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9047-EDCB-4030-9C42-A390A744A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92D58-AF3D-40F9-AD49-EADC298D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26124-5976-4770-B06F-A2F47B90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D07F-5A82-4687-AFDB-ADDCD9CCCE5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ACE46-AEF0-46BC-AD50-8BBE20D8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BE53-AEAC-41C2-B76F-A0F32D83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3FCE-AC40-40BF-B4C9-D3C9AE12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8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37D7-50CD-4F5E-AC39-AEFD3578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76EA6-9239-45C1-91ED-05F7D0A75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ECE5D-806C-4E61-A7C0-594CFC07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D07F-5A82-4687-AFDB-ADDCD9CCCE5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5D37E-449A-4C4F-B50A-BCFC22E0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63CFD-79DC-4587-9ED6-418491AF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3FCE-AC40-40BF-B4C9-D3C9AE12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4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89DA3-9CE3-4D5A-9D7E-ABA5BF45B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5F0B7-1036-4548-BE87-CD607B0BD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1DEAE-9222-4FD4-93E1-0DCD09EC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D07F-5A82-4687-AFDB-ADDCD9CCCE5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1550C-63D9-4567-B4A7-8039FDFC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74B1B-7D5D-44B0-BACE-51B5EB10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3FCE-AC40-40BF-B4C9-D3C9AE12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83DA-46ED-4ADB-8FD4-5FE333FD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149A-6C0B-492C-A5D2-E1C8565A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FF786-7ECF-4A6F-9A26-E1325EE5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D07F-5A82-4687-AFDB-ADDCD9CCCE5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90580-8603-411F-883F-06D084A3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2F74-0560-4AD5-A6D8-A7168D20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3FCE-AC40-40BF-B4C9-D3C9AE12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3861-94DF-4C66-8D01-19E30D3E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D5167-54A7-45C2-B5BF-5E22DBC7B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297D4-A154-412A-981C-5DEAC1D3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D07F-5A82-4687-AFDB-ADDCD9CCCE5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74DF-DB39-4546-A642-A9F90570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4CAF4-9941-4B45-B81B-F7150233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3FCE-AC40-40BF-B4C9-D3C9AE12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0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6D2B-2C12-4F26-85C4-3A0E466D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BE5A-B169-4CD5-B70E-1D88F8FD6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51743-3CB3-4C47-ABFD-ECE673C7A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95DEE-6860-44A3-99E2-9EBD07D3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D07F-5A82-4687-AFDB-ADDCD9CCCE5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9A191-A01B-46C6-A58A-5D43FA86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0FFA-BE8B-49C3-82FE-CDB45E6C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3FCE-AC40-40BF-B4C9-D3C9AE12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3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8E35-B8DD-449D-A2B5-810E94F7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6370F-0B23-47BA-A9B0-48D6714AB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55331-3923-4B24-8494-DF859352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49BB2-4A00-4438-A912-D364C513A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3FDAE-A814-42D9-BA1E-6B8519C3F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B4652-334F-4A8B-A1EB-E9E82DEA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D07F-5A82-4687-AFDB-ADDCD9CCCE5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01A8C-7B05-4BAF-ACBB-2259EE28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1B4D8-0D61-4B09-9AE0-298E7E3B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3FCE-AC40-40BF-B4C9-D3C9AE12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3F17-AEA8-4193-ACA3-48E6200C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BEEC5-2FE4-428A-A3E1-FE7B2000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D07F-5A82-4687-AFDB-ADDCD9CCCE5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53F87-C9CF-45A7-A3CB-353D0B5D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119CF-22A5-44EF-8180-0556D9C8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3FCE-AC40-40BF-B4C9-D3C9AE12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9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2D11B-0FE2-4DDF-8CB8-17EB3E69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D07F-5A82-4687-AFDB-ADDCD9CCCE5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CAD36-6488-49D6-AFC4-F9E18BC2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F9911-C948-454E-B016-4AF7C5C8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3FCE-AC40-40BF-B4C9-D3C9AE12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8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E834-71FD-4D69-A4CE-6589BDE5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F521-47D8-4047-9AF0-1FF976D52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57034-3C95-4DBD-BDF2-4113EF26B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6B2BE-F646-44B8-8A91-C24C379E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D07F-5A82-4687-AFDB-ADDCD9CCCE5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1FEAA-3D68-4E32-A078-CC6DA997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08705-EC43-48F5-A905-713FE585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3FCE-AC40-40BF-B4C9-D3C9AE12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3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49A6-EB18-40C6-97A6-1EA8557E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41AAF-10FE-407B-BBAB-BB329C7D4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7D42-5A95-406F-8DF1-E87FF4141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26F51-FB0C-49C8-A8F2-BD632316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D07F-5A82-4687-AFDB-ADDCD9CCCE5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E1425-CBA4-49E4-A336-DE6025DB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3E700-9779-4BFE-BD56-C1E21033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3FCE-AC40-40BF-B4C9-D3C9AE12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5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4B023-54E7-4138-BBC3-828A7ACB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C607D-6000-4B70-BEB5-FF5B8D36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7A6D0-68AE-4A8C-83B6-21C141D49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D07F-5A82-4687-AFDB-ADDCD9CCCE5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6CF78-9E36-45D4-BB3F-466323307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15854-A5EB-4C3B-911B-A44284EF8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3FCE-AC40-40BF-B4C9-D3C9AE12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1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541E38-1B97-4A6F-B9B9-F05C61AB0E05}"/>
              </a:ext>
            </a:extLst>
          </p:cNvPr>
          <p:cNvGrpSpPr/>
          <p:nvPr/>
        </p:nvGrpSpPr>
        <p:grpSpPr>
          <a:xfrm>
            <a:off x="738990" y="256788"/>
            <a:ext cx="10353675" cy="5460688"/>
            <a:chOff x="738990" y="256788"/>
            <a:chExt cx="10353675" cy="546068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BE3FF5-AC81-4C3E-8CE8-B84900515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990" y="2373140"/>
              <a:ext cx="5213941" cy="334433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03DB2C6-463F-4C00-A0B4-AE00AE582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8960" y="2131117"/>
              <a:ext cx="4413705" cy="356565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245E87-A885-48D8-91DA-97A3C4987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990" y="256788"/>
              <a:ext cx="10353675" cy="1809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106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Zhu</dc:creator>
  <cp:lastModifiedBy>Eric Zhu</cp:lastModifiedBy>
  <cp:revision>3</cp:revision>
  <dcterms:created xsi:type="dcterms:W3CDTF">2020-12-01T02:21:35Z</dcterms:created>
  <dcterms:modified xsi:type="dcterms:W3CDTF">2020-12-01T03:32:14Z</dcterms:modified>
</cp:coreProperties>
</file>