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4F55-8786-4F94-B078-5DAE25ADD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D2831-23A1-4541-9ADD-BB76A99F5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E01F-64E7-4036-B828-BC006A22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5D9A-5798-4168-983E-023E2062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BDC8D-652E-45B1-B6BE-20B350A0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8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F68F-74C5-42DD-85D1-420168C3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0F0B5-14D4-49CA-A739-EF52769DD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8E21-EBB0-48B6-9BF9-F4D5EE45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D0C73-7D1C-4046-8E88-800FF439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DF62-1FAD-47D5-A38D-84769E59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89F3E-A13A-4B26-9D22-6DCEAD96F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87336-76EC-4474-937B-200F29566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A4B1F-3481-46B4-8C73-4FA7794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E4485-AC57-4F19-86F8-1C70E394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A346B-A366-448D-9439-7F4B5900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7CC7-95C1-4C8F-9FC2-F30DA9AE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E4D3-34C4-4FBB-BDA1-C9845239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EB3F8-C7DD-40FD-B4AE-7683BFFC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C67DE-13F5-41B6-BC2A-20979939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A1AE-8564-4BC9-A256-032F0B0A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E05C-53CF-4D13-81A4-F5378D55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95D62-848A-4F16-AFB8-2424AB78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78585-6BE3-4F40-86D7-874C6CD4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8136-3F8A-4E6E-9E32-2F7C0FDE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5153-94F9-416B-8451-2F124A40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5433-89F8-42A7-B7E5-77B86C2B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50C3-C76B-4AEC-9DB1-C41F47977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31B9A-1526-4268-8A0E-9AE00AA9B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DEA9A-46D7-49EA-A235-FBB8628E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CC337-5EB9-4386-8B5F-97EE9BD2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A8DE6-81C1-44C7-9D5D-97384DDF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54E0-DC53-4D36-87A3-119A871E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EC0E-53DC-46B2-AD96-55A6E889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FC72A-A439-4906-B362-1947C4734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69F42-AB77-4307-8918-7D031303A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20ED3-8945-4FD0-9062-1D0AAA9AC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23BD2-C4D0-408D-A077-0959E527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DC5D6-8B03-4160-8D2D-E74D79FA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7413-CEBA-41B3-A057-A7F886E9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1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1018-32FD-4CFD-89C7-F7B1F2E8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2FF20-9F39-4DC7-8625-85A8056A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6AA1-13CE-43DF-9524-767ECE58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0803-A7BF-482A-801D-D12688B0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9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772A0-3BE1-4BA8-B129-34B7AA04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F61BF-372C-448F-9CE9-44BD479F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CD094-7F7B-47F4-93D5-B150DBCC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7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B2F-5D99-477C-BAAE-D03ADB7F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325D-AD2D-46B3-90CA-D485D476D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C4394-9762-4751-8260-FDCBB6F7F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8CE11-AC14-4CF3-B384-19B90AE3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48740-95EE-4D53-99F4-F7FBD00D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745D4-7C10-4D04-B7EA-6FD08624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D687-FFE6-40F6-A9AB-7D0B61FC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EDDE0-1502-4512-89AC-17BC7B47C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C6419-A4EB-4EB4-8DED-1996F25F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1BB3A-C328-4D0F-8BE4-279E338F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F09B6-6B5B-4C12-A1C4-0522B584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D5B70-6DB8-401D-938B-8387A1E0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82D8A-DA50-4670-9FCA-2817AB63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668A2-2C42-45BA-A7B2-5A3001D74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C4AF-EE3D-472B-B7D6-575D089A6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8B289-6328-4B96-B475-ADDC532E8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1333-19E0-4BFF-9F3C-1CA5CF4BD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4AA26D-D69F-40C3-883C-4885A41AFE86}"/>
              </a:ext>
            </a:extLst>
          </p:cNvPr>
          <p:cNvGrpSpPr/>
          <p:nvPr/>
        </p:nvGrpSpPr>
        <p:grpSpPr>
          <a:xfrm>
            <a:off x="1285686" y="385083"/>
            <a:ext cx="9030666" cy="6111747"/>
            <a:chOff x="1285686" y="385083"/>
            <a:chExt cx="9030666" cy="61117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D0231A-B499-443D-BEBE-B617019B0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5648" y="385083"/>
              <a:ext cx="7600950" cy="29527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43CC9A-4A38-43DF-AA12-D79F9D4EB44F}"/>
                </a:ext>
              </a:extLst>
            </p:cNvPr>
            <p:cNvSpPr/>
            <p:nvPr/>
          </p:nvSpPr>
          <p:spPr>
            <a:xfrm>
              <a:off x="1670180" y="3228392"/>
              <a:ext cx="8646172" cy="200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D2C18D8-0DC1-4E66-A79F-AFD01A23F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6443" y="3382344"/>
              <a:ext cx="1970481" cy="29011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09A9AB-80D1-4577-ACE1-27165D5C0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4384" y="3132511"/>
              <a:ext cx="3453087" cy="336431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479648-7198-4BD9-8B3A-9383944B02BE}"/>
                </a:ext>
              </a:extLst>
            </p:cNvPr>
            <p:cNvSpPr/>
            <p:nvPr/>
          </p:nvSpPr>
          <p:spPr>
            <a:xfrm>
              <a:off x="1285686" y="1699630"/>
              <a:ext cx="739057" cy="26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240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Zhu</dc:creator>
  <cp:lastModifiedBy>Eric Zhu</cp:lastModifiedBy>
  <cp:revision>2</cp:revision>
  <dcterms:created xsi:type="dcterms:W3CDTF">2020-11-26T22:26:13Z</dcterms:created>
  <dcterms:modified xsi:type="dcterms:W3CDTF">2020-11-26T22:45:09Z</dcterms:modified>
</cp:coreProperties>
</file>