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44F55-8786-4F94-B078-5DAE25ADD5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8D2831-23A1-4541-9ADD-BB76A99F55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46E01F-64E7-4036-B828-BC006A227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0DC12-3D14-45D8-BE47-679F1780EED6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D35D9A-5798-4168-983E-023E20620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1BDC8D-652E-45B1-B6BE-20B350A02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EC215-9E2A-45E8-BBCC-796A75755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084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7F68F-74C5-42DD-85D1-420168C31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80F0B5-14D4-49CA-A739-EF52769DDB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688E21-EBB0-48B6-9BF9-F4D5EE457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0DC12-3D14-45D8-BE47-679F1780EED6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ED0C73-7D1C-4046-8E88-800FF4391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A4DF62-1FAD-47D5-A38D-84769E59A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EC215-9E2A-45E8-BBCC-796A75755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140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589F3E-A13A-4B26-9D22-6DCEAD96FC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487336-76EC-4474-937B-200F295665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4A4B1F-3481-46B4-8C73-4FA779490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0DC12-3D14-45D8-BE47-679F1780EED6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3E4485-AC57-4F19-86F8-1C70E3941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8A346B-A366-448D-9439-7F4B59001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EC215-9E2A-45E8-BBCC-796A75755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752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E7CC7-95C1-4C8F-9FC2-F30DA9AEF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0E4D3-34C4-4FBB-BDA1-C98452398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5EB3F8-C7DD-40FD-B4AE-7683BFFC5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0DC12-3D14-45D8-BE47-679F1780EED6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DC67DE-13F5-41B6-BC2A-209799396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98A1AE-8564-4BC9-A256-032F0B0A4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EC215-9E2A-45E8-BBCC-796A75755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851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5E05C-53CF-4D13-81A4-F5378D552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B95D62-848A-4F16-AFB8-2424AB7852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B78585-6BE3-4F40-86D7-874C6CD43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0DC12-3D14-45D8-BE47-679F1780EED6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FF8136-3F8A-4E6E-9E32-2F7C0FDE0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95153-94F9-416B-8451-2F124A40E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EC215-9E2A-45E8-BBCC-796A75755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73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45433-89F8-42A7-B7E5-77B86C2BD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2950C3-C76B-4AEC-9DB1-C41F47977B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831B9A-1526-4268-8A0E-9AE00AA9BE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3DEA9A-46D7-49EA-A235-FBB8628E9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0DC12-3D14-45D8-BE47-679F1780EED6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4CC337-5EB9-4386-8B5F-97EE9BD2B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7A8DE6-81C1-44C7-9D5D-97384DDF9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EC215-9E2A-45E8-BBCC-796A75755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135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954E0-DC53-4D36-87A3-119A871E9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1AEC0E-53DC-46B2-AD96-55A6E889B4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2FC72A-A439-4906-B362-1947C47345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369F42-AB77-4307-8918-7D031303AA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320ED3-8945-4FD0-9062-1D0AAA9AC9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C23BD2-C4D0-408D-A077-0959E5273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0DC12-3D14-45D8-BE47-679F1780EED6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BDC5D6-8B03-4160-8D2D-E74D79FA1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157413-CEBA-41B3-A057-A7F886E94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EC215-9E2A-45E8-BBCC-796A75755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514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B1018-32FD-4CFD-89C7-F7B1F2E8E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72FF20-9F39-4DC7-8625-85A8056A1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0DC12-3D14-45D8-BE47-679F1780EED6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A46AA1-13CE-43DF-9524-767ECE58D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480803-A7BF-482A-801D-D12688B04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EC215-9E2A-45E8-BBCC-796A75755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399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8772A0-3BE1-4BA8-B129-34B7AA04B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0DC12-3D14-45D8-BE47-679F1780EED6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6F61BF-372C-448F-9CE9-44BD479F7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4CD094-7F7B-47F4-93D5-B150DBCC2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EC215-9E2A-45E8-BBCC-796A75755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173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BBB2F-5D99-477C-BAAE-D03ADB7FB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B8325D-AD2D-46B3-90CA-D485D476DB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6C4394-9762-4751-8260-FDCBB6F7F9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48CE11-AC14-4CF3-B384-19B90AE3F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0DC12-3D14-45D8-BE47-679F1780EED6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048740-95EE-4D53-99F4-F7FBD00DD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B745D4-7C10-4D04-B7EA-6FD086242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EC215-9E2A-45E8-BBCC-796A75755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658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2D687-FFE6-40F6-A9AB-7D0B61FC8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2EDDE0-1502-4512-89AC-17BC7B47C2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9C6419-A4EB-4EB4-8DED-1996F25F72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21BB3A-C328-4D0F-8BE4-279E338F1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0DC12-3D14-45D8-BE47-679F1780EED6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CF09B6-6B5B-4C12-A1C4-0522B5848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CD5B70-6DB8-401D-938B-8387A1E0E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EC215-9E2A-45E8-BBCC-796A75755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35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C82D8A-DA50-4670-9FCA-2817AB63A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8668A2-2C42-45BA-A7B2-5A3001D741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9FC4AF-EE3D-472B-B7D6-575D089A62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D0DC12-3D14-45D8-BE47-679F1780EED6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48B289-6328-4B96-B475-ADDC532E81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B71333-19E0-4BFF-9F3C-1CA5CF4BDB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1EC215-9E2A-45E8-BBCC-796A75755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442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44AA26D-D69F-40C3-883C-4885A41AFE86}"/>
              </a:ext>
            </a:extLst>
          </p:cNvPr>
          <p:cNvGrpSpPr/>
          <p:nvPr/>
        </p:nvGrpSpPr>
        <p:grpSpPr>
          <a:xfrm>
            <a:off x="1285686" y="385083"/>
            <a:ext cx="9030666" cy="6111747"/>
            <a:chOff x="1285686" y="385083"/>
            <a:chExt cx="9030666" cy="611174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3D0231A-B499-443D-BEBE-B617019B0F4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75648" y="385083"/>
              <a:ext cx="7600950" cy="2952750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343CC9A-4A38-43DF-AA12-D79F9D4EB44F}"/>
                </a:ext>
              </a:extLst>
            </p:cNvPr>
            <p:cNvSpPr/>
            <p:nvPr/>
          </p:nvSpPr>
          <p:spPr>
            <a:xfrm>
              <a:off x="1670180" y="3228392"/>
              <a:ext cx="8646172" cy="2006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AD2C18D8-0DC1-4E66-A79F-AFD01A23FA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86443" y="3382344"/>
              <a:ext cx="1970481" cy="2901189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6209A9AB-80D1-4577-ACE1-27165D5C084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64384" y="3132511"/>
              <a:ext cx="3453087" cy="3364319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3479648-7198-4BD9-8B3A-9383944B02BE}"/>
                </a:ext>
              </a:extLst>
            </p:cNvPr>
            <p:cNvSpPr/>
            <p:nvPr/>
          </p:nvSpPr>
          <p:spPr>
            <a:xfrm>
              <a:off x="1285686" y="1699630"/>
              <a:ext cx="739057" cy="26017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12408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36DCDD05-B9A5-4F21-B07F-B8739970528C}"/>
              </a:ext>
            </a:extLst>
          </p:cNvPr>
          <p:cNvGrpSpPr/>
          <p:nvPr/>
        </p:nvGrpSpPr>
        <p:grpSpPr>
          <a:xfrm>
            <a:off x="1017037" y="259118"/>
            <a:ext cx="9780600" cy="6128995"/>
            <a:chOff x="1017037" y="259118"/>
            <a:chExt cx="9780600" cy="6128995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76D1CEB-02FD-4EA3-AC06-E7DDA4CB8EC3}"/>
                </a:ext>
              </a:extLst>
            </p:cNvPr>
            <p:cNvGrpSpPr/>
            <p:nvPr/>
          </p:nvGrpSpPr>
          <p:grpSpPr>
            <a:xfrm>
              <a:off x="1128615" y="259118"/>
              <a:ext cx="9669022" cy="6128995"/>
              <a:chOff x="1128615" y="259118"/>
              <a:chExt cx="9669022" cy="6128995"/>
            </a:xfrm>
          </p:grpSpPr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7DF09D6D-27C2-4189-9378-D9F1C8D825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128615" y="259118"/>
                <a:ext cx="9669022" cy="3169881"/>
              </a:xfrm>
              <a:prstGeom prst="rect">
                <a:avLst/>
              </a:prstGeom>
            </p:spPr>
          </p:pic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82420161-3AF9-4295-964A-600E6404D1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50303" y="4016610"/>
                <a:ext cx="3163078" cy="1518992"/>
              </a:xfrm>
              <a:prstGeom prst="rect">
                <a:avLst/>
              </a:prstGeom>
            </p:spPr>
          </p:pic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50BE5629-A698-41B5-9DCB-5410B31ED8D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687860" y="3526971"/>
                <a:ext cx="6109777" cy="2861142"/>
              </a:xfrm>
              <a:prstGeom prst="rect">
                <a:avLst/>
              </a:prstGeom>
            </p:spPr>
          </p:pic>
        </p:grp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42002E0-BD71-4D4B-BD14-4150A8C99102}"/>
                </a:ext>
              </a:extLst>
            </p:cNvPr>
            <p:cNvSpPr/>
            <p:nvPr/>
          </p:nvSpPr>
          <p:spPr>
            <a:xfrm>
              <a:off x="1017037" y="1408918"/>
              <a:ext cx="233265" cy="5511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992795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Zhu</dc:creator>
  <cp:lastModifiedBy>Eric Zhu</cp:lastModifiedBy>
  <cp:revision>3</cp:revision>
  <dcterms:created xsi:type="dcterms:W3CDTF">2020-11-26T22:26:13Z</dcterms:created>
  <dcterms:modified xsi:type="dcterms:W3CDTF">2020-11-26T23:14:02Z</dcterms:modified>
</cp:coreProperties>
</file>