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6"/>
  </p:normalViewPr>
  <p:slideViewPr>
    <p:cSldViewPr snapToGrid="0" snapToObjects="1">
      <p:cViewPr>
        <p:scale>
          <a:sx n="88" d="100"/>
          <a:sy n="88" d="100"/>
        </p:scale>
        <p:origin x="9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A942-4AA6-6F40-A908-E3F0A2E1E97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FB6F-7630-704A-82F8-75595CC0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6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A942-4AA6-6F40-A908-E3F0A2E1E97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FB6F-7630-704A-82F8-75595CC0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0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A942-4AA6-6F40-A908-E3F0A2E1E97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FB6F-7630-704A-82F8-75595CC0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2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A942-4AA6-6F40-A908-E3F0A2E1E97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FB6F-7630-704A-82F8-75595CC0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3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A942-4AA6-6F40-A908-E3F0A2E1E97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FB6F-7630-704A-82F8-75595CC0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5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A942-4AA6-6F40-A908-E3F0A2E1E97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FB6F-7630-704A-82F8-75595CC0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5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A942-4AA6-6F40-A908-E3F0A2E1E97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FB6F-7630-704A-82F8-75595CC0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3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A942-4AA6-6F40-A908-E3F0A2E1E97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FB6F-7630-704A-82F8-75595CC0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5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A942-4AA6-6F40-A908-E3F0A2E1E97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FB6F-7630-704A-82F8-75595CC0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A942-4AA6-6F40-A908-E3F0A2E1E97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FB6F-7630-704A-82F8-75595CC0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0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A942-4AA6-6F40-A908-E3F0A2E1E97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FB6F-7630-704A-82F8-75595CC0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9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7A942-4AA6-6F40-A908-E3F0A2E1E974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FB6F-7630-704A-82F8-75595CC03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9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大象進冰箱 步驟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84"/>
          <a:stretch/>
        </p:blipFill>
        <p:spPr bwMode="auto">
          <a:xfrm>
            <a:off x="7457161" y="5581649"/>
            <a:ext cx="4572000" cy="1071063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5374" y="1729102"/>
            <a:ext cx="3120805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Step 1:</a:t>
            </a:r>
          </a:p>
          <a:p>
            <a:pPr algn="ctr"/>
            <a:r>
              <a:rPr lang="en-US" sz="2000" b="1" dirty="0" smtClean="0"/>
              <a:t>Take an unused paper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25158" y="1713670"/>
            <a:ext cx="3120805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Step 2:</a:t>
            </a:r>
          </a:p>
          <a:p>
            <a:pPr algn="ctr"/>
            <a:r>
              <a:rPr lang="en-US" sz="2000" b="1" dirty="0" smtClean="0"/>
              <a:t>Put your food on the paper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4942" y="1729102"/>
            <a:ext cx="3120805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Step 3:</a:t>
            </a:r>
          </a:p>
          <a:p>
            <a:pPr algn="ctr"/>
            <a:r>
              <a:rPr lang="en-US" sz="2000" b="1" dirty="0" smtClean="0"/>
              <a:t>Throw away the paper</a:t>
            </a:r>
          </a:p>
        </p:txBody>
      </p:sp>
      <p:pic>
        <p:nvPicPr>
          <p:cNvPr id="1032" name="Picture 8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49" y="2687480"/>
            <a:ext cx="3858539" cy="2623807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ge result for food on pa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356" y="2687480"/>
            <a:ext cx="3498410" cy="2623807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62" y="2687480"/>
            <a:ext cx="3498410" cy="2623807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71762" y="603582"/>
            <a:ext cx="10783985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3 steps to keep the table clean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96156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2019-12-09T21:31:31Z</dcterms:created>
  <dcterms:modified xsi:type="dcterms:W3CDTF">2019-12-09T21:58:21Z</dcterms:modified>
</cp:coreProperties>
</file>