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2"/>
    <p:sldMasterId id="2147483650" r:id="rId3"/>
    <p:sldMasterId id="2147483703" r:id="rId4"/>
  </p:sldMasterIdLst>
  <p:notesMasterIdLst>
    <p:notesMasterId r:id="rId6"/>
  </p:notesMasterIdLst>
  <p:sldIdLst>
    <p:sldId id="256" r:id="rId5"/>
  </p:sldIdLst>
  <p:sldSz cx="43891200" cy="32918400"/>
  <p:notesSz cx="7302500" cy="9588500"/>
  <p:defaultTextStyle>
    <a:defPPr>
      <a:defRPr lang="en-US"/>
    </a:defPPr>
    <a:lvl1pPr algn="l" rtl="0" fontAlgn="base">
      <a:spcBef>
        <a:spcPct val="0"/>
      </a:spcBef>
      <a:spcAft>
        <a:spcPct val="0"/>
      </a:spcAft>
      <a:defRPr sz="2900" kern="1200">
        <a:solidFill>
          <a:schemeClr val="tx1"/>
        </a:solidFill>
        <a:latin typeface="Arial Narrow" panose="020B0606020202030204" pitchFamily="34" charset="0"/>
        <a:ea typeface="+mn-ea"/>
        <a:cs typeface="+mn-cs"/>
      </a:defRPr>
    </a:lvl1pPr>
    <a:lvl2pPr marL="457200" algn="l" rtl="0" fontAlgn="base">
      <a:spcBef>
        <a:spcPct val="0"/>
      </a:spcBef>
      <a:spcAft>
        <a:spcPct val="0"/>
      </a:spcAft>
      <a:defRPr sz="2900" kern="1200">
        <a:solidFill>
          <a:schemeClr val="tx1"/>
        </a:solidFill>
        <a:latin typeface="Arial Narrow" panose="020B0606020202030204" pitchFamily="34" charset="0"/>
        <a:ea typeface="+mn-ea"/>
        <a:cs typeface="+mn-cs"/>
      </a:defRPr>
    </a:lvl2pPr>
    <a:lvl3pPr marL="914400" algn="l" rtl="0" fontAlgn="base">
      <a:spcBef>
        <a:spcPct val="0"/>
      </a:spcBef>
      <a:spcAft>
        <a:spcPct val="0"/>
      </a:spcAft>
      <a:defRPr sz="2900" kern="1200">
        <a:solidFill>
          <a:schemeClr val="tx1"/>
        </a:solidFill>
        <a:latin typeface="Arial Narrow" panose="020B0606020202030204" pitchFamily="34" charset="0"/>
        <a:ea typeface="+mn-ea"/>
        <a:cs typeface="+mn-cs"/>
      </a:defRPr>
    </a:lvl3pPr>
    <a:lvl4pPr marL="1371600" algn="l" rtl="0" fontAlgn="base">
      <a:spcBef>
        <a:spcPct val="0"/>
      </a:spcBef>
      <a:spcAft>
        <a:spcPct val="0"/>
      </a:spcAft>
      <a:defRPr sz="2900" kern="1200">
        <a:solidFill>
          <a:schemeClr val="tx1"/>
        </a:solidFill>
        <a:latin typeface="Arial Narrow" panose="020B0606020202030204" pitchFamily="34" charset="0"/>
        <a:ea typeface="+mn-ea"/>
        <a:cs typeface="+mn-cs"/>
      </a:defRPr>
    </a:lvl4pPr>
    <a:lvl5pPr marL="1828800" algn="l" rtl="0" fontAlgn="base">
      <a:spcBef>
        <a:spcPct val="0"/>
      </a:spcBef>
      <a:spcAft>
        <a:spcPct val="0"/>
      </a:spcAft>
      <a:defRPr sz="2900" kern="1200">
        <a:solidFill>
          <a:schemeClr val="tx1"/>
        </a:solidFill>
        <a:latin typeface="Arial Narrow" panose="020B0606020202030204" pitchFamily="34" charset="0"/>
        <a:ea typeface="+mn-ea"/>
        <a:cs typeface="+mn-cs"/>
      </a:defRPr>
    </a:lvl5pPr>
    <a:lvl6pPr marL="2286000" algn="l" defTabSz="914400" rtl="0" eaLnBrk="1" latinLnBrk="0" hangingPunct="1">
      <a:defRPr sz="2900" kern="1200">
        <a:solidFill>
          <a:schemeClr val="tx1"/>
        </a:solidFill>
        <a:latin typeface="Arial Narrow" panose="020B0606020202030204" pitchFamily="34" charset="0"/>
        <a:ea typeface="+mn-ea"/>
        <a:cs typeface="+mn-cs"/>
      </a:defRPr>
    </a:lvl6pPr>
    <a:lvl7pPr marL="2743200" algn="l" defTabSz="914400" rtl="0" eaLnBrk="1" latinLnBrk="0" hangingPunct="1">
      <a:defRPr sz="2900" kern="1200">
        <a:solidFill>
          <a:schemeClr val="tx1"/>
        </a:solidFill>
        <a:latin typeface="Arial Narrow" panose="020B0606020202030204" pitchFamily="34" charset="0"/>
        <a:ea typeface="+mn-ea"/>
        <a:cs typeface="+mn-cs"/>
      </a:defRPr>
    </a:lvl7pPr>
    <a:lvl8pPr marL="3200400" algn="l" defTabSz="914400" rtl="0" eaLnBrk="1" latinLnBrk="0" hangingPunct="1">
      <a:defRPr sz="2900" kern="1200">
        <a:solidFill>
          <a:schemeClr val="tx1"/>
        </a:solidFill>
        <a:latin typeface="Arial Narrow" panose="020B0606020202030204" pitchFamily="34" charset="0"/>
        <a:ea typeface="+mn-ea"/>
        <a:cs typeface="+mn-cs"/>
      </a:defRPr>
    </a:lvl8pPr>
    <a:lvl9pPr marL="3657600" algn="l" defTabSz="914400" rtl="0" eaLnBrk="1" latinLnBrk="0" hangingPunct="1">
      <a:defRPr sz="2900" kern="1200">
        <a:solidFill>
          <a:schemeClr val="tx1"/>
        </a:solidFill>
        <a:latin typeface="Arial Narrow" panose="020B0606020202030204" pitchFamily="34" charset="0"/>
        <a:ea typeface="+mn-ea"/>
        <a:cs typeface="+mn-cs"/>
      </a:defRPr>
    </a:lvl9pPr>
  </p:defaultTextStyle>
  <p:extLst>
    <p:ext uri="{EFAFB233-063F-42B5-8137-9DF3F51BA10A}">
      <p15:sldGuideLst xmlns:p15="http://schemas.microsoft.com/office/powerpoint/2012/main">
        <p15:guide id="1" orient="horz" pos="3552">
          <p15:clr>
            <a:srgbClr val="A4A3A4"/>
          </p15:clr>
        </p15:guide>
        <p15:guide id="2" orient="horz" pos="20285">
          <p15:clr>
            <a:srgbClr val="A4A3A4"/>
          </p15:clr>
        </p15:guide>
        <p15:guide id="3" pos="437">
          <p15:clr>
            <a:srgbClr val="A4A3A4"/>
          </p15:clr>
        </p15:guide>
        <p15:guide id="4" pos="6911">
          <p15:clr>
            <a:srgbClr val="A4A3A4"/>
          </p15:clr>
        </p15:guide>
        <p15:guide id="5" pos="20736">
          <p15:clr>
            <a:srgbClr val="A4A3A4"/>
          </p15:clr>
        </p15:guide>
        <p15:guide id="6" pos="27217">
          <p15:clr>
            <a:srgbClr val="A4A3A4"/>
          </p15:clr>
        </p15:guide>
        <p15:guide id="7" pos="1382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84807"/>
    <a:srgbClr val="65DCD9"/>
    <a:srgbClr val="33CCCC"/>
    <a:srgbClr val="00FFCC"/>
    <a:srgbClr val="0066FF"/>
    <a:srgbClr val="3399FF"/>
    <a:srgbClr val="FF9900"/>
    <a:srgbClr val="CC00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autoAdjust="0"/>
    <p:restoredTop sz="99880" autoAdjust="0"/>
  </p:normalViewPr>
  <p:slideViewPr>
    <p:cSldViewPr snapToGrid="0">
      <p:cViewPr>
        <p:scale>
          <a:sx n="30" d="100"/>
          <a:sy n="30" d="100"/>
        </p:scale>
        <p:origin x="19" y="-2818"/>
      </p:cViewPr>
      <p:guideLst>
        <p:guide orient="horz" pos="3552"/>
        <p:guide orient="horz" pos="20285"/>
        <p:guide pos="437"/>
        <p:guide pos="6911"/>
        <p:guide pos="20736"/>
        <p:guide pos="27217"/>
        <p:guide pos="13823"/>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2.xml"/><Relationship Id="rId7"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0973A32E-D0C1-4F32-A08F-AF088EAD23DF}"/>
              </a:ext>
            </a:extLst>
          </p:cNvPr>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515" tIns="48257" rIns="96515" bIns="48257" numCol="1" anchor="t" anchorCtr="0" compatLnSpc="1">
            <a:prstTxWarp prst="textNoShape">
              <a:avLst/>
            </a:prstTxWarp>
          </a:bodyPr>
          <a:lstStyle>
            <a:lvl1pPr defTabSz="965200">
              <a:defRPr sz="1300">
                <a:latin typeface="Arial" charset="0"/>
              </a:defRPr>
            </a:lvl1pPr>
          </a:lstStyle>
          <a:p>
            <a:pPr>
              <a:defRPr/>
            </a:pPr>
            <a:endParaRPr lang="en-US"/>
          </a:p>
        </p:txBody>
      </p:sp>
      <p:sp>
        <p:nvSpPr>
          <p:cNvPr id="150531" name="Rectangle 3">
            <a:extLst>
              <a:ext uri="{FF2B5EF4-FFF2-40B4-BE49-F238E27FC236}">
                <a16:creationId xmlns:a16="http://schemas.microsoft.com/office/drawing/2014/main" id="{2760D147-29FF-4627-8A87-D2AFF97FBA07}"/>
              </a:ext>
            </a:extLst>
          </p:cNvPr>
          <p:cNvSpPr>
            <a:spLocks noGrp="1" noChangeArrowheads="1"/>
          </p:cNvSpPr>
          <p:nvPr>
            <p:ph type="dt" idx="1"/>
          </p:nvPr>
        </p:nvSpPr>
        <p:spPr bwMode="auto">
          <a:xfrm>
            <a:off x="4137025" y="0"/>
            <a:ext cx="3163888" cy="479425"/>
          </a:xfrm>
          <a:prstGeom prst="rect">
            <a:avLst/>
          </a:prstGeom>
          <a:noFill/>
          <a:ln w="9525">
            <a:noFill/>
            <a:miter lim="800000"/>
            <a:headEnd/>
            <a:tailEnd/>
          </a:ln>
          <a:effectLst/>
        </p:spPr>
        <p:txBody>
          <a:bodyPr vert="horz" wrap="square" lIns="96515" tIns="48257" rIns="96515" bIns="48257" numCol="1" anchor="t" anchorCtr="0" compatLnSpc="1">
            <a:prstTxWarp prst="textNoShape">
              <a:avLst/>
            </a:prstTxWarp>
          </a:bodyPr>
          <a:lstStyle>
            <a:lvl1pPr algn="r" defTabSz="965200">
              <a:defRPr sz="1300">
                <a:latin typeface="Arial" charset="0"/>
              </a:defRPr>
            </a:lvl1pPr>
          </a:lstStyle>
          <a:p>
            <a:pPr>
              <a:defRPr/>
            </a:pPr>
            <a:endParaRPr lang="en-US"/>
          </a:p>
        </p:txBody>
      </p:sp>
      <p:sp>
        <p:nvSpPr>
          <p:cNvPr id="4100" name="Rectangle 4">
            <a:extLst>
              <a:ext uri="{FF2B5EF4-FFF2-40B4-BE49-F238E27FC236}">
                <a16:creationId xmlns:a16="http://schemas.microsoft.com/office/drawing/2014/main" id="{228276D4-C216-46BC-9D14-33DED229E27E}"/>
              </a:ext>
            </a:extLst>
          </p:cNvPr>
          <p:cNvSpPr>
            <a:spLocks noGrp="1" noRot="1" noChangeAspect="1" noChangeArrowheads="1" noTextEdit="1"/>
          </p:cNvSpPr>
          <p:nvPr>
            <p:ph type="sldImg" idx="2"/>
          </p:nvPr>
        </p:nvSpPr>
        <p:spPr bwMode="auto">
          <a:xfrm>
            <a:off x="1254125" y="719138"/>
            <a:ext cx="4794250" cy="3595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3" name="Rectangle 5">
            <a:extLst>
              <a:ext uri="{FF2B5EF4-FFF2-40B4-BE49-F238E27FC236}">
                <a16:creationId xmlns:a16="http://schemas.microsoft.com/office/drawing/2014/main" id="{CFAD0613-9077-4C4C-9D75-472C906C6D98}"/>
              </a:ext>
            </a:extLst>
          </p:cNvPr>
          <p:cNvSpPr>
            <a:spLocks noGrp="1" noChangeArrowheads="1"/>
          </p:cNvSpPr>
          <p:nvPr>
            <p:ph type="body" sz="quarter" idx="3"/>
          </p:nvPr>
        </p:nvSpPr>
        <p:spPr bwMode="auto">
          <a:xfrm>
            <a:off x="730250" y="4554538"/>
            <a:ext cx="5842000" cy="4314825"/>
          </a:xfrm>
          <a:prstGeom prst="rect">
            <a:avLst/>
          </a:prstGeom>
          <a:noFill/>
          <a:ln w="9525">
            <a:noFill/>
            <a:miter lim="800000"/>
            <a:headEnd/>
            <a:tailEnd/>
          </a:ln>
          <a:effectLst/>
        </p:spPr>
        <p:txBody>
          <a:bodyPr vert="horz" wrap="square" lIns="96515" tIns="48257" rIns="96515" bIns="4825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0534" name="Rectangle 6">
            <a:extLst>
              <a:ext uri="{FF2B5EF4-FFF2-40B4-BE49-F238E27FC236}">
                <a16:creationId xmlns:a16="http://schemas.microsoft.com/office/drawing/2014/main" id="{350832A2-B6D7-42F2-BD06-E81F6AFD5FEB}"/>
              </a:ext>
            </a:extLst>
          </p:cNvPr>
          <p:cNvSpPr>
            <a:spLocks noGrp="1" noChangeArrowheads="1"/>
          </p:cNvSpPr>
          <p:nvPr>
            <p:ph type="ftr" sz="quarter" idx="4"/>
          </p:nvPr>
        </p:nvSpPr>
        <p:spPr bwMode="auto">
          <a:xfrm>
            <a:off x="0" y="9107488"/>
            <a:ext cx="3163888" cy="479425"/>
          </a:xfrm>
          <a:prstGeom prst="rect">
            <a:avLst/>
          </a:prstGeom>
          <a:noFill/>
          <a:ln w="9525">
            <a:noFill/>
            <a:miter lim="800000"/>
            <a:headEnd/>
            <a:tailEnd/>
          </a:ln>
          <a:effectLst/>
        </p:spPr>
        <p:txBody>
          <a:bodyPr vert="horz" wrap="square" lIns="96515" tIns="48257" rIns="96515" bIns="48257" numCol="1" anchor="b" anchorCtr="0" compatLnSpc="1">
            <a:prstTxWarp prst="textNoShape">
              <a:avLst/>
            </a:prstTxWarp>
          </a:bodyPr>
          <a:lstStyle>
            <a:lvl1pPr defTabSz="965200">
              <a:defRPr sz="1300">
                <a:latin typeface="Arial" charset="0"/>
              </a:defRPr>
            </a:lvl1pPr>
          </a:lstStyle>
          <a:p>
            <a:pPr>
              <a:defRPr/>
            </a:pPr>
            <a:endParaRPr lang="en-US"/>
          </a:p>
        </p:txBody>
      </p:sp>
      <p:sp>
        <p:nvSpPr>
          <p:cNvPr id="150535" name="Rectangle 7">
            <a:extLst>
              <a:ext uri="{FF2B5EF4-FFF2-40B4-BE49-F238E27FC236}">
                <a16:creationId xmlns:a16="http://schemas.microsoft.com/office/drawing/2014/main" id="{1D594FC1-5550-4FA7-8EB4-DFCD1EE1629A}"/>
              </a:ext>
            </a:extLst>
          </p:cNvPr>
          <p:cNvSpPr>
            <a:spLocks noGrp="1" noChangeArrowheads="1"/>
          </p:cNvSpPr>
          <p:nvPr>
            <p:ph type="sldNum" sz="quarter" idx="5"/>
          </p:nvPr>
        </p:nvSpPr>
        <p:spPr bwMode="auto">
          <a:xfrm>
            <a:off x="4137025" y="9107488"/>
            <a:ext cx="3163888" cy="479425"/>
          </a:xfrm>
          <a:prstGeom prst="rect">
            <a:avLst/>
          </a:prstGeom>
          <a:noFill/>
          <a:ln w="9525">
            <a:noFill/>
            <a:miter lim="800000"/>
            <a:headEnd/>
            <a:tailEnd/>
          </a:ln>
          <a:effectLst/>
        </p:spPr>
        <p:txBody>
          <a:bodyPr vert="horz" wrap="square" lIns="96515" tIns="48257" rIns="96515" bIns="48257" numCol="1" anchor="b" anchorCtr="0" compatLnSpc="1">
            <a:prstTxWarp prst="textNoShape">
              <a:avLst/>
            </a:prstTxWarp>
          </a:bodyPr>
          <a:lstStyle>
            <a:lvl1pPr algn="r" defTabSz="965200">
              <a:defRPr sz="1300">
                <a:latin typeface="Arial" panose="020B0604020202020204" pitchFamily="34" charset="0"/>
              </a:defRPr>
            </a:lvl1pPr>
          </a:lstStyle>
          <a:p>
            <a:fld id="{62C928B5-F6DE-444B-9783-4466E49EC48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76D2BCB4-19DA-414D-9135-E990BD1AF5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900">
                <a:solidFill>
                  <a:schemeClr val="tx1"/>
                </a:solidFill>
                <a:latin typeface="Arial Narrow" panose="020B0606020202030204" pitchFamily="34" charset="0"/>
              </a:defRPr>
            </a:lvl1pPr>
            <a:lvl2pPr marL="742950" indent="-285750" defTabSz="965200" eaLnBrk="0" hangingPunct="0">
              <a:defRPr sz="2900">
                <a:solidFill>
                  <a:schemeClr val="tx1"/>
                </a:solidFill>
                <a:latin typeface="Arial Narrow" panose="020B0606020202030204" pitchFamily="34" charset="0"/>
              </a:defRPr>
            </a:lvl2pPr>
            <a:lvl3pPr marL="1143000" indent="-228600" defTabSz="965200" eaLnBrk="0" hangingPunct="0">
              <a:defRPr sz="2900">
                <a:solidFill>
                  <a:schemeClr val="tx1"/>
                </a:solidFill>
                <a:latin typeface="Arial Narrow" panose="020B0606020202030204" pitchFamily="34" charset="0"/>
              </a:defRPr>
            </a:lvl3pPr>
            <a:lvl4pPr marL="1600200" indent="-228600" defTabSz="965200" eaLnBrk="0" hangingPunct="0">
              <a:defRPr sz="2900">
                <a:solidFill>
                  <a:schemeClr val="tx1"/>
                </a:solidFill>
                <a:latin typeface="Arial Narrow" panose="020B0606020202030204" pitchFamily="34" charset="0"/>
              </a:defRPr>
            </a:lvl4pPr>
            <a:lvl5pPr marL="2057400" indent="-228600" defTabSz="965200" eaLnBrk="0" hangingPunct="0">
              <a:defRPr sz="2900">
                <a:solidFill>
                  <a:schemeClr val="tx1"/>
                </a:solidFill>
                <a:latin typeface="Arial Narrow" panose="020B0606020202030204" pitchFamily="34" charset="0"/>
              </a:defRPr>
            </a:lvl5pPr>
            <a:lvl6pPr marL="2514600" indent="-228600" defTabSz="9652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defTabSz="9652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defTabSz="9652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defTabSz="9652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fld id="{3654A3EE-2E0B-4E77-B3E6-FF6DBE187FD4}" type="slidenum">
              <a:rPr lang="en-US" altLang="en-US" sz="1300">
                <a:latin typeface="Arial" panose="020B0604020202020204" pitchFamily="34" charset="0"/>
              </a:rPr>
              <a:pPr eaLnBrk="1" hangingPunct="1"/>
              <a:t>1</a:t>
            </a:fld>
            <a:endParaRPr lang="en-US" altLang="en-US" sz="1300">
              <a:latin typeface="Arial" panose="020B0604020202020204" pitchFamily="34" charset="0"/>
            </a:endParaRPr>
          </a:p>
        </p:txBody>
      </p:sp>
      <p:sp>
        <p:nvSpPr>
          <p:cNvPr id="5123" name="Rectangle 2">
            <a:extLst>
              <a:ext uri="{FF2B5EF4-FFF2-40B4-BE49-F238E27FC236}">
                <a16:creationId xmlns:a16="http://schemas.microsoft.com/office/drawing/2014/main" id="{630E0101-1F87-46E9-B846-06464F0A45F8}"/>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3BB98D37-E874-4F42-B5D3-89D35A5A44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85932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9056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5" y="1273175"/>
            <a:ext cx="10547350" cy="309292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8" y="1273175"/>
            <a:ext cx="31491237" cy="309292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2445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962164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1056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966922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38" y="5638800"/>
            <a:ext cx="4764087"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10225" y="5638800"/>
            <a:ext cx="4765675"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80984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218935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759649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056734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97142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5060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278231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9941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5" y="1273175"/>
            <a:ext cx="10547350" cy="309292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8" y="1273175"/>
            <a:ext cx="31491237" cy="309292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08174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FE7EE-9067-431B-B2F1-84734AFB5C55}"/>
              </a:ext>
            </a:extLst>
          </p:cNvPr>
          <p:cNvSpPr>
            <a:spLocks noGrp="1"/>
          </p:cNvSpPr>
          <p:nvPr>
            <p:ph type="ctrTitle"/>
          </p:nvPr>
        </p:nvSpPr>
        <p:spPr>
          <a:xfrm>
            <a:off x="5486400" y="5387342"/>
            <a:ext cx="32918400" cy="11460480"/>
          </a:xfrm>
        </p:spPr>
        <p:txBody>
          <a:bodyPr anchor="b"/>
          <a:lstStyle>
            <a:lvl1pPr algn="ctr">
              <a:defRPr sz="21600"/>
            </a:lvl1pPr>
          </a:lstStyle>
          <a:p>
            <a:r>
              <a:rPr lang="en-US"/>
              <a:t>Click to edit Master title style</a:t>
            </a:r>
          </a:p>
        </p:txBody>
      </p:sp>
      <p:sp>
        <p:nvSpPr>
          <p:cNvPr id="3" name="Subtitle 2">
            <a:extLst>
              <a:ext uri="{FF2B5EF4-FFF2-40B4-BE49-F238E27FC236}">
                <a16:creationId xmlns:a16="http://schemas.microsoft.com/office/drawing/2014/main" id="{441F22C5-4B21-4ED4-B71C-0332CFCCBFAE}"/>
              </a:ext>
            </a:extLst>
          </p:cNvPr>
          <p:cNvSpPr>
            <a:spLocks noGrp="1"/>
          </p:cNvSpPr>
          <p:nvPr>
            <p:ph type="subTitle" idx="1"/>
          </p:nvPr>
        </p:nvSpPr>
        <p:spPr>
          <a:xfrm>
            <a:off x="5486400" y="17289782"/>
            <a:ext cx="32918400" cy="7947658"/>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p>
        </p:txBody>
      </p:sp>
      <p:sp>
        <p:nvSpPr>
          <p:cNvPr id="4" name="Date Placeholder 3">
            <a:extLst>
              <a:ext uri="{FF2B5EF4-FFF2-40B4-BE49-F238E27FC236}">
                <a16:creationId xmlns:a16="http://schemas.microsoft.com/office/drawing/2014/main" id="{96AD9FD1-EE40-4C0F-863D-832727C0352A}"/>
              </a:ext>
            </a:extLst>
          </p:cNvPr>
          <p:cNvSpPr>
            <a:spLocks noGrp="1"/>
          </p:cNvSpPr>
          <p:nvPr>
            <p:ph type="dt" sz="half" idx="10"/>
          </p:nvPr>
        </p:nvSpPr>
        <p:spPr/>
        <p:txBody>
          <a:bodyPr/>
          <a:lstStyle/>
          <a:p>
            <a:fld id="{B61BEF0D-F0BB-DE4B-95CE-6DB70DBA9567}" type="datetimeFigureOut">
              <a:rPr lang="en-US" smtClean="0"/>
              <a:pPr/>
              <a:t>1/31/2018</a:t>
            </a:fld>
            <a:endParaRPr lang="en-US" dirty="0"/>
          </a:p>
        </p:txBody>
      </p:sp>
      <p:sp>
        <p:nvSpPr>
          <p:cNvPr id="5" name="Footer Placeholder 4">
            <a:extLst>
              <a:ext uri="{FF2B5EF4-FFF2-40B4-BE49-F238E27FC236}">
                <a16:creationId xmlns:a16="http://schemas.microsoft.com/office/drawing/2014/main" id="{8D9FDC46-10BD-43A9-A567-D9F08188AEC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2903781-A50C-4CF5-958B-6CFEAF4129C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38253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A85D2-740C-4D9E-BB2E-28493B8225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E3652D-7F1F-403D-B1BE-17FD284CCE7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61F8A2-4247-43C6-A905-78F735BA3A6D}"/>
              </a:ext>
            </a:extLst>
          </p:cNvPr>
          <p:cNvSpPr>
            <a:spLocks noGrp="1"/>
          </p:cNvSpPr>
          <p:nvPr>
            <p:ph type="dt" sz="half" idx="10"/>
          </p:nvPr>
        </p:nvSpPr>
        <p:spPr/>
        <p:txBody>
          <a:bodyPr/>
          <a:lstStyle/>
          <a:p>
            <a:fld id="{B61BEF0D-F0BB-DE4B-95CE-6DB70DBA9567}" type="datetimeFigureOut">
              <a:rPr lang="en-US" smtClean="0"/>
              <a:pPr/>
              <a:t>1/31/2018</a:t>
            </a:fld>
            <a:endParaRPr lang="en-US" dirty="0"/>
          </a:p>
        </p:txBody>
      </p:sp>
      <p:sp>
        <p:nvSpPr>
          <p:cNvPr id="5" name="Footer Placeholder 4">
            <a:extLst>
              <a:ext uri="{FF2B5EF4-FFF2-40B4-BE49-F238E27FC236}">
                <a16:creationId xmlns:a16="http://schemas.microsoft.com/office/drawing/2014/main" id="{0DEACEDE-7321-47E3-B20B-8E6C2639814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107983-700B-474F-853A-B95888F2E42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09474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2A412-946F-4B55-8810-5201A42CB84A}"/>
              </a:ext>
            </a:extLst>
          </p:cNvPr>
          <p:cNvSpPr>
            <a:spLocks noGrp="1"/>
          </p:cNvSpPr>
          <p:nvPr>
            <p:ph type="title"/>
          </p:nvPr>
        </p:nvSpPr>
        <p:spPr>
          <a:xfrm>
            <a:off x="2994660" y="8206745"/>
            <a:ext cx="37856160" cy="13693138"/>
          </a:xfrm>
        </p:spPr>
        <p:txBody>
          <a:bodyPr anchor="b"/>
          <a:lstStyle>
            <a:lvl1pPr>
              <a:defRPr sz="21600"/>
            </a:lvl1pPr>
          </a:lstStyle>
          <a:p>
            <a:r>
              <a:rPr lang="en-US"/>
              <a:t>Click to edit Master title style</a:t>
            </a:r>
          </a:p>
        </p:txBody>
      </p:sp>
      <p:sp>
        <p:nvSpPr>
          <p:cNvPr id="3" name="Text Placeholder 2">
            <a:extLst>
              <a:ext uri="{FF2B5EF4-FFF2-40B4-BE49-F238E27FC236}">
                <a16:creationId xmlns:a16="http://schemas.microsoft.com/office/drawing/2014/main" id="{87E38847-90EB-4A18-8FF7-B24D3FE4E2E2}"/>
              </a:ext>
            </a:extLst>
          </p:cNvPr>
          <p:cNvSpPr>
            <a:spLocks noGrp="1"/>
          </p:cNvSpPr>
          <p:nvPr>
            <p:ph type="body" idx="1"/>
          </p:nvPr>
        </p:nvSpPr>
        <p:spPr>
          <a:xfrm>
            <a:off x="2994660" y="22029425"/>
            <a:ext cx="37856160" cy="7200898"/>
          </a:xfrm>
        </p:spPr>
        <p:txBody>
          <a:bodyPr/>
          <a:lstStyle>
            <a:lvl1pPr marL="0" indent="0">
              <a:buNone/>
              <a:defRPr sz="8640">
                <a:solidFill>
                  <a:schemeClr val="tx1">
                    <a:tint val="75000"/>
                  </a:schemeClr>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1234C29-C256-4532-83B0-18134206D3D3}"/>
              </a:ext>
            </a:extLst>
          </p:cNvPr>
          <p:cNvSpPr>
            <a:spLocks noGrp="1"/>
          </p:cNvSpPr>
          <p:nvPr>
            <p:ph type="dt" sz="half" idx="10"/>
          </p:nvPr>
        </p:nvSpPr>
        <p:spPr/>
        <p:txBody>
          <a:bodyPr/>
          <a:lstStyle/>
          <a:p>
            <a:fld id="{B61BEF0D-F0BB-DE4B-95CE-6DB70DBA9567}" type="datetimeFigureOut">
              <a:rPr lang="en-US" smtClean="0"/>
              <a:pPr/>
              <a:t>1/31/2018</a:t>
            </a:fld>
            <a:endParaRPr lang="en-US" dirty="0"/>
          </a:p>
        </p:txBody>
      </p:sp>
      <p:sp>
        <p:nvSpPr>
          <p:cNvPr id="5" name="Footer Placeholder 4">
            <a:extLst>
              <a:ext uri="{FF2B5EF4-FFF2-40B4-BE49-F238E27FC236}">
                <a16:creationId xmlns:a16="http://schemas.microsoft.com/office/drawing/2014/main" id="{66E21BD3-620A-4AA4-B3D2-4CC486C2F87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78EB19A-E82B-4767-9603-F91ABE10FC6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34448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5EE4-CA9C-4356-9EBF-1A2F347A3F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83F220-243C-4AB3-ADCD-112B94CF46B9}"/>
              </a:ext>
            </a:extLst>
          </p:cNvPr>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DEE0F5-8766-4EDB-97FE-BA48D7D26C57}"/>
              </a:ext>
            </a:extLst>
          </p:cNvPr>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36C4A4-53D7-4985-8FCA-2480AF8E395E}"/>
              </a:ext>
            </a:extLst>
          </p:cNvPr>
          <p:cNvSpPr>
            <a:spLocks noGrp="1"/>
          </p:cNvSpPr>
          <p:nvPr>
            <p:ph type="dt" sz="half" idx="10"/>
          </p:nvPr>
        </p:nvSpPr>
        <p:spPr/>
        <p:txBody>
          <a:bodyPr/>
          <a:lstStyle/>
          <a:p>
            <a:fld id="{B61BEF0D-F0BB-DE4B-95CE-6DB70DBA9567}" type="datetimeFigureOut">
              <a:rPr lang="en-US" smtClean="0"/>
              <a:pPr/>
              <a:t>1/31/2018</a:t>
            </a:fld>
            <a:endParaRPr lang="en-US" dirty="0"/>
          </a:p>
        </p:txBody>
      </p:sp>
      <p:sp>
        <p:nvSpPr>
          <p:cNvPr id="6" name="Footer Placeholder 5">
            <a:extLst>
              <a:ext uri="{FF2B5EF4-FFF2-40B4-BE49-F238E27FC236}">
                <a16:creationId xmlns:a16="http://schemas.microsoft.com/office/drawing/2014/main" id="{881A954F-6400-4F18-B4ED-F6D2DFB7D8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A6D604-0BA8-416F-9029-C2C99B49FBD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84881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C8757-585F-4FEE-B60A-E7669788C3D8}"/>
              </a:ext>
            </a:extLst>
          </p:cNvPr>
          <p:cNvSpPr>
            <a:spLocks noGrp="1"/>
          </p:cNvSpPr>
          <p:nvPr>
            <p:ph type="title"/>
          </p:nvPr>
        </p:nvSpPr>
        <p:spPr>
          <a:xfrm>
            <a:off x="3023237" y="1752603"/>
            <a:ext cx="37856160" cy="6362702"/>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A02B65-7A71-418E-8440-DF302068D29A}"/>
              </a:ext>
            </a:extLst>
          </p:cNvPr>
          <p:cNvSpPr>
            <a:spLocks noGrp="1"/>
          </p:cNvSpPr>
          <p:nvPr>
            <p:ph type="body" idx="1"/>
          </p:nvPr>
        </p:nvSpPr>
        <p:spPr>
          <a:xfrm>
            <a:off x="3023239" y="8069582"/>
            <a:ext cx="18568033"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4" name="Content Placeholder 3">
            <a:extLst>
              <a:ext uri="{FF2B5EF4-FFF2-40B4-BE49-F238E27FC236}">
                <a16:creationId xmlns:a16="http://schemas.microsoft.com/office/drawing/2014/main" id="{449AF39C-4F34-44E5-80D5-B1898EAB352D}"/>
              </a:ext>
            </a:extLst>
          </p:cNvPr>
          <p:cNvSpPr>
            <a:spLocks noGrp="1"/>
          </p:cNvSpPr>
          <p:nvPr>
            <p:ph sz="half" idx="2"/>
          </p:nvPr>
        </p:nvSpPr>
        <p:spPr>
          <a:xfrm>
            <a:off x="3023239" y="12024360"/>
            <a:ext cx="18568033"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17F2EC-B642-4227-A29C-6F5F7BDBD0DA}"/>
              </a:ext>
            </a:extLst>
          </p:cNvPr>
          <p:cNvSpPr>
            <a:spLocks noGrp="1"/>
          </p:cNvSpPr>
          <p:nvPr>
            <p:ph type="body" sz="quarter" idx="3"/>
          </p:nvPr>
        </p:nvSpPr>
        <p:spPr>
          <a:xfrm>
            <a:off x="22219920" y="8069582"/>
            <a:ext cx="18659477"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6" name="Content Placeholder 5">
            <a:extLst>
              <a:ext uri="{FF2B5EF4-FFF2-40B4-BE49-F238E27FC236}">
                <a16:creationId xmlns:a16="http://schemas.microsoft.com/office/drawing/2014/main" id="{62FB87FC-47E9-41E1-9137-831DD8778652}"/>
              </a:ext>
            </a:extLst>
          </p:cNvPr>
          <p:cNvSpPr>
            <a:spLocks noGrp="1"/>
          </p:cNvSpPr>
          <p:nvPr>
            <p:ph sz="quarter" idx="4"/>
          </p:nvPr>
        </p:nvSpPr>
        <p:spPr>
          <a:xfrm>
            <a:off x="22219920"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3B0308-A502-4FEE-BAB0-AA7A58EB4E0A}"/>
              </a:ext>
            </a:extLst>
          </p:cNvPr>
          <p:cNvSpPr>
            <a:spLocks noGrp="1"/>
          </p:cNvSpPr>
          <p:nvPr>
            <p:ph type="dt" sz="half" idx="10"/>
          </p:nvPr>
        </p:nvSpPr>
        <p:spPr/>
        <p:txBody>
          <a:bodyPr/>
          <a:lstStyle/>
          <a:p>
            <a:fld id="{B61BEF0D-F0BB-DE4B-95CE-6DB70DBA9567}" type="datetimeFigureOut">
              <a:rPr lang="en-US" smtClean="0"/>
              <a:pPr/>
              <a:t>1/31/2018</a:t>
            </a:fld>
            <a:endParaRPr lang="en-US" dirty="0"/>
          </a:p>
        </p:txBody>
      </p:sp>
      <p:sp>
        <p:nvSpPr>
          <p:cNvPr id="8" name="Footer Placeholder 7">
            <a:extLst>
              <a:ext uri="{FF2B5EF4-FFF2-40B4-BE49-F238E27FC236}">
                <a16:creationId xmlns:a16="http://schemas.microsoft.com/office/drawing/2014/main" id="{CA566B04-22A5-4833-8738-1680DBF597B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F7B62AE-80A7-45F2-97B3-E798B50EB0F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15008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EE043-794F-41E6-ADE3-A872A4FE88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A93D4C-1A3C-4524-88D0-5040302135AE}"/>
              </a:ext>
            </a:extLst>
          </p:cNvPr>
          <p:cNvSpPr>
            <a:spLocks noGrp="1"/>
          </p:cNvSpPr>
          <p:nvPr>
            <p:ph type="dt" sz="half" idx="10"/>
          </p:nvPr>
        </p:nvSpPr>
        <p:spPr/>
        <p:txBody>
          <a:bodyPr/>
          <a:lstStyle/>
          <a:p>
            <a:fld id="{B61BEF0D-F0BB-DE4B-95CE-6DB70DBA9567}" type="datetimeFigureOut">
              <a:rPr lang="en-US" smtClean="0"/>
              <a:pPr/>
              <a:t>1/31/2018</a:t>
            </a:fld>
            <a:endParaRPr lang="en-US" dirty="0"/>
          </a:p>
        </p:txBody>
      </p:sp>
      <p:sp>
        <p:nvSpPr>
          <p:cNvPr id="4" name="Footer Placeholder 3">
            <a:extLst>
              <a:ext uri="{FF2B5EF4-FFF2-40B4-BE49-F238E27FC236}">
                <a16:creationId xmlns:a16="http://schemas.microsoft.com/office/drawing/2014/main" id="{BC8C5425-DC4A-42B0-9D68-F201C0186E0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FE391A2-C461-4762-8EBB-167114C004F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78250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B6EFE5-9814-4DC5-84D1-EDF12A36B458}"/>
              </a:ext>
            </a:extLst>
          </p:cNvPr>
          <p:cNvSpPr>
            <a:spLocks noGrp="1"/>
          </p:cNvSpPr>
          <p:nvPr>
            <p:ph type="dt" sz="half" idx="10"/>
          </p:nvPr>
        </p:nvSpPr>
        <p:spPr/>
        <p:txBody>
          <a:bodyPr/>
          <a:lstStyle/>
          <a:p>
            <a:fld id="{B61BEF0D-F0BB-DE4B-95CE-6DB70DBA9567}" type="datetimeFigureOut">
              <a:rPr lang="en-US" smtClean="0"/>
              <a:pPr/>
              <a:t>1/31/2018</a:t>
            </a:fld>
            <a:endParaRPr lang="en-US" dirty="0"/>
          </a:p>
        </p:txBody>
      </p:sp>
      <p:sp>
        <p:nvSpPr>
          <p:cNvPr id="3" name="Footer Placeholder 2">
            <a:extLst>
              <a:ext uri="{FF2B5EF4-FFF2-40B4-BE49-F238E27FC236}">
                <a16:creationId xmlns:a16="http://schemas.microsoft.com/office/drawing/2014/main" id="{EDBAF073-8C94-43DF-A794-E38E919AC05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A99C246-093E-4D2E-B5F0-298FFE8FF80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5139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067340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BC298-E340-497D-9C4C-CF4E48485514}"/>
              </a:ext>
            </a:extLst>
          </p:cNvPr>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p>
        </p:txBody>
      </p:sp>
      <p:sp>
        <p:nvSpPr>
          <p:cNvPr id="3" name="Content Placeholder 2">
            <a:extLst>
              <a:ext uri="{FF2B5EF4-FFF2-40B4-BE49-F238E27FC236}">
                <a16:creationId xmlns:a16="http://schemas.microsoft.com/office/drawing/2014/main" id="{CA5BF64B-47B5-4A79-A328-1DBB666B95E2}"/>
              </a:ext>
            </a:extLst>
          </p:cNvPr>
          <p:cNvSpPr>
            <a:spLocks noGrp="1"/>
          </p:cNvSpPr>
          <p:nvPr>
            <p:ph idx="1"/>
          </p:nvPr>
        </p:nvSpPr>
        <p:spPr>
          <a:xfrm>
            <a:off x="18659477" y="4739642"/>
            <a:ext cx="22219920" cy="233934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801026-7E20-4CAE-9C37-7E32B44E98B1}"/>
              </a:ext>
            </a:extLst>
          </p:cNvPr>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a:extLst>
              <a:ext uri="{FF2B5EF4-FFF2-40B4-BE49-F238E27FC236}">
                <a16:creationId xmlns:a16="http://schemas.microsoft.com/office/drawing/2014/main" id="{6C272F51-DC78-4D28-9BC0-0D33760EA081}"/>
              </a:ext>
            </a:extLst>
          </p:cNvPr>
          <p:cNvSpPr>
            <a:spLocks noGrp="1"/>
          </p:cNvSpPr>
          <p:nvPr>
            <p:ph type="dt" sz="half" idx="10"/>
          </p:nvPr>
        </p:nvSpPr>
        <p:spPr/>
        <p:txBody>
          <a:bodyPr/>
          <a:lstStyle/>
          <a:p>
            <a:fld id="{B61BEF0D-F0BB-DE4B-95CE-6DB70DBA9567}" type="datetimeFigureOut">
              <a:rPr lang="en-US" smtClean="0"/>
              <a:pPr/>
              <a:t>1/31/2018</a:t>
            </a:fld>
            <a:endParaRPr lang="en-US" dirty="0"/>
          </a:p>
        </p:txBody>
      </p:sp>
      <p:sp>
        <p:nvSpPr>
          <p:cNvPr id="6" name="Footer Placeholder 5">
            <a:extLst>
              <a:ext uri="{FF2B5EF4-FFF2-40B4-BE49-F238E27FC236}">
                <a16:creationId xmlns:a16="http://schemas.microsoft.com/office/drawing/2014/main" id="{14F41CD5-DB02-4248-B924-AC846B4AD12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8AE3AF-808E-4405-B981-DED74182A18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45902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BCDC2-3703-4568-B3E0-EE2C4D9AD63A}"/>
              </a:ext>
            </a:extLst>
          </p:cNvPr>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p>
        </p:txBody>
      </p:sp>
      <p:sp>
        <p:nvSpPr>
          <p:cNvPr id="3" name="Picture Placeholder 2">
            <a:extLst>
              <a:ext uri="{FF2B5EF4-FFF2-40B4-BE49-F238E27FC236}">
                <a16:creationId xmlns:a16="http://schemas.microsoft.com/office/drawing/2014/main" id="{1FAD2CED-4F67-4214-A2FC-2352EC583CA1}"/>
              </a:ext>
            </a:extLst>
          </p:cNvPr>
          <p:cNvSpPr>
            <a:spLocks noGrp="1"/>
          </p:cNvSpPr>
          <p:nvPr>
            <p:ph type="pic" idx="1"/>
          </p:nvPr>
        </p:nvSpPr>
        <p:spPr>
          <a:xfrm>
            <a:off x="18659477" y="4739642"/>
            <a:ext cx="22219920" cy="23393400"/>
          </a:xfrm>
        </p:spPr>
        <p:txBody>
          <a:bodyPr/>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endParaRPr lang="en-US"/>
          </a:p>
        </p:txBody>
      </p:sp>
      <p:sp>
        <p:nvSpPr>
          <p:cNvPr id="4" name="Text Placeholder 3">
            <a:extLst>
              <a:ext uri="{FF2B5EF4-FFF2-40B4-BE49-F238E27FC236}">
                <a16:creationId xmlns:a16="http://schemas.microsoft.com/office/drawing/2014/main" id="{681470C7-BC89-491A-A160-5E7931B4DE85}"/>
              </a:ext>
            </a:extLst>
          </p:cNvPr>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a:extLst>
              <a:ext uri="{FF2B5EF4-FFF2-40B4-BE49-F238E27FC236}">
                <a16:creationId xmlns:a16="http://schemas.microsoft.com/office/drawing/2014/main" id="{BAFAACBC-98FC-4F55-9419-42669498C940}"/>
              </a:ext>
            </a:extLst>
          </p:cNvPr>
          <p:cNvSpPr>
            <a:spLocks noGrp="1"/>
          </p:cNvSpPr>
          <p:nvPr>
            <p:ph type="dt" sz="half" idx="10"/>
          </p:nvPr>
        </p:nvSpPr>
        <p:spPr/>
        <p:txBody>
          <a:bodyPr/>
          <a:lstStyle/>
          <a:p>
            <a:fld id="{B61BEF0D-F0BB-DE4B-95CE-6DB70DBA9567}" type="datetimeFigureOut">
              <a:rPr lang="en-US" smtClean="0"/>
              <a:pPr/>
              <a:t>1/31/2018</a:t>
            </a:fld>
            <a:endParaRPr lang="en-US" dirty="0"/>
          </a:p>
        </p:txBody>
      </p:sp>
      <p:sp>
        <p:nvSpPr>
          <p:cNvPr id="6" name="Footer Placeholder 5">
            <a:extLst>
              <a:ext uri="{FF2B5EF4-FFF2-40B4-BE49-F238E27FC236}">
                <a16:creationId xmlns:a16="http://schemas.microsoft.com/office/drawing/2014/main" id="{D4C94230-050A-4263-8BF4-9497151BAA2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BE166AB-763C-4155-AF73-A888B360F16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2206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1435D-272A-46F6-88A2-A696FC554F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7CC64C-EF13-4639-A593-CE38EA1E4FC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BB439-D612-4F8E-9BB7-7122A1AEDA97}"/>
              </a:ext>
            </a:extLst>
          </p:cNvPr>
          <p:cNvSpPr>
            <a:spLocks noGrp="1"/>
          </p:cNvSpPr>
          <p:nvPr>
            <p:ph type="dt" sz="half" idx="10"/>
          </p:nvPr>
        </p:nvSpPr>
        <p:spPr/>
        <p:txBody>
          <a:bodyPr/>
          <a:lstStyle/>
          <a:p>
            <a:fld id="{B61BEF0D-F0BB-DE4B-95CE-6DB70DBA9567}" type="datetimeFigureOut">
              <a:rPr lang="en-US" smtClean="0"/>
              <a:pPr/>
              <a:t>1/31/2018</a:t>
            </a:fld>
            <a:endParaRPr lang="en-US" dirty="0"/>
          </a:p>
        </p:txBody>
      </p:sp>
      <p:sp>
        <p:nvSpPr>
          <p:cNvPr id="5" name="Footer Placeholder 4">
            <a:extLst>
              <a:ext uri="{FF2B5EF4-FFF2-40B4-BE49-F238E27FC236}">
                <a16:creationId xmlns:a16="http://schemas.microsoft.com/office/drawing/2014/main" id="{27AD5990-8A35-4938-9EAC-10F899DDDCB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A3BBD6F-02CF-4954-85D4-C20372C8F51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5888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B0EB7A-0E1C-4024-AE20-EE9A0E476546}"/>
              </a:ext>
            </a:extLst>
          </p:cNvPr>
          <p:cNvSpPr>
            <a:spLocks noGrp="1"/>
          </p:cNvSpPr>
          <p:nvPr>
            <p:ph type="title" orient="vert"/>
          </p:nvPr>
        </p:nvSpPr>
        <p:spPr>
          <a:xfrm>
            <a:off x="31409640" y="1752600"/>
            <a:ext cx="9464040" cy="2789682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9EA63C-917F-4897-82FC-2F517F303B5C}"/>
              </a:ext>
            </a:extLst>
          </p:cNvPr>
          <p:cNvSpPr>
            <a:spLocks noGrp="1"/>
          </p:cNvSpPr>
          <p:nvPr>
            <p:ph type="body" orient="vert" idx="1"/>
          </p:nvPr>
        </p:nvSpPr>
        <p:spPr>
          <a:xfrm>
            <a:off x="3017520"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904EBE-6485-41E6-816D-CD7B771B270A}"/>
              </a:ext>
            </a:extLst>
          </p:cNvPr>
          <p:cNvSpPr>
            <a:spLocks noGrp="1"/>
          </p:cNvSpPr>
          <p:nvPr>
            <p:ph type="dt" sz="half" idx="10"/>
          </p:nvPr>
        </p:nvSpPr>
        <p:spPr/>
        <p:txBody>
          <a:bodyPr/>
          <a:lstStyle/>
          <a:p>
            <a:fld id="{B61BEF0D-F0BB-DE4B-95CE-6DB70DBA9567}" type="datetimeFigureOut">
              <a:rPr lang="en-US" smtClean="0"/>
              <a:pPr/>
              <a:t>1/31/2018</a:t>
            </a:fld>
            <a:endParaRPr lang="en-US" dirty="0"/>
          </a:p>
        </p:txBody>
      </p:sp>
      <p:sp>
        <p:nvSpPr>
          <p:cNvPr id="5" name="Footer Placeholder 4">
            <a:extLst>
              <a:ext uri="{FF2B5EF4-FFF2-40B4-BE49-F238E27FC236}">
                <a16:creationId xmlns:a16="http://schemas.microsoft.com/office/drawing/2014/main" id="{0176559E-5009-4EE0-9E80-2CFACC7D0D6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BADB632-1B86-46DA-9BCF-A778733F31C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1708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38" y="5638800"/>
            <a:ext cx="4856162"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02300" y="5638800"/>
            <a:ext cx="4856163"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50131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953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87255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095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65271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52178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6052" name="Rectangle 36">
            <a:extLst>
              <a:ext uri="{FF2B5EF4-FFF2-40B4-BE49-F238E27FC236}">
                <a16:creationId xmlns:a16="http://schemas.microsoft.com/office/drawing/2014/main" id="{9C0A9AA8-CEBA-4C15-BB7A-3AA930FD137D}"/>
              </a:ext>
            </a:extLst>
          </p:cNvPr>
          <p:cNvSpPr>
            <a:spLocks noChangeArrowheads="1"/>
          </p:cNvSpPr>
          <p:nvPr userDrawn="1"/>
        </p:nvSpPr>
        <p:spPr bwMode="auto">
          <a:xfrm>
            <a:off x="0" y="0"/>
            <a:ext cx="43891200" cy="4800600"/>
          </a:xfrm>
          <a:prstGeom prst="rect">
            <a:avLst/>
          </a:prstGeom>
          <a:solidFill>
            <a:schemeClr val="accent1"/>
          </a:solidFill>
          <a:ln w="9525">
            <a:solidFill>
              <a:schemeClr val="tx1"/>
            </a:solidFill>
            <a:miter lim="800000"/>
            <a:headEnd/>
            <a:tailEnd/>
          </a:ln>
          <a:effectLst/>
        </p:spPr>
        <p:txBody>
          <a:bodyPr wrap="none" anchor="ctr"/>
          <a:lstStyle/>
          <a:p>
            <a:pPr>
              <a:defRPr/>
            </a:pPr>
            <a:endParaRPr lang="en-US"/>
          </a:p>
        </p:txBody>
      </p:sp>
      <p:sp>
        <p:nvSpPr>
          <p:cNvPr id="86049" name="Rectangle 33">
            <a:extLst>
              <a:ext uri="{FF2B5EF4-FFF2-40B4-BE49-F238E27FC236}">
                <a16:creationId xmlns:a16="http://schemas.microsoft.com/office/drawing/2014/main" id="{31235226-1FFE-4C79-8482-D1230DA6C07A}"/>
              </a:ext>
            </a:extLst>
          </p:cNvPr>
          <p:cNvSpPr>
            <a:spLocks noChangeArrowheads="1"/>
          </p:cNvSpPr>
          <p:nvPr userDrawn="1"/>
        </p:nvSpPr>
        <p:spPr bwMode="auto">
          <a:xfrm>
            <a:off x="693738" y="5638800"/>
            <a:ext cx="9864725" cy="26563638"/>
          </a:xfrm>
          <a:prstGeom prst="rect">
            <a:avLst/>
          </a:prstGeom>
          <a:solidFill>
            <a:schemeClr val="accent1"/>
          </a:solidFill>
          <a:ln w="9525">
            <a:solidFill>
              <a:schemeClr val="tx1"/>
            </a:solidFill>
            <a:miter lim="800000"/>
            <a:headEnd/>
            <a:tailEnd/>
          </a:ln>
          <a:effectLst/>
        </p:spPr>
        <p:txBody>
          <a:bodyPr wrap="none" anchor="ctr"/>
          <a:lstStyle/>
          <a:p>
            <a:pPr>
              <a:defRPr/>
            </a:pPr>
            <a:endParaRPr lang="en-US"/>
          </a:p>
        </p:txBody>
      </p:sp>
      <p:sp>
        <p:nvSpPr>
          <p:cNvPr id="86025" name="Rectangle 9">
            <a:extLst>
              <a:ext uri="{FF2B5EF4-FFF2-40B4-BE49-F238E27FC236}">
                <a16:creationId xmlns:a16="http://schemas.microsoft.com/office/drawing/2014/main" id="{64085A5F-D091-4E49-B1B7-9855D880E169}"/>
              </a:ext>
            </a:extLst>
          </p:cNvPr>
          <p:cNvSpPr>
            <a:spLocks noChangeArrowheads="1"/>
          </p:cNvSpPr>
          <p:nvPr userDrawn="1"/>
        </p:nvSpPr>
        <p:spPr bwMode="auto">
          <a:xfrm>
            <a:off x="0" y="4800600"/>
            <a:ext cx="43891200" cy="130175"/>
          </a:xfrm>
          <a:prstGeom prst="rect">
            <a:avLst/>
          </a:prstGeom>
          <a:solidFill>
            <a:srgbClr val="660000"/>
          </a:solidFill>
          <a:ln w="9525">
            <a:noFill/>
            <a:miter lim="800000"/>
            <a:headEnd/>
            <a:tailEnd/>
          </a:ln>
          <a:effectLst/>
        </p:spPr>
        <p:txBody>
          <a:bodyPr wrap="none" anchor="ctr"/>
          <a:lstStyle/>
          <a:p>
            <a:pPr>
              <a:defRPr/>
            </a:pPr>
            <a:endParaRPr lang="en-US"/>
          </a:p>
        </p:txBody>
      </p:sp>
      <p:sp>
        <p:nvSpPr>
          <p:cNvPr id="86030" name="Text Box 14">
            <a:extLst>
              <a:ext uri="{FF2B5EF4-FFF2-40B4-BE49-F238E27FC236}">
                <a16:creationId xmlns:a16="http://schemas.microsoft.com/office/drawing/2014/main" id="{C7DF9458-5D24-4D59-9057-74FF696D8281}"/>
              </a:ext>
            </a:extLst>
          </p:cNvPr>
          <p:cNvSpPr txBox="1">
            <a:spLocks noChangeArrowheads="1"/>
          </p:cNvSpPr>
          <p:nvPr userDrawn="1"/>
        </p:nvSpPr>
        <p:spPr bwMode="auto">
          <a:xfrm>
            <a:off x="609600" y="32445325"/>
            <a:ext cx="2514600" cy="315913"/>
          </a:xfrm>
          <a:prstGeom prst="rect">
            <a:avLst/>
          </a:prstGeom>
          <a:noFill/>
          <a:ln w="9525">
            <a:noFill/>
            <a:miter lim="800000"/>
            <a:headEnd/>
            <a:tailEnd/>
          </a:ln>
          <a:effectLst/>
        </p:spPr>
        <p:txBody>
          <a:bodyPr lIns="91267" tIns="45624" rIns="91267" bIns="45624">
            <a:spAutoFit/>
          </a:bodyPr>
          <a:lstStyle/>
          <a:p>
            <a:pPr eaLnBrk="0" hangingPunct="0">
              <a:lnSpc>
                <a:spcPct val="65000"/>
              </a:lnSpc>
              <a:spcBef>
                <a:spcPct val="50000"/>
              </a:spcBef>
              <a:defRPr/>
            </a:pPr>
            <a:r>
              <a:rPr lang="en-US" sz="500" b="1">
                <a:solidFill>
                  <a:schemeClr val="bg2"/>
                </a:solidFill>
                <a:latin typeface="Arial" charset="0"/>
              </a:rPr>
              <a:t>TEMPLATE DESIGN © 2008</a:t>
            </a:r>
          </a:p>
          <a:p>
            <a:pPr eaLnBrk="0" hangingPunct="0">
              <a:lnSpc>
                <a:spcPct val="65000"/>
              </a:lnSpc>
              <a:spcBef>
                <a:spcPct val="50000"/>
              </a:spcBef>
              <a:defRPr/>
            </a:pPr>
            <a:r>
              <a:rPr lang="en-US" sz="1000" b="1">
                <a:solidFill>
                  <a:schemeClr val="bg2"/>
                </a:solidFill>
                <a:latin typeface="Arial" charset="0"/>
              </a:rPr>
              <a:t>www.PosterPresentations.com</a:t>
            </a:r>
          </a:p>
        </p:txBody>
      </p:sp>
      <p:sp>
        <p:nvSpPr>
          <p:cNvPr id="2054" name="Rectangle 15">
            <a:extLst>
              <a:ext uri="{FF2B5EF4-FFF2-40B4-BE49-F238E27FC236}">
                <a16:creationId xmlns:a16="http://schemas.microsoft.com/office/drawing/2014/main" id="{C272A849-B852-4974-9FF7-239B1688775B}"/>
              </a:ext>
            </a:extLst>
          </p:cNvPr>
          <p:cNvSpPr>
            <a:spLocks noGrp="1" noChangeArrowheads="1"/>
          </p:cNvSpPr>
          <p:nvPr>
            <p:ph type="title"/>
          </p:nvPr>
        </p:nvSpPr>
        <p:spPr bwMode="auto">
          <a:xfrm>
            <a:off x="960438" y="1273175"/>
            <a:ext cx="41924287" cy="220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267" tIns="45624" rIns="91267" bIns="45624" numCol="1" anchor="ctr" anchorCtr="0" compatLnSpc="1">
            <a:prstTxWarp prst="textNoShape">
              <a:avLst/>
            </a:prstTxWarp>
          </a:bodyPr>
          <a:lstStyle/>
          <a:p>
            <a:pPr lvl="0"/>
            <a:r>
              <a:rPr lang="en-US" altLang="en-US"/>
              <a:t>Click to edit Master title style</a:t>
            </a:r>
          </a:p>
        </p:txBody>
      </p:sp>
      <p:sp>
        <p:nvSpPr>
          <p:cNvPr id="2055" name="Rectangle 16">
            <a:extLst>
              <a:ext uri="{FF2B5EF4-FFF2-40B4-BE49-F238E27FC236}">
                <a16:creationId xmlns:a16="http://schemas.microsoft.com/office/drawing/2014/main" id="{C5917434-0F52-40B2-9936-6035BC3E9B7C}"/>
              </a:ext>
            </a:extLst>
          </p:cNvPr>
          <p:cNvSpPr>
            <a:spLocks noGrp="1" noChangeArrowheads="1"/>
          </p:cNvSpPr>
          <p:nvPr>
            <p:ph type="body" idx="1"/>
          </p:nvPr>
        </p:nvSpPr>
        <p:spPr bwMode="auto">
          <a:xfrm>
            <a:off x="693738" y="5638800"/>
            <a:ext cx="9864725" cy="265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6408" tIns="456408" rIns="456408" bIns="456408"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86041" name="Rectangle 25">
            <a:extLst>
              <a:ext uri="{FF2B5EF4-FFF2-40B4-BE49-F238E27FC236}">
                <a16:creationId xmlns:a16="http://schemas.microsoft.com/office/drawing/2014/main" id="{0E4F0A11-CAEE-42F7-82F0-1983A561AA05}"/>
              </a:ext>
            </a:extLst>
          </p:cNvPr>
          <p:cNvSpPr>
            <a:spLocks noChangeArrowheads="1"/>
          </p:cNvSpPr>
          <p:nvPr userDrawn="1"/>
        </p:nvSpPr>
        <p:spPr bwMode="auto">
          <a:xfrm>
            <a:off x="0" y="0"/>
            <a:ext cx="43891200" cy="32918400"/>
          </a:xfrm>
          <a:prstGeom prst="rect">
            <a:avLst/>
          </a:prstGeom>
          <a:noFill/>
          <a:ln w="3175">
            <a:solidFill>
              <a:schemeClr val="tx2"/>
            </a:solidFill>
            <a:miter lim="800000"/>
            <a:headEnd/>
            <a:tailEnd/>
          </a:ln>
          <a:effectLst/>
        </p:spPr>
        <p:txBody>
          <a:bodyPr wrap="none" anchor="ctr"/>
          <a:lstStyle/>
          <a:p>
            <a:pPr>
              <a:defRPr/>
            </a:pPr>
            <a:endParaRPr lang="en-US"/>
          </a:p>
        </p:txBody>
      </p:sp>
      <p:sp>
        <p:nvSpPr>
          <p:cNvPr id="86048" name="Rectangle 32">
            <a:extLst>
              <a:ext uri="{FF2B5EF4-FFF2-40B4-BE49-F238E27FC236}">
                <a16:creationId xmlns:a16="http://schemas.microsoft.com/office/drawing/2014/main" id="{CFC64ADE-D2E0-4951-8224-E255DF25F499}"/>
              </a:ext>
            </a:extLst>
          </p:cNvPr>
          <p:cNvSpPr>
            <a:spLocks noChangeArrowheads="1"/>
          </p:cNvSpPr>
          <p:nvPr userDrawn="1"/>
        </p:nvSpPr>
        <p:spPr bwMode="auto">
          <a:xfrm>
            <a:off x="11382375" y="5638800"/>
            <a:ext cx="10148888" cy="26563638"/>
          </a:xfrm>
          <a:prstGeom prst="rect">
            <a:avLst/>
          </a:prstGeom>
          <a:solidFill>
            <a:schemeClr val="accent1"/>
          </a:solidFill>
          <a:ln w="9525">
            <a:solidFill>
              <a:schemeClr val="tx1"/>
            </a:solidFill>
            <a:miter lim="800000"/>
            <a:headEnd/>
            <a:tailEnd/>
          </a:ln>
          <a:effectLst/>
        </p:spPr>
        <p:txBody>
          <a:bodyPr wrap="none" anchor="ctr"/>
          <a:lstStyle/>
          <a:p>
            <a:pPr>
              <a:defRPr/>
            </a:pPr>
            <a:endParaRPr lang="en-US"/>
          </a:p>
        </p:txBody>
      </p:sp>
      <p:sp>
        <p:nvSpPr>
          <p:cNvPr id="86050" name="Rectangle 34">
            <a:extLst>
              <a:ext uri="{FF2B5EF4-FFF2-40B4-BE49-F238E27FC236}">
                <a16:creationId xmlns:a16="http://schemas.microsoft.com/office/drawing/2014/main" id="{41335CC1-2D88-40E0-ABEC-3CC1C7B25EB6}"/>
              </a:ext>
            </a:extLst>
          </p:cNvPr>
          <p:cNvSpPr>
            <a:spLocks noChangeArrowheads="1"/>
          </p:cNvSpPr>
          <p:nvPr userDrawn="1"/>
        </p:nvSpPr>
        <p:spPr bwMode="auto">
          <a:xfrm>
            <a:off x="22355175" y="5638800"/>
            <a:ext cx="10150475" cy="26563638"/>
          </a:xfrm>
          <a:prstGeom prst="rect">
            <a:avLst/>
          </a:prstGeom>
          <a:solidFill>
            <a:schemeClr val="accent1"/>
          </a:solidFill>
          <a:ln w="9525">
            <a:solidFill>
              <a:schemeClr val="tx1"/>
            </a:solidFill>
            <a:miter lim="800000"/>
            <a:headEnd/>
            <a:tailEnd/>
          </a:ln>
          <a:effectLst/>
        </p:spPr>
        <p:txBody>
          <a:bodyPr wrap="none" anchor="ctr"/>
          <a:lstStyle/>
          <a:p>
            <a:pPr>
              <a:defRPr/>
            </a:pPr>
            <a:endParaRPr lang="en-US"/>
          </a:p>
        </p:txBody>
      </p:sp>
      <p:sp>
        <p:nvSpPr>
          <p:cNvPr id="86051" name="Rectangle 35">
            <a:extLst>
              <a:ext uri="{FF2B5EF4-FFF2-40B4-BE49-F238E27FC236}">
                <a16:creationId xmlns:a16="http://schemas.microsoft.com/office/drawing/2014/main" id="{47D1437B-4381-4DB8-B4E9-61F82FAEE61F}"/>
              </a:ext>
            </a:extLst>
          </p:cNvPr>
          <p:cNvSpPr>
            <a:spLocks noChangeArrowheads="1"/>
          </p:cNvSpPr>
          <p:nvPr userDrawn="1"/>
        </p:nvSpPr>
        <p:spPr bwMode="auto">
          <a:xfrm>
            <a:off x="33329563" y="5638800"/>
            <a:ext cx="9867900" cy="26563638"/>
          </a:xfrm>
          <a:prstGeom prst="rect">
            <a:avLst/>
          </a:prstGeom>
          <a:solidFill>
            <a:schemeClr val="accent1"/>
          </a:solidFill>
          <a:ln w="9525">
            <a:solidFill>
              <a:schemeClr val="tx1"/>
            </a:solidFill>
            <a:miter lim="800000"/>
            <a:headEnd/>
            <a:tailEnd/>
          </a:ln>
          <a:effectLst/>
        </p:spPr>
        <p:txBody>
          <a:bodyPr wrap="none" anchor="ctr"/>
          <a:lstStyle/>
          <a:p>
            <a:pPr>
              <a:defRPr/>
            </a:pPr>
            <a:endParaRPr lang="en-US"/>
          </a:p>
        </p:txBody>
      </p:sp>
    </p:spTree>
  </p:cSld>
  <p:clrMap bg1="dk1" tx1="lt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rtl="0" eaLnBrk="0" fontAlgn="base" hangingPunct="0">
        <a:spcBef>
          <a:spcPct val="0"/>
        </a:spcBef>
        <a:spcAft>
          <a:spcPct val="0"/>
        </a:spcAft>
        <a:defRPr sz="8600">
          <a:solidFill>
            <a:schemeClr val="tx2"/>
          </a:solidFill>
          <a:latin typeface="+mj-lt"/>
          <a:ea typeface="+mj-ea"/>
          <a:cs typeface="+mj-cs"/>
        </a:defRPr>
      </a:lvl1pPr>
      <a:lvl2pPr algn="ctr" rtl="0" eaLnBrk="0" fontAlgn="base" hangingPunct="0">
        <a:spcBef>
          <a:spcPct val="0"/>
        </a:spcBef>
        <a:spcAft>
          <a:spcPct val="0"/>
        </a:spcAft>
        <a:defRPr sz="8600">
          <a:solidFill>
            <a:schemeClr val="tx2"/>
          </a:solidFill>
          <a:latin typeface="Arial Black" pitchFamily="34" charset="0"/>
        </a:defRPr>
      </a:lvl2pPr>
      <a:lvl3pPr algn="ctr" rtl="0" eaLnBrk="0" fontAlgn="base" hangingPunct="0">
        <a:spcBef>
          <a:spcPct val="0"/>
        </a:spcBef>
        <a:spcAft>
          <a:spcPct val="0"/>
        </a:spcAft>
        <a:defRPr sz="8600">
          <a:solidFill>
            <a:schemeClr val="tx2"/>
          </a:solidFill>
          <a:latin typeface="Arial Black" pitchFamily="34" charset="0"/>
        </a:defRPr>
      </a:lvl3pPr>
      <a:lvl4pPr algn="ctr" rtl="0" eaLnBrk="0" fontAlgn="base" hangingPunct="0">
        <a:spcBef>
          <a:spcPct val="0"/>
        </a:spcBef>
        <a:spcAft>
          <a:spcPct val="0"/>
        </a:spcAft>
        <a:defRPr sz="8600">
          <a:solidFill>
            <a:schemeClr val="tx2"/>
          </a:solidFill>
          <a:latin typeface="Arial Black" pitchFamily="34" charset="0"/>
        </a:defRPr>
      </a:lvl4pPr>
      <a:lvl5pPr algn="ctr" rtl="0" eaLnBrk="0" fontAlgn="base" hangingPunct="0">
        <a:spcBef>
          <a:spcPct val="0"/>
        </a:spcBef>
        <a:spcAft>
          <a:spcPct val="0"/>
        </a:spcAft>
        <a:defRPr sz="8600">
          <a:solidFill>
            <a:schemeClr val="tx2"/>
          </a:solidFill>
          <a:latin typeface="Arial Black" pitchFamily="34" charset="0"/>
        </a:defRPr>
      </a:lvl5pPr>
      <a:lvl6pPr marL="457200" algn="ctr" rtl="0" fontAlgn="base">
        <a:spcBef>
          <a:spcPct val="0"/>
        </a:spcBef>
        <a:spcAft>
          <a:spcPct val="0"/>
        </a:spcAft>
        <a:defRPr sz="8600">
          <a:solidFill>
            <a:schemeClr val="tx2"/>
          </a:solidFill>
          <a:latin typeface="Arial Black" pitchFamily="34" charset="0"/>
        </a:defRPr>
      </a:lvl6pPr>
      <a:lvl7pPr marL="914400" algn="ctr" rtl="0" fontAlgn="base">
        <a:spcBef>
          <a:spcPct val="0"/>
        </a:spcBef>
        <a:spcAft>
          <a:spcPct val="0"/>
        </a:spcAft>
        <a:defRPr sz="8600">
          <a:solidFill>
            <a:schemeClr val="tx2"/>
          </a:solidFill>
          <a:latin typeface="Arial Black" pitchFamily="34" charset="0"/>
        </a:defRPr>
      </a:lvl7pPr>
      <a:lvl8pPr marL="1371600" algn="ctr" rtl="0" fontAlgn="base">
        <a:spcBef>
          <a:spcPct val="0"/>
        </a:spcBef>
        <a:spcAft>
          <a:spcPct val="0"/>
        </a:spcAft>
        <a:defRPr sz="8600">
          <a:solidFill>
            <a:schemeClr val="tx2"/>
          </a:solidFill>
          <a:latin typeface="Arial Black" pitchFamily="34" charset="0"/>
        </a:defRPr>
      </a:lvl8pPr>
      <a:lvl9pPr marL="1828800" algn="ctr" rtl="0" fontAlgn="base">
        <a:spcBef>
          <a:spcPct val="0"/>
        </a:spcBef>
        <a:spcAft>
          <a:spcPct val="0"/>
        </a:spcAft>
        <a:defRPr sz="8600">
          <a:solidFill>
            <a:schemeClr val="tx2"/>
          </a:solidFill>
          <a:latin typeface="Arial Black" pitchFamily="34" charset="0"/>
        </a:defRPr>
      </a:lvl9pPr>
    </p:titleStyle>
    <p:bodyStyle>
      <a:lvl1pPr marL="342900" indent="-342900" algn="l" rtl="0" eaLnBrk="0" fontAlgn="base" hangingPunct="0">
        <a:spcBef>
          <a:spcPct val="20000"/>
        </a:spcBef>
        <a:spcAft>
          <a:spcPct val="0"/>
        </a:spcAft>
        <a:buChar char="•"/>
        <a:defRPr sz="2900">
          <a:solidFill>
            <a:schemeClr val="tx1"/>
          </a:solidFill>
          <a:latin typeface="+mn-lt"/>
          <a:ea typeface="+mn-ea"/>
          <a:cs typeface="+mn-cs"/>
        </a:defRPr>
      </a:lvl1pPr>
      <a:lvl2pPr marL="739775" indent="-282575" algn="l" rtl="0" eaLnBrk="0" fontAlgn="base" hangingPunct="0">
        <a:spcBef>
          <a:spcPct val="20000"/>
        </a:spcBef>
        <a:spcAft>
          <a:spcPct val="0"/>
        </a:spcAft>
        <a:buChar char="–"/>
        <a:defRPr sz="29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900">
          <a:solidFill>
            <a:schemeClr val="tx1"/>
          </a:solidFill>
          <a:latin typeface="+mn-lt"/>
        </a:defRPr>
      </a:lvl4pPr>
      <a:lvl5pPr marL="2057400" indent="-228600" algn="l" rtl="0" eaLnBrk="0" fontAlgn="base" hangingPunct="0">
        <a:spcBef>
          <a:spcPct val="20000"/>
        </a:spcBef>
        <a:spcAft>
          <a:spcPct val="0"/>
        </a:spcAft>
        <a:buChar char="»"/>
        <a:defRPr sz="1900">
          <a:solidFill>
            <a:schemeClr val="tx1"/>
          </a:solidFill>
          <a:latin typeface="+mn-lt"/>
        </a:defRPr>
      </a:lvl5pPr>
      <a:lvl6pPr marL="2514600" indent="-228600" algn="l" rtl="0" fontAlgn="base">
        <a:spcBef>
          <a:spcPct val="20000"/>
        </a:spcBef>
        <a:spcAft>
          <a:spcPct val="0"/>
        </a:spcAft>
        <a:buChar char="»"/>
        <a:defRPr sz="1900">
          <a:solidFill>
            <a:schemeClr val="tx1"/>
          </a:solidFill>
          <a:latin typeface="+mn-lt"/>
        </a:defRPr>
      </a:lvl6pPr>
      <a:lvl7pPr marL="2971800" indent="-228600" algn="l" rtl="0" fontAlgn="base">
        <a:spcBef>
          <a:spcPct val="20000"/>
        </a:spcBef>
        <a:spcAft>
          <a:spcPct val="0"/>
        </a:spcAft>
        <a:buChar char="»"/>
        <a:defRPr sz="1900">
          <a:solidFill>
            <a:schemeClr val="tx1"/>
          </a:solidFill>
          <a:latin typeface="+mn-lt"/>
        </a:defRPr>
      </a:lvl7pPr>
      <a:lvl8pPr marL="3429000" indent="-228600" algn="l" rtl="0" fontAlgn="base">
        <a:spcBef>
          <a:spcPct val="20000"/>
        </a:spcBef>
        <a:spcAft>
          <a:spcPct val="0"/>
        </a:spcAft>
        <a:buChar char="»"/>
        <a:defRPr sz="1900">
          <a:solidFill>
            <a:schemeClr val="tx1"/>
          </a:solidFill>
          <a:latin typeface="+mn-lt"/>
        </a:defRPr>
      </a:lvl8pPr>
      <a:lvl9pPr marL="3886200" indent="-228600" algn="l" rtl="0" fontAlgn="base">
        <a:spcBef>
          <a:spcPct val="20000"/>
        </a:spcBef>
        <a:spcAft>
          <a:spcPct val="0"/>
        </a:spcAft>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AABAC9"/>
        </a:solidFill>
        <a:effectLst/>
      </p:bgPr>
    </p:bg>
    <p:spTree>
      <p:nvGrpSpPr>
        <p:cNvPr id="1" name=""/>
        <p:cNvGrpSpPr/>
        <p:nvPr/>
      </p:nvGrpSpPr>
      <p:grpSpPr>
        <a:xfrm>
          <a:off x="0" y="0"/>
          <a:ext cx="0" cy="0"/>
          <a:chOff x="0" y="0"/>
          <a:chExt cx="0" cy="0"/>
        </a:xfrm>
      </p:grpSpPr>
      <p:sp>
        <p:nvSpPr>
          <p:cNvPr id="200719" name="Rectangle 15">
            <a:extLst>
              <a:ext uri="{FF2B5EF4-FFF2-40B4-BE49-F238E27FC236}">
                <a16:creationId xmlns:a16="http://schemas.microsoft.com/office/drawing/2014/main" id="{B5E386F6-1315-4A4E-908C-933F4FE75736}"/>
              </a:ext>
            </a:extLst>
          </p:cNvPr>
          <p:cNvSpPr>
            <a:spLocks noChangeArrowheads="1"/>
          </p:cNvSpPr>
          <p:nvPr userDrawn="1"/>
        </p:nvSpPr>
        <p:spPr bwMode="auto">
          <a:xfrm>
            <a:off x="11377613" y="5638800"/>
            <a:ext cx="21128037" cy="26563638"/>
          </a:xfrm>
          <a:prstGeom prst="rect">
            <a:avLst/>
          </a:prstGeom>
          <a:solidFill>
            <a:srgbClr val="D7D7D7"/>
          </a:solidFill>
          <a:ln w="9525">
            <a:solidFill>
              <a:schemeClr val="tx1"/>
            </a:solidFill>
            <a:miter lim="800000"/>
            <a:headEnd/>
            <a:tailEnd/>
          </a:ln>
          <a:effectLst/>
        </p:spPr>
        <p:txBody>
          <a:bodyPr wrap="none" anchor="ctr"/>
          <a:lstStyle/>
          <a:p>
            <a:pPr>
              <a:defRPr/>
            </a:pPr>
            <a:endParaRPr lang="en-US"/>
          </a:p>
        </p:txBody>
      </p:sp>
      <p:sp>
        <p:nvSpPr>
          <p:cNvPr id="200711" name="Rectangle 7">
            <a:extLst>
              <a:ext uri="{FF2B5EF4-FFF2-40B4-BE49-F238E27FC236}">
                <a16:creationId xmlns:a16="http://schemas.microsoft.com/office/drawing/2014/main" id="{03A2B34B-F5DD-47D3-AA31-052432AE40E2}"/>
              </a:ext>
            </a:extLst>
          </p:cNvPr>
          <p:cNvSpPr>
            <a:spLocks noChangeArrowheads="1"/>
          </p:cNvSpPr>
          <p:nvPr userDrawn="1"/>
        </p:nvSpPr>
        <p:spPr bwMode="auto">
          <a:xfrm>
            <a:off x="0" y="0"/>
            <a:ext cx="43891200" cy="4800600"/>
          </a:xfrm>
          <a:prstGeom prst="rect">
            <a:avLst/>
          </a:prstGeom>
          <a:solidFill>
            <a:srgbClr val="D7D7D7"/>
          </a:solidFill>
          <a:ln w="9525">
            <a:solidFill>
              <a:schemeClr val="tx1"/>
            </a:solidFill>
            <a:miter lim="800000"/>
            <a:headEnd/>
            <a:tailEnd/>
          </a:ln>
          <a:effectLst/>
        </p:spPr>
        <p:txBody>
          <a:bodyPr wrap="none" anchor="ctr"/>
          <a:lstStyle/>
          <a:p>
            <a:pPr>
              <a:defRPr/>
            </a:pPr>
            <a:endParaRPr lang="en-US"/>
          </a:p>
        </p:txBody>
      </p:sp>
      <p:sp>
        <p:nvSpPr>
          <p:cNvPr id="200712" name="Rectangle 8">
            <a:extLst>
              <a:ext uri="{FF2B5EF4-FFF2-40B4-BE49-F238E27FC236}">
                <a16:creationId xmlns:a16="http://schemas.microsoft.com/office/drawing/2014/main" id="{71899173-E23A-4C4D-8D9B-4668C281FDDB}"/>
              </a:ext>
            </a:extLst>
          </p:cNvPr>
          <p:cNvSpPr>
            <a:spLocks noChangeArrowheads="1"/>
          </p:cNvSpPr>
          <p:nvPr userDrawn="1"/>
        </p:nvSpPr>
        <p:spPr bwMode="auto">
          <a:xfrm>
            <a:off x="693738" y="5638800"/>
            <a:ext cx="9864725" cy="26563638"/>
          </a:xfrm>
          <a:prstGeom prst="rect">
            <a:avLst/>
          </a:prstGeom>
          <a:solidFill>
            <a:srgbClr val="D7D7D7"/>
          </a:solidFill>
          <a:ln w="9525">
            <a:solidFill>
              <a:schemeClr val="tx1"/>
            </a:solidFill>
            <a:miter lim="800000"/>
            <a:headEnd/>
            <a:tailEnd/>
          </a:ln>
          <a:effectLst/>
        </p:spPr>
        <p:txBody>
          <a:bodyPr wrap="none" anchor="ctr"/>
          <a:lstStyle/>
          <a:p>
            <a:pPr>
              <a:defRPr/>
            </a:pPr>
            <a:endParaRPr lang="en-US"/>
          </a:p>
        </p:txBody>
      </p:sp>
      <p:sp>
        <p:nvSpPr>
          <p:cNvPr id="200713" name="Rectangle 9">
            <a:extLst>
              <a:ext uri="{FF2B5EF4-FFF2-40B4-BE49-F238E27FC236}">
                <a16:creationId xmlns:a16="http://schemas.microsoft.com/office/drawing/2014/main" id="{D3045A58-7B5D-4619-8322-088622F88824}"/>
              </a:ext>
            </a:extLst>
          </p:cNvPr>
          <p:cNvSpPr>
            <a:spLocks noChangeArrowheads="1"/>
          </p:cNvSpPr>
          <p:nvPr userDrawn="1"/>
        </p:nvSpPr>
        <p:spPr bwMode="auto">
          <a:xfrm>
            <a:off x="0" y="4800600"/>
            <a:ext cx="43891200" cy="130175"/>
          </a:xfrm>
          <a:prstGeom prst="rect">
            <a:avLst/>
          </a:prstGeom>
          <a:solidFill>
            <a:srgbClr val="660000"/>
          </a:solidFill>
          <a:ln w="9525">
            <a:noFill/>
            <a:miter lim="800000"/>
            <a:headEnd/>
            <a:tailEnd/>
          </a:ln>
          <a:effectLst/>
        </p:spPr>
        <p:txBody>
          <a:bodyPr wrap="none" anchor="ctr"/>
          <a:lstStyle/>
          <a:p>
            <a:pPr>
              <a:defRPr/>
            </a:pPr>
            <a:endParaRPr lang="en-US"/>
          </a:p>
        </p:txBody>
      </p:sp>
      <p:sp>
        <p:nvSpPr>
          <p:cNvPr id="200714" name="Text Box 10">
            <a:extLst>
              <a:ext uri="{FF2B5EF4-FFF2-40B4-BE49-F238E27FC236}">
                <a16:creationId xmlns:a16="http://schemas.microsoft.com/office/drawing/2014/main" id="{35BFAD14-B948-45EB-BB5C-6A19995EDD26}"/>
              </a:ext>
            </a:extLst>
          </p:cNvPr>
          <p:cNvSpPr txBox="1">
            <a:spLocks noChangeArrowheads="1"/>
          </p:cNvSpPr>
          <p:nvPr userDrawn="1"/>
        </p:nvSpPr>
        <p:spPr bwMode="auto">
          <a:xfrm>
            <a:off x="609600" y="32445325"/>
            <a:ext cx="2514600" cy="315913"/>
          </a:xfrm>
          <a:prstGeom prst="rect">
            <a:avLst/>
          </a:prstGeom>
          <a:noFill/>
          <a:ln w="9525">
            <a:noFill/>
            <a:miter lim="800000"/>
            <a:headEnd/>
            <a:tailEnd/>
          </a:ln>
          <a:effectLst/>
        </p:spPr>
        <p:txBody>
          <a:bodyPr lIns="91267" tIns="45624" rIns="91267" bIns="45624">
            <a:spAutoFit/>
          </a:bodyPr>
          <a:lstStyle/>
          <a:p>
            <a:pPr eaLnBrk="0" hangingPunct="0">
              <a:lnSpc>
                <a:spcPct val="65000"/>
              </a:lnSpc>
              <a:spcBef>
                <a:spcPct val="50000"/>
              </a:spcBef>
              <a:defRPr/>
            </a:pPr>
            <a:r>
              <a:rPr lang="en-US" sz="500" b="1">
                <a:solidFill>
                  <a:schemeClr val="bg2"/>
                </a:solidFill>
                <a:latin typeface="Arial" charset="0"/>
              </a:rPr>
              <a:t>TEMPLATE DESIGN © 2007</a:t>
            </a:r>
          </a:p>
          <a:p>
            <a:pPr eaLnBrk="0" hangingPunct="0">
              <a:lnSpc>
                <a:spcPct val="65000"/>
              </a:lnSpc>
              <a:spcBef>
                <a:spcPct val="50000"/>
              </a:spcBef>
              <a:defRPr/>
            </a:pPr>
            <a:r>
              <a:rPr lang="en-US" sz="1000" b="1">
                <a:solidFill>
                  <a:schemeClr val="bg2"/>
                </a:solidFill>
                <a:latin typeface="Arial" charset="0"/>
              </a:rPr>
              <a:t>www.PosterPresentations.com</a:t>
            </a:r>
          </a:p>
        </p:txBody>
      </p:sp>
      <p:sp>
        <p:nvSpPr>
          <p:cNvPr id="3079" name="Rectangle 11">
            <a:extLst>
              <a:ext uri="{FF2B5EF4-FFF2-40B4-BE49-F238E27FC236}">
                <a16:creationId xmlns:a16="http://schemas.microsoft.com/office/drawing/2014/main" id="{F4C5ABCB-76FF-4C69-B752-51FC9C204132}"/>
              </a:ext>
            </a:extLst>
          </p:cNvPr>
          <p:cNvSpPr>
            <a:spLocks noGrp="1" noChangeArrowheads="1"/>
          </p:cNvSpPr>
          <p:nvPr>
            <p:ph type="title"/>
          </p:nvPr>
        </p:nvSpPr>
        <p:spPr bwMode="auto">
          <a:xfrm>
            <a:off x="960438" y="1273175"/>
            <a:ext cx="41924287" cy="220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267" tIns="45624" rIns="91267" bIns="45624" numCol="1" anchor="ctr" anchorCtr="0" compatLnSpc="1">
            <a:prstTxWarp prst="textNoShape">
              <a:avLst/>
            </a:prstTxWarp>
          </a:bodyPr>
          <a:lstStyle/>
          <a:p>
            <a:pPr lvl="0"/>
            <a:r>
              <a:rPr lang="en-US" altLang="en-US"/>
              <a:t>Click to edit Master title style</a:t>
            </a:r>
          </a:p>
        </p:txBody>
      </p:sp>
      <p:sp>
        <p:nvSpPr>
          <p:cNvPr id="3080" name="Rectangle 12">
            <a:extLst>
              <a:ext uri="{FF2B5EF4-FFF2-40B4-BE49-F238E27FC236}">
                <a16:creationId xmlns:a16="http://schemas.microsoft.com/office/drawing/2014/main" id="{24C7B61F-8CB8-43A3-B271-B83BA1468743}"/>
              </a:ext>
            </a:extLst>
          </p:cNvPr>
          <p:cNvSpPr>
            <a:spLocks noGrp="1" noChangeArrowheads="1"/>
          </p:cNvSpPr>
          <p:nvPr>
            <p:ph type="body" idx="1"/>
          </p:nvPr>
        </p:nvSpPr>
        <p:spPr bwMode="auto">
          <a:xfrm>
            <a:off x="693738" y="5638800"/>
            <a:ext cx="9682162" cy="265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6408" tIns="456408" rIns="456408" bIns="456408"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200717" name="Rectangle 13">
            <a:extLst>
              <a:ext uri="{FF2B5EF4-FFF2-40B4-BE49-F238E27FC236}">
                <a16:creationId xmlns:a16="http://schemas.microsoft.com/office/drawing/2014/main" id="{A4EBCAD2-656D-4B8F-9342-FAD32E5482D6}"/>
              </a:ext>
            </a:extLst>
          </p:cNvPr>
          <p:cNvSpPr>
            <a:spLocks noChangeArrowheads="1"/>
          </p:cNvSpPr>
          <p:nvPr userDrawn="1"/>
        </p:nvSpPr>
        <p:spPr bwMode="auto">
          <a:xfrm>
            <a:off x="0" y="0"/>
            <a:ext cx="43891200" cy="32918400"/>
          </a:xfrm>
          <a:prstGeom prst="rect">
            <a:avLst/>
          </a:prstGeom>
          <a:noFill/>
          <a:ln w="3175">
            <a:solidFill>
              <a:schemeClr val="tx2"/>
            </a:solidFill>
            <a:miter lim="800000"/>
            <a:headEnd/>
            <a:tailEnd/>
          </a:ln>
          <a:effectLst/>
        </p:spPr>
        <p:txBody>
          <a:bodyPr wrap="none" anchor="ctr"/>
          <a:lstStyle/>
          <a:p>
            <a:pPr>
              <a:defRPr/>
            </a:pPr>
            <a:endParaRPr lang="en-US"/>
          </a:p>
        </p:txBody>
      </p:sp>
      <p:sp>
        <p:nvSpPr>
          <p:cNvPr id="200720" name="Rectangle 16">
            <a:extLst>
              <a:ext uri="{FF2B5EF4-FFF2-40B4-BE49-F238E27FC236}">
                <a16:creationId xmlns:a16="http://schemas.microsoft.com/office/drawing/2014/main" id="{3615C100-2094-444E-9D31-A7096113B962}"/>
              </a:ext>
            </a:extLst>
          </p:cNvPr>
          <p:cNvSpPr>
            <a:spLocks noChangeArrowheads="1"/>
          </p:cNvSpPr>
          <p:nvPr userDrawn="1"/>
        </p:nvSpPr>
        <p:spPr bwMode="auto">
          <a:xfrm>
            <a:off x="33329563" y="5638800"/>
            <a:ext cx="9867900" cy="26563638"/>
          </a:xfrm>
          <a:prstGeom prst="rect">
            <a:avLst/>
          </a:prstGeom>
          <a:solidFill>
            <a:srgbClr val="D7D7D7"/>
          </a:solidFill>
          <a:ln w="9525">
            <a:solidFill>
              <a:schemeClr val="tx1"/>
            </a:solidFill>
            <a:miter lim="800000"/>
            <a:headEnd/>
            <a:tailEnd/>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rtl="0" eaLnBrk="0" fontAlgn="base" hangingPunct="0">
        <a:spcBef>
          <a:spcPct val="0"/>
        </a:spcBef>
        <a:spcAft>
          <a:spcPct val="0"/>
        </a:spcAft>
        <a:defRPr sz="8800" b="1">
          <a:solidFill>
            <a:schemeClr val="tx2"/>
          </a:solidFill>
          <a:latin typeface="+mj-lt"/>
          <a:ea typeface="+mj-ea"/>
          <a:cs typeface="+mj-cs"/>
        </a:defRPr>
      </a:lvl1pPr>
      <a:lvl2pPr algn="ctr" rtl="0" eaLnBrk="0" fontAlgn="base" hangingPunct="0">
        <a:spcBef>
          <a:spcPct val="0"/>
        </a:spcBef>
        <a:spcAft>
          <a:spcPct val="0"/>
        </a:spcAft>
        <a:defRPr sz="8800" b="1">
          <a:solidFill>
            <a:schemeClr val="tx2"/>
          </a:solidFill>
          <a:latin typeface="Arial" charset="0"/>
        </a:defRPr>
      </a:lvl2pPr>
      <a:lvl3pPr algn="ctr" rtl="0" eaLnBrk="0" fontAlgn="base" hangingPunct="0">
        <a:spcBef>
          <a:spcPct val="0"/>
        </a:spcBef>
        <a:spcAft>
          <a:spcPct val="0"/>
        </a:spcAft>
        <a:defRPr sz="8800" b="1">
          <a:solidFill>
            <a:schemeClr val="tx2"/>
          </a:solidFill>
          <a:latin typeface="Arial" charset="0"/>
        </a:defRPr>
      </a:lvl3pPr>
      <a:lvl4pPr algn="ctr" rtl="0" eaLnBrk="0" fontAlgn="base" hangingPunct="0">
        <a:spcBef>
          <a:spcPct val="0"/>
        </a:spcBef>
        <a:spcAft>
          <a:spcPct val="0"/>
        </a:spcAft>
        <a:defRPr sz="8800" b="1">
          <a:solidFill>
            <a:schemeClr val="tx2"/>
          </a:solidFill>
          <a:latin typeface="Arial" charset="0"/>
        </a:defRPr>
      </a:lvl4pPr>
      <a:lvl5pPr algn="ctr" rtl="0" eaLnBrk="0" fontAlgn="base" hangingPunct="0">
        <a:spcBef>
          <a:spcPct val="0"/>
        </a:spcBef>
        <a:spcAft>
          <a:spcPct val="0"/>
        </a:spcAft>
        <a:defRPr sz="8800" b="1">
          <a:solidFill>
            <a:schemeClr val="tx2"/>
          </a:solidFill>
          <a:latin typeface="Arial" charset="0"/>
        </a:defRPr>
      </a:lvl5pPr>
      <a:lvl6pPr marL="457200" algn="ctr" rtl="0" fontAlgn="base">
        <a:spcBef>
          <a:spcPct val="0"/>
        </a:spcBef>
        <a:spcAft>
          <a:spcPct val="0"/>
        </a:spcAft>
        <a:defRPr sz="8800" b="1">
          <a:solidFill>
            <a:schemeClr val="tx2"/>
          </a:solidFill>
          <a:latin typeface="Arial" charset="0"/>
        </a:defRPr>
      </a:lvl6pPr>
      <a:lvl7pPr marL="914400" algn="ctr" rtl="0" fontAlgn="base">
        <a:spcBef>
          <a:spcPct val="0"/>
        </a:spcBef>
        <a:spcAft>
          <a:spcPct val="0"/>
        </a:spcAft>
        <a:defRPr sz="8800" b="1">
          <a:solidFill>
            <a:schemeClr val="tx2"/>
          </a:solidFill>
          <a:latin typeface="Arial" charset="0"/>
        </a:defRPr>
      </a:lvl7pPr>
      <a:lvl8pPr marL="1371600" algn="ctr" rtl="0" fontAlgn="base">
        <a:spcBef>
          <a:spcPct val="0"/>
        </a:spcBef>
        <a:spcAft>
          <a:spcPct val="0"/>
        </a:spcAft>
        <a:defRPr sz="8800" b="1">
          <a:solidFill>
            <a:schemeClr val="tx2"/>
          </a:solidFill>
          <a:latin typeface="Arial" charset="0"/>
        </a:defRPr>
      </a:lvl8pPr>
      <a:lvl9pPr marL="1828800" algn="ctr" rtl="0" fontAlgn="base">
        <a:spcBef>
          <a:spcPct val="0"/>
        </a:spcBef>
        <a:spcAft>
          <a:spcPct val="0"/>
        </a:spcAft>
        <a:defRPr sz="8800" b="1">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8DCF53-2892-4050-A84C-34649AB9D3B6}"/>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2CD9EE-6AD8-4C0F-B30E-0DE3453423B7}"/>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B44B53-3ADC-4BF9-862D-231B0B556A1F}"/>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E4562598-DD2A-464D-89AF-93931463BA3F}" type="datetimeFigureOut">
              <a:rPr lang="en-US" smtClean="0"/>
              <a:t>1/31/2018</a:t>
            </a:fld>
            <a:endParaRPr lang="en-US"/>
          </a:p>
        </p:txBody>
      </p:sp>
      <p:sp>
        <p:nvSpPr>
          <p:cNvPr id="5" name="Footer Placeholder 4">
            <a:extLst>
              <a:ext uri="{FF2B5EF4-FFF2-40B4-BE49-F238E27FC236}">
                <a16:creationId xmlns:a16="http://schemas.microsoft.com/office/drawing/2014/main" id="{0174E225-EC54-440A-86C8-BE21C80404DB}"/>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9D3AC6-6526-4E10-A88B-206EDEAD251F}"/>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7CE352E6-E338-4A39-A1EC-511794C1F6D6}" type="slidenum">
              <a:rPr lang="en-US" smtClean="0"/>
              <a:t>‹#›</a:t>
            </a:fld>
            <a:endParaRPr lang="en-US"/>
          </a:p>
        </p:txBody>
      </p:sp>
      <p:sp>
        <p:nvSpPr>
          <p:cNvPr id="7" name="Rectangle 36">
            <a:extLst>
              <a:ext uri="{FF2B5EF4-FFF2-40B4-BE49-F238E27FC236}">
                <a16:creationId xmlns:a16="http://schemas.microsoft.com/office/drawing/2014/main" id="{9673455A-0694-4A29-AB3D-37CF394E6DFF}"/>
              </a:ext>
            </a:extLst>
          </p:cNvPr>
          <p:cNvSpPr>
            <a:spLocks noChangeArrowheads="1"/>
          </p:cNvSpPr>
          <p:nvPr userDrawn="1"/>
        </p:nvSpPr>
        <p:spPr bwMode="auto">
          <a:xfrm>
            <a:off x="0" y="0"/>
            <a:ext cx="43891200" cy="4800600"/>
          </a:xfrm>
          <a:prstGeom prst="rect">
            <a:avLst/>
          </a:prstGeom>
          <a:solidFill>
            <a:schemeClr val="accent1"/>
          </a:solidFill>
          <a:ln w="9525">
            <a:solidFill>
              <a:schemeClr val="tx1"/>
            </a:solidFill>
            <a:miter lim="800000"/>
            <a:headEnd/>
            <a:tailEnd/>
          </a:ln>
          <a:effectLst/>
        </p:spPr>
        <p:txBody>
          <a:bodyPr wrap="none" anchor="ctr"/>
          <a:lstStyle/>
          <a:p>
            <a:pPr>
              <a:defRPr/>
            </a:pPr>
            <a:endParaRPr lang="en-US"/>
          </a:p>
        </p:txBody>
      </p:sp>
      <p:sp>
        <p:nvSpPr>
          <p:cNvPr id="8" name="Rectangle 33">
            <a:extLst>
              <a:ext uri="{FF2B5EF4-FFF2-40B4-BE49-F238E27FC236}">
                <a16:creationId xmlns:a16="http://schemas.microsoft.com/office/drawing/2014/main" id="{EDDBD4D6-72EC-49F2-B692-39214237D55E}"/>
              </a:ext>
            </a:extLst>
          </p:cNvPr>
          <p:cNvSpPr>
            <a:spLocks noChangeArrowheads="1"/>
          </p:cNvSpPr>
          <p:nvPr userDrawn="1"/>
        </p:nvSpPr>
        <p:spPr bwMode="auto">
          <a:xfrm>
            <a:off x="693738" y="5638800"/>
            <a:ext cx="9864725" cy="26563638"/>
          </a:xfrm>
          <a:prstGeom prst="rect">
            <a:avLst/>
          </a:prstGeom>
          <a:solidFill>
            <a:schemeClr val="accent1"/>
          </a:solidFill>
          <a:ln w="9525">
            <a:solidFill>
              <a:schemeClr val="tx1"/>
            </a:solidFill>
            <a:miter lim="800000"/>
            <a:headEnd/>
            <a:tailEnd/>
          </a:ln>
          <a:effectLst/>
        </p:spPr>
        <p:txBody>
          <a:bodyPr wrap="none" anchor="ctr"/>
          <a:lstStyle/>
          <a:p>
            <a:pPr>
              <a:defRPr/>
            </a:pPr>
            <a:endParaRPr lang="en-US"/>
          </a:p>
        </p:txBody>
      </p:sp>
      <p:sp>
        <p:nvSpPr>
          <p:cNvPr id="9" name="Rectangle 9">
            <a:extLst>
              <a:ext uri="{FF2B5EF4-FFF2-40B4-BE49-F238E27FC236}">
                <a16:creationId xmlns:a16="http://schemas.microsoft.com/office/drawing/2014/main" id="{33E97310-C8DC-4104-8B17-A33EE8783282}"/>
              </a:ext>
            </a:extLst>
          </p:cNvPr>
          <p:cNvSpPr>
            <a:spLocks noChangeArrowheads="1"/>
          </p:cNvSpPr>
          <p:nvPr userDrawn="1"/>
        </p:nvSpPr>
        <p:spPr bwMode="auto">
          <a:xfrm>
            <a:off x="0" y="4800600"/>
            <a:ext cx="43891200" cy="130175"/>
          </a:xfrm>
          <a:prstGeom prst="rect">
            <a:avLst/>
          </a:prstGeom>
          <a:solidFill>
            <a:srgbClr val="660000"/>
          </a:solidFill>
          <a:ln w="9525">
            <a:noFill/>
            <a:miter lim="800000"/>
            <a:headEnd/>
            <a:tailEnd/>
          </a:ln>
          <a:effectLst/>
        </p:spPr>
        <p:txBody>
          <a:bodyPr wrap="none" anchor="ctr"/>
          <a:lstStyle/>
          <a:p>
            <a:pPr>
              <a:defRPr/>
            </a:pPr>
            <a:endParaRPr lang="en-US"/>
          </a:p>
        </p:txBody>
      </p:sp>
      <p:sp>
        <p:nvSpPr>
          <p:cNvPr id="10" name="Text Box 14">
            <a:extLst>
              <a:ext uri="{FF2B5EF4-FFF2-40B4-BE49-F238E27FC236}">
                <a16:creationId xmlns:a16="http://schemas.microsoft.com/office/drawing/2014/main" id="{176063AE-5C21-4E65-B873-C2E470CD7961}"/>
              </a:ext>
            </a:extLst>
          </p:cNvPr>
          <p:cNvSpPr txBox="1">
            <a:spLocks noChangeArrowheads="1"/>
          </p:cNvSpPr>
          <p:nvPr userDrawn="1"/>
        </p:nvSpPr>
        <p:spPr bwMode="auto">
          <a:xfrm>
            <a:off x="609600" y="32445325"/>
            <a:ext cx="2514600" cy="315913"/>
          </a:xfrm>
          <a:prstGeom prst="rect">
            <a:avLst/>
          </a:prstGeom>
          <a:noFill/>
          <a:ln w="9525">
            <a:noFill/>
            <a:miter lim="800000"/>
            <a:headEnd/>
            <a:tailEnd/>
          </a:ln>
          <a:effectLst/>
        </p:spPr>
        <p:txBody>
          <a:bodyPr lIns="91267" tIns="45624" rIns="91267" bIns="45624">
            <a:spAutoFit/>
          </a:bodyPr>
          <a:lstStyle/>
          <a:p>
            <a:pPr eaLnBrk="0" hangingPunct="0">
              <a:lnSpc>
                <a:spcPct val="65000"/>
              </a:lnSpc>
              <a:spcBef>
                <a:spcPct val="50000"/>
              </a:spcBef>
              <a:defRPr/>
            </a:pPr>
            <a:r>
              <a:rPr lang="en-US" sz="500" b="1">
                <a:solidFill>
                  <a:schemeClr val="bg2"/>
                </a:solidFill>
                <a:latin typeface="Arial" charset="0"/>
              </a:rPr>
              <a:t>TEMPLATE DESIGN © 2008</a:t>
            </a:r>
          </a:p>
          <a:p>
            <a:pPr eaLnBrk="0" hangingPunct="0">
              <a:lnSpc>
                <a:spcPct val="65000"/>
              </a:lnSpc>
              <a:spcBef>
                <a:spcPct val="50000"/>
              </a:spcBef>
              <a:defRPr/>
            </a:pPr>
            <a:r>
              <a:rPr lang="en-US" sz="1000" b="1">
                <a:solidFill>
                  <a:schemeClr val="bg2"/>
                </a:solidFill>
                <a:latin typeface="Arial" charset="0"/>
              </a:rPr>
              <a:t>www.PosterPresentations.com</a:t>
            </a:r>
          </a:p>
        </p:txBody>
      </p:sp>
      <p:sp>
        <p:nvSpPr>
          <p:cNvPr id="11" name="Rectangle 25">
            <a:extLst>
              <a:ext uri="{FF2B5EF4-FFF2-40B4-BE49-F238E27FC236}">
                <a16:creationId xmlns:a16="http://schemas.microsoft.com/office/drawing/2014/main" id="{98C951EB-41DA-4AA2-901A-2B0E74DBCD50}"/>
              </a:ext>
            </a:extLst>
          </p:cNvPr>
          <p:cNvSpPr>
            <a:spLocks noChangeArrowheads="1"/>
          </p:cNvSpPr>
          <p:nvPr userDrawn="1"/>
        </p:nvSpPr>
        <p:spPr bwMode="auto">
          <a:xfrm>
            <a:off x="0" y="0"/>
            <a:ext cx="43891200" cy="32918400"/>
          </a:xfrm>
          <a:prstGeom prst="rect">
            <a:avLst/>
          </a:prstGeom>
          <a:noFill/>
          <a:ln w="3175">
            <a:solidFill>
              <a:schemeClr val="tx2"/>
            </a:solidFill>
            <a:miter lim="800000"/>
            <a:headEnd/>
            <a:tailEnd/>
          </a:ln>
          <a:effectLst/>
        </p:spPr>
        <p:txBody>
          <a:bodyPr wrap="none" anchor="ctr"/>
          <a:lstStyle/>
          <a:p>
            <a:pPr>
              <a:defRPr/>
            </a:pPr>
            <a:endParaRPr lang="en-US"/>
          </a:p>
        </p:txBody>
      </p:sp>
      <p:sp>
        <p:nvSpPr>
          <p:cNvPr id="12" name="Rectangle 32">
            <a:extLst>
              <a:ext uri="{FF2B5EF4-FFF2-40B4-BE49-F238E27FC236}">
                <a16:creationId xmlns:a16="http://schemas.microsoft.com/office/drawing/2014/main" id="{C8275EC6-2A21-413F-8A59-E5065A657521}"/>
              </a:ext>
            </a:extLst>
          </p:cNvPr>
          <p:cNvSpPr>
            <a:spLocks noChangeArrowheads="1"/>
          </p:cNvSpPr>
          <p:nvPr userDrawn="1"/>
        </p:nvSpPr>
        <p:spPr bwMode="auto">
          <a:xfrm>
            <a:off x="11382375" y="5638800"/>
            <a:ext cx="10148888" cy="26563638"/>
          </a:xfrm>
          <a:prstGeom prst="rect">
            <a:avLst/>
          </a:prstGeom>
          <a:solidFill>
            <a:schemeClr val="accent1"/>
          </a:solidFill>
          <a:ln w="9525">
            <a:solidFill>
              <a:schemeClr val="tx1"/>
            </a:solidFill>
            <a:miter lim="800000"/>
            <a:headEnd/>
            <a:tailEnd/>
          </a:ln>
          <a:effectLst/>
        </p:spPr>
        <p:txBody>
          <a:bodyPr wrap="none" anchor="ctr"/>
          <a:lstStyle/>
          <a:p>
            <a:pPr>
              <a:defRPr/>
            </a:pPr>
            <a:endParaRPr lang="en-US"/>
          </a:p>
        </p:txBody>
      </p:sp>
      <p:sp>
        <p:nvSpPr>
          <p:cNvPr id="13" name="Rectangle 34">
            <a:extLst>
              <a:ext uri="{FF2B5EF4-FFF2-40B4-BE49-F238E27FC236}">
                <a16:creationId xmlns:a16="http://schemas.microsoft.com/office/drawing/2014/main" id="{4EC3B03F-F2DC-42B5-9366-50C9DDA5663F}"/>
              </a:ext>
            </a:extLst>
          </p:cNvPr>
          <p:cNvSpPr>
            <a:spLocks noChangeArrowheads="1"/>
          </p:cNvSpPr>
          <p:nvPr userDrawn="1"/>
        </p:nvSpPr>
        <p:spPr bwMode="auto">
          <a:xfrm>
            <a:off x="22355175" y="5638800"/>
            <a:ext cx="10150475" cy="26563638"/>
          </a:xfrm>
          <a:prstGeom prst="rect">
            <a:avLst/>
          </a:prstGeom>
          <a:solidFill>
            <a:schemeClr val="accent1"/>
          </a:solidFill>
          <a:ln w="9525">
            <a:solidFill>
              <a:schemeClr val="tx1"/>
            </a:solidFill>
            <a:miter lim="800000"/>
            <a:headEnd/>
            <a:tailEnd/>
          </a:ln>
          <a:effectLst/>
        </p:spPr>
        <p:txBody>
          <a:bodyPr wrap="none" anchor="ctr"/>
          <a:lstStyle/>
          <a:p>
            <a:pPr>
              <a:defRPr/>
            </a:pPr>
            <a:endParaRPr lang="en-US"/>
          </a:p>
        </p:txBody>
      </p:sp>
      <p:sp>
        <p:nvSpPr>
          <p:cNvPr id="14" name="Rectangle 35">
            <a:extLst>
              <a:ext uri="{FF2B5EF4-FFF2-40B4-BE49-F238E27FC236}">
                <a16:creationId xmlns:a16="http://schemas.microsoft.com/office/drawing/2014/main" id="{7FFBF6BC-E57B-45DF-8002-E6DB89B92CF0}"/>
              </a:ext>
            </a:extLst>
          </p:cNvPr>
          <p:cNvSpPr>
            <a:spLocks noChangeArrowheads="1"/>
          </p:cNvSpPr>
          <p:nvPr userDrawn="1"/>
        </p:nvSpPr>
        <p:spPr bwMode="auto">
          <a:xfrm>
            <a:off x="33329563" y="5638800"/>
            <a:ext cx="9867900" cy="26563638"/>
          </a:xfrm>
          <a:prstGeom prst="rect">
            <a:avLst/>
          </a:prstGeom>
          <a:solidFill>
            <a:schemeClr val="accent1"/>
          </a:solidFill>
          <a:ln w="9525">
            <a:solidFill>
              <a:schemeClr val="tx1"/>
            </a:solidFill>
            <a:miter lim="800000"/>
            <a:headEnd/>
            <a:tailEnd/>
          </a:ln>
          <a:effectLst/>
        </p:spPr>
        <p:txBody>
          <a:bodyPr wrap="none" anchor="ctr"/>
          <a:lstStyle/>
          <a:p>
            <a:pPr>
              <a:defRPr/>
            </a:pPr>
            <a:endParaRPr lang="en-US"/>
          </a:p>
        </p:txBody>
      </p:sp>
    </p:spTree>
    <p:extLst>
      <p:ext uri="{BB962C8B-B14F-4D97-AF65-F5344CB8AC3E}">
        <p14:creationId xmlns:p14="http://schemas.microsoft.com/office/powerpoint/2010/main" val="1418635286"/>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JPG"/><Relationship Id="rId1" Type="http://schemas.openxmlformats.org/officeDocument/2006/relationships/slideLayout" Target="../slideLayouts/slideLayout23.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JP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 name="Text Box 14">
            <a:extLst>
              <a:ext uri="{FF2B5EF4-FFF2-40B4-BE49-F238E27FC236}">
                <a16:creationId xmlns:a16="http://schemas.microsoft.com/office/drawing/2014/main" id="{6CD2C46D-A9CD-46CC-A6D3-ECE5897D3BFE}"/>
              </a:ext>
            </a:extLst>
          </p:cNvPr>
          <p:cNvSpPr txBox="1">
            <a:spLocks noChangeArrowheads="1"/>
          </p:cNvSpPr>
          <p:nvPr/>
        </p:nvSpPr>
        <p:spPr bwMode="auto">
          <a:xfrm>
            <a:off x="693738" y="6205538"/>
            <a:ext cx="9861550" cy="1514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0" tIns="457200" rIns="457200" bIns="457200">
            <a:spAutoFit/>
          </a:bodyPr>
          <a:lstStyle>
            <a:lvl1pPr defTabSz="4389438" eaLnBrk="0" hangingPunct="0">
              <a:defRPr sz="2900">
                <a:solidFill>
                  <a:schemeClr val="tx1"/>
                </a:solidFill>
                <a:latin typeface="Arial Narrow" panose="020B0606020202030204" pitchFamily="34" charset="0"/>
              </a:defRPr>
            </a:lvl1pPr>
            <a:lvl2pPr marL="742950" indent="-285750" defTabSz="4389438" eaLnBrk="0" hangingPunct="0">
              <a:defRPr sz="2900">
                <a:solidFill>
                  <a:schemeClr val="tx1"/>
                </a:solidFill>
                <a:latin typeface="Arial Narrow" panose="020B0606020202030204" pitchFamily="34" charset="0"/>
              </a:defRPr>
            </a:lvl2pPr>
            <a:lvl3pPr marL="1143000" indent="-228600" defTabSz="4389438" eaLnBrk="0" hangingPunct="0">
              <a:defRPr sz="2900">
                <a:solidFill>
                  <a:schemeClr val="tx1"/>
                </a:solidFill>
                <a:latin typeface="Arial Narrow" panose="020B0606020202030204" pitchFamily="34" charset="0"/>
              </a:defRPr>
            </a:lvl3pPr>
            <a:lvl4pPr marL="1600200" indent="-228600" defTabSz="4389438" eaLnBrk="0" hangingPunct="0">
              <a:defRPr sz="2900">
                <a:solidFill>
                  <a:schemeClr val="tx1"/>
                </a:solidFill>
                <a:latin typeface="Arial Narrow" panose="020B0606020202030204" pitchFamily="34" charset="0"/>
              </a:defRPr>
            </a:lvl4pPr>
            <a:lvl5pPr marL="2057400" indent="-228600" defTabSz="4389438" eaLnBrk="0" hangingPunct="0">
              <a:defRPr sz="2900">
                <a:solidFill>
                  <a:schemeClr val="tx1"/>
                </a:solidFill>
                <a:latin typeface="Arial Narrow" panose="020B0606020202030204" pitchFamily="34" charset="0"/>
              </a:defRPr>
            </a:lvl5pPr>
            <a:lvl6pPr marL="2514600" indent="-228600" defTabSz="4389438" eaLnBrk="0" fontAlgn="base" hangingPunct="0">
              <a:spcBef>
                <a:spcPct val="0"/>
              </a:spcBef>
              <a:spcAft>
                <a:spcPct val="0"/>
              </a:spcAft>
              <a:defRPr sz="2900">
                <a:solidFill>
                  <a:schemeClr val="tx1"/>
                </a:solidFill>
                <a:latin typeface="Arial Narrow" panose="020B0606020202030204" pitchFamily="34" charset="0"/>
              </a:defRPr>
            </a:lvl6pPr>
            <a:lvl7pPr marL="2971800" indent="-228600" defTabSz="4389438" eaLnBrk="0" fontAlgn="base" hangingPunct="0">
              <a:spcBef>
                <a:spcPct val="0"/>
              </a:spcBef>
              <a:spcAft>
                <a:spcPct val="0"/>
              </a:spcAft>
              <a:defRPr sz="2900">
                <a:solidFill>
                  <a:schemeClr val="tx1"/>
                </a:solidFill>
                <a:latin typeface="Arial Narrow" panose="020B0606020202030204" pitchFamily="34" charset="0"/>
              </a:defRPr>
            </a:lvl7pPr>
            <a:lvl8pPr marL="3429000" indent="-228600" defTabSz="4389438" eaLnBrk="0" fontAlgn="base" hangingPunct="0">
              <a:spcBef>
                <a:spcPct val="0"/>
              </a:spcBef>
              <a:spcAft>
                <a:spcPct val="0"/>
              </a:spcAft>
              <a:defRPr sz="2900">
                <a:solidFill>
                  <a:schemeClr val="tx1"/>
                </a:solidFill>
                <a:latin typeface="Arial Narrow" panose="020B0606020202030204" pitchFamily="34" charset="0"/>
              </a:defRPr>
            </a:lvl8pPr>
            <a:lvl9pPr marL="3886200" indent="-228600" defTabSz="4389438" eaLnBrk="0" fontAlgn="base" hangingPunct="0">
              <a:spcBef>
                <a:spcPct val="0"/>
              </a:spcBef>
              <a:spcAft>
                <a:spcPct val="0"/>
              </a:spcAft>
              <a:defRPr sz="2900">
                <a:solidFill>
                  <a:schemeClr val="tx1"/>
                </a:solidFill>
                <a:latin typeface="Arial Narrow" panose="020B0606020202030204" pitchFamily="34" charset="0"/>
              </a:defRPr>
            </a:lvl9pPr>
          </a:lstStyle>
          <a:p>
            <a:r>
              <a:rPr lang="en-US" sz="2800" dirty="0">
                <a:latin typeface="Helvetica" panose="020B0604020202020204" pitchFamily="34" charset="0"/>
                <a:cs typeface="Helvetica" panose="020B0604020202020204" pitchFamily="34" charset="0"/>
              </a:rPr>
              <a:t>     Public transit systems around the world are gaining ridership as a conveniently accessible and ecologically friendly mode of transportation. However, aging infrastructure has led to increasing delays in trip travel times and variances in traffic flow. Accurate forecasts of origin-destination (OD) movement data is exceptionally beneficial for public transit system passengers and authorities. Passengers can avoid traffic congestion and authorities can anticipate and prevent network bottlenecks. We present a micro-prediction, generative heteroskedastic </a:t>
            </a:r>
            <a:r>
              <a:rPr lang="en-US" sz="2800" dirty="0" err="1">
                <a:latin typeface="Helvetica" panose="020B0604020202020204" pitchFamily="34" charset="0"/>
                <a:cs typeface="Helvetica" panose="020B0604020202020204" pitchFamily="34" charset="0"/>
              </a:rPr>
              <a:t>poisson</a:t>
            </a:r>
            <a:r>
              <a:rPr lang="en-US" sz="2800" dirty="0">
                <a:latin typeface="Helvetica" panose="020B0604020202020204" pitchFamily="34" charset="0"/>
                <a:cs typeface="Helvetica" panose="020B0604020202020204" pitchFamily="34" charset="0"/>
              </a:rPr>
              <a:t>-distributed approach to predict origin-destination (OD) traffic flow for long term predictions. This resolves the deficiencies current approaches experience in long term prediction. Furthermore, we fuse the traffic flow estimation with machine learning regression models to forecast individual passenger trip times.</a:t>
            </a:r>
          </a:p>
          <a:p>
            <a:r>
              <a:rPr lang="en-US" sz="2800" dirty="0">
                <a:latin typeface="Helvetica" panose="020B0604020202020204" pitchFamily="34" charset="0"/>
                <a:cs typeface="Helvetica" panose="020B0604020202020204" pitchFamily="34" charset="0"/>
              </a:rPr>
              <a:t>     Experimental evaluation shows that the proposed model for OD traffic flow provides a robust solution to the long-term deficiencies of baseline and previous Bayesian-based approaches, particularly when predicting further into the future. The model for OD individual trip duration also surpasses baseline forecasting approaches, achieving an average absolute error of 4.5 minutes. This is a vast improvement on the performance of commercial vendors which achieve an average absolute error of 7.8 minutes. These tests show that the proposed model can be successfully implemented for a wide array of OD movement data for smart city planning.</a:t>
            </a:r>
          </a:p>
          <a:p>
            <a:pPr eaLnBrk="1" hangingPunct="1"/>
            <a:endParaRPr lang="en-US" altLang="en-US" sz="2800" dirty="0">
              <a:latin typeface="Helvetica" panose="020B0604020202020204" pitchFamily="34" charset="0"/>
              <a:cs typeface="Helvetica" panose="020B0604020202020204" pitchFamily="34" charset="0"/>
            </a:endParaRPr>
          </a:p>
          <a:p>
            <a:pPr eaLnBrk="1" hangingPunct="1"/>
            <a:endParaRPr lang="en-US" altLang="en-US" sz="2800" b="1" dirty="0">
              <a:latin typeface="Helvetica" panose="020B0604020202020204" pitchFamily="34" charset="0"/>
              <a:cs typeface="Helvetica" panose="020B0604020202020204" pitchFamily="34" charset="0"/>
            </a:endParaRPr>
          </a:p>
        </p:txBody>
      </p:sp>
      <p:sp>
        <p:nvSpPr>
          <p:cNvPr id="1041" name="Text Box 411">
            <a:extLst>
              <a:ext uri="{FF2B5EF4-FFF2-40B4-BE49-F238E27FC236}">
                <a16:creationId xmlns:a16="http://schemas.microsoft.com/office/drawing/2014/main" id="{FFDFD6B8-4082-4899-8074-A09FAFFFA05F}"/>
              </a:ext>
            </a:extLst>
          </p:cNvPr>
          <p:cNvSpPr txBox="1">
            <a:spLocks noChangeArrowheads="1"/>
          </p:cNvSpPr>
          <p:nvPr/>
        </p:nvSpPr>
        <p:spPr bwMode="auto">
          <a:xfrm>
            <a:off x="11226404" y="15997529"/>
            <a:ext cx="6543436" cy="4370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0" tIns="457200" rIns="457200" bIns="457200">
            <a:spAutoFit/>
          </a:bodyPr>
          <a:lstStyle>
            <a:lvl1pPr defTabSz="4389438" eaLnBrk="0" hangingPunct="0">
              <a:defRPr sz="2900">
                <a:solidFill>
                  <a:schemeClr val="tx1"/>
                </a:solidFill>
                <a:latin typeface="Arial Narrow" panose="020B0606020202030204" pitchFamily="34" charset="0"/>
              </a:defRPr>
            </a:lvl1pPr>
            <a:lvl2pPr marL="742950" indent="-285750" defTabSz="4389438" eaLnBrk="0" hangingPunct="0">
              <a:defRPr sz="2900">
                <a:solidFill>
                  <a:schemeClr val="tx1"/>
                </a:solidFill>
                <a:latin typeface="Arial Narrow" panose="020B0606020202030204" pitchFamily="34" charset="0"/>
              </a:defRPr>
            </a:lvl2pPr>
            <a:lvl3pPr marL="1143000" indent="-228600" defTabSz="4389438" eaLnBrk="0" hangingPunct="0">
              <a:defRPr sz="2900">
                <a:solidFill>
                  <a:schemeClr val="tx1"/>
                </a:solidFill>
                <a:latin typeface="Arial Narrow" panose="020B0606020202030204" pitchFamily="34" charset="0"/>
              </a:defRPr>
            </a:lvl3pPr>
            <a:lvl4pPr marL="1600200" indent="-228600" defTabSz="4389438" eaLnBrk="0" hangingPunct="0">
              <a:defRPr sz="2900">
                <a:solidFill>
                  <a:schemeClr val="tx1"/>
                </a:solidFill>
                <a:latin typeface="Arial Narrow" panose="020B0606020202030204" pitchFamily="34" charset="0"/>
              </a:defRPr>
            </a:lvl4pPr>
            <a:lvl5pPr marL="2057400" indent="-228600" defTabSz="4389438" eaLnBrk="0" hangingPunct="0">
              <a:defRPr sz="2900">
                <a:solidFill>
                  <a:schemeClr val="tx1"/>
                </a:solidFill>
                <a:latin typeface="Arial Narrow" panose="020B0606020202030204" pitchFamily="34" charset="0"/>
              </a:defRPr>
            </a:lvl5pPr>
            <a:lvl6pPr marL="2514600" indent="-228600" defTabSz="4389438" eaLnBrk="0" fontAlgn="base" hangingPunct="0">
              <a:spcBef>
                <a:spcPct val="0"/>
              </a:spcBef>
              <a:spcAft>
                <a:spcPct val="0"/>
              </a:spcAft>
              <a:defRPr sz="2900">
                <a:solidFill>
                  <a:schemeClr val="tx1"/>
                </a:solidFill>
                <a:latin typeface="Arial Narrow" panose="020B0606020202030204" pitchFamily="34" charset="0"/>
              </a:defRPr>
            </a:lvl6pPr>
            <a:lvl7pPr marL="2971800" indent="-228600" defTabSz="4389438" eaLnBrk="0" fontAlgn="base" hangingPunct="0">
              <a:spcBef>
                <a:spcPct val="0"/>
              </a:spcBef>
              <a:spcAft>
                <a:spcPct val="0"/>
              </a:spcAft>
              <a:defRPr sz="2900">
                <a:solidFill>
                  <a:schemeClr val="tx1"/>
                </a:solidFill>
                <a:latin typeface="Arial Narrow" panose="020B0606020202030204" pitchFamily="34" charset="0"/>
              </a:defRPr>
            </a:lvl7pPr>
            <a:lvl8pPr marL="3429000" indent="-228600" defTabSz="4389438" eaLnBrk="0" fontAlgn="base" hangingPunct="0">
              <a:spcBef>
                <a:spcPct val="0"/>
              </a:spcBef>
              <a:spcAft>
                <a:spcPct val="0"/>
              </a:spcAft>
              <a:defRPr sz="2900">
                <a:solidFill>
                  <a:schemeClr val="tx1"/>
                </a:solidFill>
                <a:latin typeface="Arial Narrow" panose="020B0606020202030204" pitchFamily="34" charset="0"/>
              </a:defRPr>
            </a:lvl8pPr>
            <a:lvl9pPr marL="3886200" indent="-228600" defTabSz="4389438" eaLnBrk="0" fontAlgn="base" hangingPunct="0">
              <a:spcBef>
                <a:spcPct val="0"/>
              </a:spcBef>
              <a:spcAft>
                <a:spcPct val="0"/>
              </a:spcAft>
              <a:defRPr sz="2900">
                <a:solidFill>
                  <a:schemeClr val="tx1"/>
                </a:solidFill>
                <a:latin typeface="Arial Narrow" panose="020B0606020202030204" pitchFamily="34" charset="0"/>
              </a:defRPr>
            </a:lvl9pPr>
          </a:lstStyle>
          <a:p>
            <a:pPr>
              <a:buFont typeface="Arial" charset="0"/>
              <a:buChar char="•"/>
            </a:pPr>
            <a:r>
              <a:rPr lang="en-US" altLang="en-US" sz="2800" dirty="0">
                <a:solidFill>
                  <a:srgbClr val="000000"/>
                </a:solidFill>
                <a:latin typeface="Helvetica" pitchFamily="34" charset="0"/>
              </a:rPr>
              <a:t> We approach the macro-problem of traffic flow from a micro standpoint by looking at each passenger</a:t>
            </a:r>
          </a:p>
          <a:p>
            <a:pPr>
              <a:buFont typeface="Arial" charset="0"/>
              <a:buChar char="•"/>
            </a:pPr>
            <a:r>
              <a:rPr lang="en-US" altLang="en-US" sz="2800" dirty="0">
                <a:solidFill>
                  <a:srgbClr val="000000"/>
                </a:solidFill>
                <a:latin typeface="Helvetica" pitchFamily="34" charset="0"/>
              </a:rPr>
              <a:t> At a given time, take all passengers in the Metro network </a:t>
            </a:r>
          </a:p>
          <a:p>
            <a:endParaRPr lang="en-US" altLang="en-US" sz="2800" dirty="0">
              <a:solidFill>
                <a:srgbClr val="000000"/>
              </a:solidFill>
              <a:latin typeface="Helvetica" pitchFamily="34" charset="0"/>
            </a:endParaRPr>
          </a:p>
          <a:p>
            <a:pPr eaLnBrk="1" hangingPunct="1"/>
            <a:endParaRPr lang="en-US" altLang="en-US" sz="2800" dirty="0">
              <a:solidFill>
                <a:srgbClr val="000000"/>
              </a:solidFill>
            </a:endParaRPr>
          </a:p>
        </p:txBody>
      </p:sp>
      <p:sp>
        <p:nvSpPr>
          <p:cNvPr id="1093" name="Text Box 482">
            <a:extLst>
              <a:ext uri="{FF2B5EF4-FFF2-40B4-BE49-F238E27FC236}">
                <a16:creationId xmlns:a16="http://schemas.microsoft.com/office/drawing/2014/main" id="{C83FF0F9-E387-4DCF-9F86-3E7443C6D902}"/>
              </a:ext>
            </a:extLst>
          </p:cNvPr>
          <p:cNvSpPr txBox="1">
            <a:spLocks noChangeArrowheads="1"/>
          </p:cNvSpPr>
          <p:nvPr/>
        </p:nvSpPr>
        <p:spPr bwMode="auto">
          <a:xfrm>
            <a:off x="33326388" y="20595740"/>
            <a:ext cx="9880600" cy="6093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0" tIns="457200" rIns="457200" bIns="457200">
            <a:spAutoFit/>
          </a:bodyPr>
          <a:lstStyle>
            <a:lvl1pPr defTabSz="4389438" eaLnBrk="0" hangingPunct="0">
              <a:defRPr sz="2900">
                <a:solidFill>
                  <a:schemeClr val="tx1"/>
                </a:solidFill>
                <a:latin typeface="Arial Narrow" panose="020B0606020202030204" pitchFamily="34" charset="0"/>
              </a:defRPr>
            </a:lvl1pPr>
            <a:lvl2pPr marL="742950" indent="-285750" defTabSz="4389438" eaLnBrk="0" hangingPunct="0">
              <a:defRPr sz="2900">
                <a:solidFill>
                  <a:schemeClr val="tx1"/>
                </a:solidFill>
                <a:latin typeface="Arial Narrow" panose="020B0606020202030204" pitchFamily="34" charset="0"/>
              </a:defRPr>
            </a:lvl2pPr>
            <a:lvl3pPr marL="1143000" indent="-228600" defTabSz="4389438" eaLnBrk="0" hangingPunct="0">
              <a:defRPr sz="2900">
                <a:solidFill>
                  <a:schemeClr val="tx1"/>
                </a:solidFill>
                <a:latin typeface="Arial Narrow" panose="020B0606020202030204" pitchFamily="34" charset="0"/>
              </a:defRPr>
            </a:lvl3pPr>
            <a:lvl4pPr marL="1600200" indent="-228600" defTabSz="4389438" eaLnBrk="0" hangingPunct="0">
              <a:defRPr sz="2900">
                <a:solidFill>
                  <a:schemeClr val="tx1"/>
                </a:solidFill>
                <a:latin typeface="Arial Narrow" panose="020B0606020202030204" pitchFamily="34" charset="0"/>
              </a:defRPr>
            </a:lvl4pPr>
            <a:lvl5pPr marL="2057400" indent="-228600" defTabSz="4389438" eaLnBrk="0" hangingPunct="0">
              <a:defRPr sz="2900">
                <a:solidFill>
                  <a:schemeClr val="tx1"/>
                </a:solidFill>
                <a:latin typeface="Arial Narrow" panose="020B0606020202030204" pitchFamily="34" charset="0"/>
              </a:defRPr>
            </a:lvl5pPr>
            <a:lvl6pPr marL="2514600" indent="-228600" defTabSz="4389438" eaLnBrk="0" fontAlgn="base" hangingPunct="0">
              <a:spcBef>
                <a:spcPct val="0"/>
              </a:spcBef>
              <a:spcAft>
                <a:spcPct val="0"/>
              </a:spcAft>
              <a:defRPr sz="2900">
                <a:solidFill>
                  <a:schemeClr val="tx1"/>
                </a:solidFill>
                <a:latin typeface="Arial Narrow" panose="020B0606020202030204" pitchFamily="34" charset="0"/>
              </a:defRPr>
            </a:lvl6pPr>
            <a:lvl7pPr marL="2971800" indent="-228600" defTabSz="4389438" eaLnBrk="0" fontAlgn="base" hangingPunct="0">
              <a:spcBef>
                <a:spcPct val="0"/>
              </a:spcBef>
              <a:spcAft>
                <a:spcPct val="0"/>
              </a:spcAft>
              <a:defRPr sz="2900">
                <a:solidFill>
                  <a:schemeClr val="tx1"/>
                </a:solidFill>
                <a:latin typeface="Arial Narrow" panose="020B0606020202030204" pitchFamily="34" charset="0"/>
              </a:defRPr>
            </a:lvl7pPr>
            <a:lvl8pPr marL="3429000" indent="-228600" defTabSz="4389438" eaLnBrk="0" fontAlgn="base" hangingPunct="0">
              <a:spcBef>
                <a:spcPct val="0"/>
              </a:spcBef>
              <a:spcAft>
                <a:spcPct val="0"/>
              </a:spcAft>
              <a:defRPr sz="2900">
                <a:solidFill>
                  <a:schemeClr val="tx1"/>
                </a:solidFill>
                <a:latin typeface="Arial Narrow" panose="020B0606020202030204" pitchFamily="34" charset="0"/>
              </a:defRPr>
            </a:lvl8pPr>
            <a:lvl9pPr marL="3886200" indent="-228600" defTabSz="4389438" eaLnBrk="0" fontAlgn="base" hangingPunct="0">
              <a:spcBef>
                <a:spcPct val="0"/>
              </a:spcBef>
              <a:spcAft>
                <a:spcPct val="0"/>
              </a:spcAft>
              <a:defRPr sz="2900">
                <a:solidFill>
                  <a:schemeClr val="tx1"/>
                </a:solidFill>
                <a:latin typeface="Arial Narrow" panose="020B0606020202030204" pitchFamily="34" charset="0"/>
              </a:defRPr>
            </a:lvl9pPr>
          </a:lstStyle>
          <a:p>
            <a:pPr marL="457200" indent="-457200" eaLnBrk="1" hangingPunct="1">
              <a:buFont typeface="Arial" panose="020B0604020202020204" pitchFamily="34" charset="0"/>
              <a:buChar char="•"/>
            </a:pPr>
            <a:r>
              <a:rPr lang="en-US" altLang="en-US" sz="2800" dirty="0">
                <a:latin typeface="Helvetica" panose="020B0604020202020204" pitchFamily="34" charset="0"/>
                <a:cs typeface="Helvetica" panose="020B0604020202020204" pitchFamily="34" charset="0"/>
              </a:rPr>
              <a:t>First solutions to long-term subway traffic flow estimation</a:t>
            </a:r>
          </a:p>
          <a:p>
            <a:pPr marL="457200" indent="-457200" eaLnBrk="1" hangingPunct="1">
              <a:buFont typeface="Arial" panose="020B0604020202020204" pitchFamily="34" charset="0"/>
              <a:buChar char="•"/>
            </a:pPr>
            <a:r>
              <a:rPr lang="en-US" altLang="en-US" sz="2800" dirty="0">
                <a:latin typeface="Helvetica" panose="020B0604020202020204" pitchFamily="34" charset="0"/>
                <a:cs typeface="Helvetica" panose="020B0604020202020204" pitchFamily="34" charset="0"/>
              </a:rPr>
              <a:t>Bayesian model captures empirical distributions while allowing conditioning to individual travel times</a:t>
            </a:r>
          </a:p>
          <a:p>
            <a:pPr marL="457200" indent="-457200" eaLnBrk="1" hangingPunct="1">
              <a:buFont typeface="Arial" panose="020B0604020202020204" pitchFamily="34" charset="0"/>
              <a:buChar char="•"/>
            </a:pPr>
            <a:r>
              <a:rPr lang="en-US" altLang="en-US" sz="2800" dirty="0">
                <a:latin typeface="Helvetica" panose="020B0604020202020204" pitchFamily="34" charset="0"/>
                <a:cs typeface="Helvetica" panose="020B0604020202020204" pitchFamily="34" charset="0"/>
              </a:rPr>
              <a:t>Generative heteroskedastic Poisson models and machine learning</a:t>
            </a:r>
          </a:p>
          <a:p>
            <a:pPr marL="457200" indent="-457200" eaLnBrk="1" hangingPunct="1">
              <a:buFont typeface="Arial" panose="020B0604020202020204" pitchFamily="34" charset="0"/>
              <a:buChar char="•"/>
            </a:pPr>
            <a:r>
              <a:rPr lang="en-US" altLang="en-US" sz="2800" dirty="0">
                <a:latin typeface="Helvetica" panose="020B0604020202020204" pitchFamily="34" charset="0"/>
                <a:cs typeface="Helvetica" panose="020B0604020202020204" pitchFamily="34" charset="0"/>
              </a:rPr>
              <a:t>Travel time estimation: average absolute error of 4.5 minutes outperform commercial vendors’ average absolute error of 7.8 minutes by 42%</a:t>
            </a:r>
          </a:p>
          <a:p>
            <a:pPr marL="457200" indent="-457200" eaLnBrk="1" hangingPunct="1">
              <a:buFont typeface="Arial" panose="020B0604020202020204" pitchFamily="34" charset="0"/>
              <a:buChar char="•"/>
            </a:pPr>
            <a:r>
              <a:rPr lang="en-US" altLang="en-US" sz="2800" dirty="0">
                <a:latin typeface="Helvetica" panose="020B0604020202020204" pitchFamily="34" charset="0"/>
                <a:cs typeface="Helvetica" panose="020B0604020202020204" pitchFamily="34" charset="0"/>
              </a:rPr>
              <a:t>Future work:</a:t>
            </a:r>
          </a:p>
          <a:p>
            <a:pPr marL="1200150" lvl="1" indent="-457200" eaLnBrk="1" hangingPunct="1">
              <a:buFont typeface="Arial" panose="020B0604020202020204" pitchFamily="34" charset="0"/>
              <a:buChar char="•"/>
            </a:pPr>
            <a:r>
              <a:rPr lang="en-US" altLang="en-US" sz="2800" dirty="0">
                <a:latin typeface="Helvetica" panose="020B0604020202020204" pitchFamily="34" charset="0"/>
                <a:cs typeface="Helvetica" panose="020B0604020202020204" pitchFamily="34" charset="0"/>
              </a:rPr>
              <a:t>Optimize machine learning regression models</a:t>
            </a:r>
          </a:p>
          <a:p>
            <a:pPr marL="1200150" lvl="1" indent="-457200" eaLnBrk="1" hangingPunct="1">
              <a:buFont typeface="Arial" panose="020B0604020202020204" pitchFamily="34" charset="0"/>
              <a:buChar char="•"/>
            </a:pPr>
            <a:r>
              <a:rPr lang="en-US" altLang="en-US" sz="2800" dirty="0">
                <a:latin typeface="Helvetica" panose="020B0604020202020204" pitchFamily="34" charset="0"/>
                <a:cs typeface="Helvetica" panose="020B0604020202020204" pitchFamily="34" charset="0"/>
              </a:rPr>
              <a:t>FPOP through Markov chains</a:t>
            </a:r>
          </a:p>
        </p:txBody>
      </p:sp>
      <p:graphicFrame>
        <p:nvGraphicFramePr>
          <p:cNvPr id="2591" name="Group 543">
            <a:extLst>
              <a:ext uri="{FF2B5EF4-FFF2-40B4-BE49-F238E27FC236}">
                <a16:creationId xmlns:a16="http://schemas.microsoft.com/office/drawing/2014/main" id="{FEBD88E3-59EF-4EDE-8FBD-58306FE1CB30}"/>
              </a:ext>
            </a:extLst>
          </p:cNvPr>
          <p:cNvGraphicFramePr>
            <a:graphicFrameLocks noGrp="1"/>
          </p:cNvGraphicFramePr>
          <p:nvPr>
            <p:extLst>
              <p:ext uri="{D42A27DB-BD31-4B8C-83A1-F6EECF244321}">
                <p14:modId xmlns:p14="http://schemas.microsoft.com/office/powerpoint/2010/main" val="1133854235"/>
              </p:ext>
            </p:extLst>
          </p:nvPr>
        </p:nvGraphicFramePr>
        <p:xfrm>
          <a:off x="33402588" y="27189116"/>
          <a:ext cx="9790112" cy="5852160"/>
        </p:xfrm>
        <a:graphic>
          <a:graphicData uri="http://schemas.openxmlformats.org/drawingml/2006/table">
            <a:tbl>
              <a:tblPr/>
              <a:tblGrid>
                <a:gridCol w="4943475">
                  <a:extLst>
                    <a:ext uri="{9D8B030D-6E8A-4147-A177-3AD203B41FA5}">
                      <a16:colId xmlns:a16="http://schemas.microsoft.com/office/drawing/2014/main" val="20000"/>
                    </a:ext>
                  </a:extLst>
                </a:gridCol>
                <a:gridCol w="4846637">
                  <a:extLst>
                    <a:ext uri="{9D8B030D-6E8A-4147-A177-3AD203B41FA5}">
                      <a16:colId xmlns:a16="http://schemas.microsoft.com/office/drawing/2014/main" val="20001"/>
                    </a:ext>
                  </a:extLst>
                </a:gridCol>
              </a:tblGrid>
              <a:tr h="3648279">
                <a:tc gridSpan="2">
                  <a:txBody>
                    <a:bodyPr/>
                    <a:lstStyle/>
                    <a:p>
                      <a:r>
                        <a:rPr lang="en-US" altLang="en-US" sz="2200" dirty="0">
                          <a:solidFill>
                            <a:srgbClr val="000000"/>
                          </a:solidFill>
                          <a:latin typeface="Helvetica" pitchFamily="34" charset="0"/>
                        </a:rPr>
                        <a:t>This material is based upon work supported by the National Science Foundation under Grant CCF-1637541 titled "</a:t>
                      </a:r>
                      <a:r>
                        <a:rPr lang="en-US" altLang="en-US" sz="2200" dirty="0" err="1">
                          <a:solidFill>
                            <a:srgbClr val="000000"/>
                          </a:solidFill>
                          <a:latin typeface="Helvetica" pitchFamily="34" charset="0"/>
                        </a:rPr>
                        <a:t>AitF</a:t>
                      </a:r>
                      <a:r>
                        <a:rPr lang="en-US" altLang="en-US" sz="2200" dirty="0">
                          <a:solidFill>
                            <a:srgbClr val="000000"/>
                          </a:solidFill>
                          <a:latin typeface="Helvetica" pitchFamily="34" charset="0"/>
                        </a:rPr>
                        <a:t>: Collaborative Research: Modeling movement on transportation networks using uncertain data”.</a:t>
                      </a:r>
                    </a:p>
                    <a:p>
                      <a:r>
                        <a:rPr lang="en-US" altLang="en-US" sz="2400" dirty="0">
                          <a:solidFill>
                            <a:srgbClr val="000000"/>
                          </a:solidFill>
                          <a:latin typeface="Helvetica" panose="020B0604020202020204" pitchFamily="34" charset="0"/>
                          <a:cs typeface="Helvetica" panose="020B0604020202020204" pitchFamily="34" charset="0"/>
                        </a:rPr>
                        <a:t>Many thanks to Dr. Andreas </a:t>
                      </a:r>
                      <a:r>
                        <a:rPr lang="en-US" altLang="en-US" sz="2400" dirty="0" err="1">
                          <a:solidFill>
                            <a:srgbClr val="000000"/>
                          </a:solidFill>
                          <a:latin typeface="Helvetica" panose="020B0604020202020204" pitchFamily="34" charset="0"/>
                          <a:cs typeface="Helvetica" panose="020B0604020202020204" pitchFamily="34" charset="0"/>
                        </a:rPr>
                        <a:t>Züfle</a:t>
                      </a:r>
                      <a:r>
                        <a:rPr lang="en-US" altLang="en-US" sz="2400" dirty="0">
                          <a:solidFill>
                            <a:srgbClr val="000000"/>
                          </a:solidFill>
                          <a:latin typeface="Helvetica" panose="020B0604020202020204" pitchFamily="34" charset="0"/>
                          <a:cs typeface="Helvetica" panose="020B0604020202020204" pitchFamily="34" charset="0"/>
                        </a:rPr>
                        <a:t>, of Geography and Geoinformation Science, George Mason University.</a:t>
                      </a:r>
                    </a:p>
                    <a:p>
                      <a:endParaRPr lang="en-US" altLang="en-US" sz="2200" dirty="0">
                        <a:solidFill>
                          <a:srgbClr val="000000"/>
                        </a:solidFill>
                        <a:latin typeface="Helvetica" panose="020B0604020202020204" pitchFamily="34" charset="0"/>
                        <a:cs typeface="Helvetica" panose="020B0604020202020204" pitchFamily="34" charset="0"/>
                      </a:endParaRPr>
                    </a:p>
                    <a:p>
                      <a:pPr algn="ctr"/>
                      <a:r>
                        <a:rPr lang="en-US" altLang="en-US" sz="2200" dirty="0">
                          <a:solidFill>
                            <a:srgbClr val="000000"/>
                          </a:solidFill>
                          <a:latin typeface="Helvetica" pitchFamily="34" charset="0"/>
                        </a:rPr>
                        <a:t>References</a:t>
                      </a:r>
                    </a:p>
                    <a:p>
                      <a:pPr marL="290513" indent="-290513">
                        <a:buFont typeface="Trebuchet MS" pitchFamily="34" charset="0"/>
                        <a:buAutoNum type="arabicPeriod"/>
                      </a:pPr>
                      <a:r>
                        <a:rPr lang="en-US" altLang="en-US" sz="2200" dirty="0">
                          <a:solidFill>
                            <a:srgbClr val="000000"/>
                          </a:solidFill>
                          <a:latin typeface="Helvetica" pitchFamily="34" charset="0"/>
                        </a:rPr>
                        <a:t>R. Truong, O. </a:t>
                      </a:r>
                      <a:r>
                        <a:rPr lang="en-US" altLang="en-US" sz="2200" dirty="0" err="1">
                          <a:solidFill>
                            <a:srgbClr val="000000"/>
                          </a:solidFill>
                          <a:latin typeface="Helvetica" pitchFamily="34" charset="0"/>
                        </a:rPr>
                        <a:t>Gkountouna</a:t>
                      </a:r>
                      <a:r>
                        <a:rPr lang="en-US" altLang="en-US" sz="2200" dirty="0">
                          <a:solidFill>
                            <a:srgbClr val="000000"/>
                          </a:solidFill>
                          <a:latin typeface="Helvetica" pitchFamily="34" charset="0"/>
                        </a:rPr>
                        <a:t>, D. </a:t>
                      </a:r>
                      <a:r>
                        <a:rPr lang="en-US" altLang="en-US" sz="2200" dirty="0" err="1">
                          <a:solidFill>
                            <a:srgbClr val="000000"/>
                          </a:solidFill>
                          <a:latin typeface="Helvetica" pitchFamily="34" charset="0"/>
                        </a:rPr>
                        <a:t>Pfoser</a:t>
                      </a:r>
                      <a:r>
                        <a:rPr lang="en-US" altLang="en-US" sz="2200" dirty="0">
                          <a:solidFill>
                            <a:srgbClr val="000000"/>
                          </a:solidFill>
                          <a:latin typeface="Helvetica" pitchFamily="34" charset="0"/>
                        </a:rPr>
                        <a:t>, and A. </a:t>
                      </a:r>
                      <a:r>
                        <a:rPr lang="en-US" altLang="en-US" sz="2200" dirty="0" err="1">
                          <a:solidFill>
                            <a:srgbClr val="000000"/>
                          </a:solidFill>
                          <a:latin typeface="Helvetica" pitchFamily="34" charset="0"/>
                        </a:rPr>
                        <a:t>Züfle</a:t>
                      </a:r>
                      <a:r>
                        <a:rPr lang="en-US" altLang="en-US" sz="2200" dirty="0">
                          <a:solidFill>
                            <a:srgbClr val="000000"/>
                          </a:solidFill>
                          <a:latin typeface="Helvetica" pitchFamily="34" charset="0"/>
                        </a:rPr>
                        <a:t>. Modeling and prediction of passenger volume in public transport. 2017. </a:t>
                      </a:r>
                    </a:p>
                    <a:p>
                      <a:pPr marL="290513" indent="-290513">
                        <a:buFont typeface="Trebuchet MS" pitchFamily="34" charset="0"/>
                        <a:buAutoNum type="arabicPeriod"/>
                      </a:pPr>
                      <a:r>
                        <a:rPr lang="en-US" altLang="en-US" sz="2200" dirty="0">
                          <a:solidFill>
                            <a:srgbClr val="000000"/>
                          </a:solidFill>
                          <a:latin typeface="Helvetica" pitchFamily="34" charset="0"/>
                        </a:rPr>
                        <a:t>Public Transportation. (</a:t>
                      </a:r>
                      <a:r>
                        <a:rPr lang="en-US" altLang="en-US" sz="2200" dirty="0" err="1">
                          <a:solidFill>
                            <a:srgbClr val="000000"/>
                          </a:solidFill>
                          <a:latin typeface="Helvetica" pitchFamily="34" charset="0"/>
                        </a:rPr>
                        <a:t>n.d.</a:t>
                      </a:r>
                      <a:r>
                        <a:rPr lang="en-US" altLang="en-US" sz="2200" dirty="0">
                          <a:solidFill>
                            <a:srgbClr val="000000"/>
                          </a:solidFill>
                          <a:latin typeface="Helvetica" pitchFamily="34" charset="0"/>
                        </a:rPr>
                        <a:t>). Retrieved August 04, 2017, from http://www.apta.com/mediacenter/ptbenefits/Pages/default.aspx</a:t>
                      </a:r>
                    </a:p>
                    <a:p>
                      <a:endParaRPr lang="en-US" altLang="en-US" sz="2200" dirty="0">
                        <a:solidFill>
                          <a:srgbClr val="000000"/>
                        </a:solidFill>
                        <a:latin typeface="Helvetica" pitchFamily="34" charset="0"/>
                      </a:endParaRPr>
                    </a:p>
                  </a:txBody>
                  <a:tcPr marL="457200" marR="274320" marT="274320" marB="274320" horzOverflow="overflow">
                    <a:lnL cap="flat">
                      <a:noFill/>
                    </a:lnL>
                    <a:lnR cap="flat">
                      <a:noFill/>
                    </a:lnR>
                    <a:lnT cap="flat">
                      <a:noFill/>
                    </a:lnT>
                    <a:lnB>
                      <a:noFill/>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649080">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dirty="0">
                        <a:ln>
                          <a:noFill/>
                        </a:ln>
                        <a:solidFill>
                          <a:srgbClr val="000000"/>
                        </a:solidFill>
                        <a:effectLst/>
                        <a:latin typeface="Arial Narrow" pitchFamily="34" charset="0"/>
                      </a:endParaRPr>
                    </a:p>
                  </a:txBody>
                  <a:tcPr marL="457200" marR="274320" marT="274320" marB="274320" horzOverflow="overflow">
                    <a:lnL cap="flat">
                      <a:noFill/>
                    </a:lnL>
                    <a:lnR>
                      <a:noFill/>
                    </a:lnR>
                    <a:lnT>
                      <a:noFill/>
                    </a:lnT>
                    <a:lnB cap="flat">
                      <a:noFill/>
                    </a:lnB>
                    <a:lnTlToBr>
                      <a:noFill/>
                    </a:lnTlToBr>
                    <a:lnBlToTr>
                      <a:noFill/>
                    </a:lnBlToTr>
                    <a:noFill/>
                  </a:tcPr>
                </a:tc>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endParaRPr kumimoji="0" lang="en-US" sz="2200" b="0" i="0" u="none" strike="noStrike" cap="none" normalizeH="0" baseline="0" dirty="0">
                        <a:ln>
                          <a:noFill/>
                        </a:ln>
                        <a:solidFill>
                          <a:srgbClr val="000000"/>
                        </a:solidFill>
                        <a:effectLst/>
                        <a:latin typeface="Arial Narrow" pitchFamily="34" charset="0"/>
                      </a:endParaRPr>
                    </a:p>
                  </a:txBody>
                  <a:tcPr marL="457200" marR="274320" marT="274320" marB="274320"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098" name="Text Box 389">
            <a:extLst>
              <a:ext uri="{FF2B5EF4-FFF2-40B4-BE49-F238E27FC236}">
                <a16:creationId xmlns:a16="http://schemas.microsoft.com/office/drawing/2014/main" id="{2976EEAA-81F6-4F47-9050-F9C56BBDC165}"/>
              </a:ext>
            </a:extLst>
          </p:cNvPr>
          <p:cNvSpPr txBox="1">
            <a:spLocks noChangeArrowheads="1"/>
          </p:cNvSpPr>
          <p:nvPr/>
        </p:nvSpPr>
        <p:spPr bwMode="auto">
          <a:xfrm>
            <a:off x="752213" y="20012188"/>
            <a:ext cx="99822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0" tIns="457200" rIns="457200" bIns="457200">
            <a:spAutoFit/>
          </a:bodyPr>
          <a:lstStyle>
            <a:lvl1pPr defTabSz="4389438" eaLnBrk="0" hangingPunct="0">
              <a:defRPr sz="2900">
                <a:solidFill>
                  <a:schemeClr val="tx1"/>
                </a:solidFill>
                <a:latin typeface="Arial Narrow" panose="020B0606020202030204" pitchFamily="34" charset="0"/>
              </a:defRPr>
            </a:lvl1pPr>
            <a:lvl2pPr marL="742950" indent="-285750" defTabSz="4389438" eaLnBrk="0" hangingPunct="0">
              <a:defRPr sz="2900">
                <a:solidFill>
                  <a:schemeClr val="tx1"/>
                </a:solidFill>
                <a:latin typeface="Arial Narrow" panose="020B0606020202030204" pitchFamily="34" charset="0"/>
              </a:defRPr>
            </a:lvl2pPr>
            <a:lvl3pPr marL="1143000" indent="-228600" defTabSz="4389438" eaLnBrk="0" hangingPunct="0">
              <a:defRPr sz="2900">
                <a:solidFill>
                  <a:schemeClr val="tx1"/>
                </a:solidFill>
                <a:latin typeface="Arial Narrow" panose="020B0606020202030204" pitchFamily="34" charset="0"/>
              </a:defRPr>
            </a:lvl3pPr>
            <a:lvl4pPr marL="1600200" indent="-228600" defTabSz="4389438" eaLnBrk="0" hangingPunct="0">
              <a:defRPr sz="2900">
                <a:solidFill>
                  <a:schemeClr val="tx1"/>
                </a:solidFill>
                <a:latin typeface="Arial Narrow" panose="020B0606020202030204" pitchFamily="34" charset="0"/>
              </a:defRPr>
            </a:lvl4pPr>
            <a:lvl5pPr marL="2057400" indent="-228600" defTabSz="4389438" eaLnBrk="0" hangingPunct="0">
              <a:defRPr sz="2900">
                <a:solidFill>
                  <a:schemeClr val="tx1"/>
                </a:solidFill>
                <a:latin typeface="Arial Narrow" panose="020B0606020202030204" pitchFamily="34" charset="0"/>
              </a:defRPr>
            </a:lvl5pPr>
            <a:lvl6pPr marL="2514600" indent="-228600" defTabSz="4389438" eaLnBrk="0" fontAlgn="base" hangingPunct="0">
              <a:spcBef>
                <a:spcPct val="0"/>
              </a:spcBef>
              <a:spcAft>
                <a:spcPct val="0"/>
              </a:spcAft>
              <a:defRPr sz="2900">
                <a:solidFill>
                  <a:schemeClr val="tx1"/>
                </a:solidFill>
                <a:latin typeface="Arial Narrow" panose="020B0606020202030204" pitchFamily="34" charset="0"/>
              </a:defRPr>
            </a:lvl6pPr>
            <a:lvl7pPr marL="2971800" indent="-228600" defTabSz="4389438" eaLnBrk="0" fontAlgn="base" hangingPunct="0">
              <a:spcBef>
                <a:spcPct val="0"/>
              </a:spcBef>
              <a:spcAft>
                <a:spcPct val="0"/>
              </a:spcAft>
              <a:defRPr sz="2900">
                <a:solidFill>
                  <a:schemeClr val="tx1"/>
                </a:solidFill>
                <a:latin typeface="Arial Narrow" panose="020B0606020202030204" pitchFamily="34" charset="0"/>
              </a:defRPr>
            </a:lvl7pPr>
            <a:lvl8pPr marL="3429000" indent="-228600" defTabSz="4389438" eaLnBrk="0" fontAlgn="base" hangingPunct="0">
              <a:spcBef>
                <a:spcPct val="0"/>
              </a:spcBef>
              <a:spcAft>
                <a:spcPct val="0"/>
              </a:spcAft>
              <a:defRPr sz="2900">
                <a:solidFill>
                  <a:schemeClr val="tx1"/>
                </a:solidFill>
                <a:latin typeface="Arial Narrow" panose="020B0606020202030204" pitchFamily="34" charset="0"/>
              </a:defRPr>
            </a:lvl8pPr>
            <a:lvl9pPr marL="3886200" indent="-228600" defTabSz="4389438" eaLnBrk="0" fontAlgn="base" hangingPunct="0">
              <a:spcBef>
                <a:spcPct val="0"/>
              </a:spcBef>
              <a:spcAft>
                <a:spcPct val="0"/>
              </a:spcAft>
              <a:defRPr sz="2900">
                <a:solidFill>
                  <a:schemeClr val="tx1"/>
                </a:solidFill>
                <a:latin typeface="Arial Narrow" panose="020B0606020202030204" pitchFamily="34" charset="0"/>
              </a:defRPr>
            </a:lvl9pPr>
          </a:lstStyle>
          <a:p>
            <a:pPr>
              <a:buFont typeface="Arial" charset="0"/>
              <a:buChar char="•"/>
            </a:pPr>
            <a:r>
              <a:rPr lang="en-US" altLang="en-US" sz="2800" dirty="0">
                <a:solidFill>
                  <a:srgbClr val="000000"/>
                </a:solidFill>
                <a:latin typeface="Helvetica" pitchFamily="34" charset="0"/>
              </a:rPr>
              <a:t> Public transit trips are up 34% since 1995, which is higher than the population growth of 21% [2].</a:t>
            </a:r>
          </a:p>
          <a:p>
            <a:pPr>
              <a:buFont typeface="Arial" charset="0"/>
              <a:buChar char="•"/>
            </a:pPr>
            <a:r>
              <a:rPr lang="en-US" altLang="en-US" sz="2800" dirty="0">
                <a:solidFill>
                  <a:srgbClr val="000000"/>
                </a:solidFill>
                <a:latin typeface="Helvetica" pitchFamily="34" charset="0"/>
              </a:rPr>
              <a:t> Past research employed machine learning algorithms to model station in and out flow based on large-scale patterns [1]. </a:t>
            </a:r>
          </a:p>
          <a:p>
            <a:pPr eaLnBrk="1" hangingPunct="1"/>
            <a:endParaRPr lang="en-US" altLang="en-US" sz="2800" dirty="0">
              <a:solidFill>
                <a:srgbClr val="000000"/>
              </a:solidFill>
            </a:endParaRPr>
          </a:p>
        </p:txBody>
      </p:sp>
      <p:grpSp>
        <p:nvGrpSpPr>
          <p:cNvPr id="1101" name="Group 525">
            <a:extLst>
              <a:ext uri="{FF2B5EF4-FFF2-40B4-BE49-F238E27FC236}">
                <a16:creationId xmlns:a16="http://schemas.microsoft.com/office/drawing/2014/main" id="{6E9C6AF6-E174-49A5-86F4-9B26DFE781FF}"/>
              </a:ext>
            </a:extLst>
          </p:cNvPr>
          <p:cNvGrpSpPr>
            <a:grpSpLocks/>
          </p:cNvGrpSpPr>
          <p:nvPr/>
        </p:nvGrpSpPr>
        <p:grpSpPr bwMode="auto">
          <a:xfrm>
            <a:off x="0" y="-777875"/>
            <a:ext cx="43891200" cy="777875"/>
            <a:chOff x="0" y="-490"/>
            <a:chExt cx="27648" cy="490"/>
          </a:xfrm>
        </p:grpSpPr>
        <p:sp>
          <p:nvSpPr>
            <p:cNvPr id="1113" name="Rectangle 515">
              <a:extLst>
                <a:ext uri="{FF2B5EF4-FFF2-40B4-BE49-F238E27FC236}">
                  <a16:creationId xmlns:a16="http://schemas.microsoft.com/office/drawing/2014/main" id="{F2C14991-5751-4ED6-81B7-EC3DE3D28B18}"/>
                </a:ext>
              </a:extLst>
            </p:cNvPr>
            <p:cNvSpPr>
              <a:spLocks noChangeArrowheads="1"/>
            </p:cNvSpPr>
            <p:nvPr/>
          </p:nvSpPr>
          <p:spPr bwMode="auto">
            <a:xfrm>
              <a:off x="0" y="-490"/>
              <a:ext cx="27648" cy="490"/>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457200" tIns="457200" rIns="457200" bIns="457200" anchor="ctr">
              <a:spAutoFit/>
            </a:bodyP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endParaRPr lang="en-US" altLang="en-US"/>
            </a:p>
          </p:txBody>
        </p:sp>
        <p:sp>
          <p:nvSpPr>
            <p:cNvPr id="1114" name="Text Box 516">
              <a:extLst>
                <a:ext uri="{FF2B5EF4-FFF2-40B4-BE49-F238E27FC236}">
                  <a16:creationId xmlns:a16="http://schemas.microsoft.com/office/drawing/2014/main" id="{8921436F-F85A-4C6A-8FF6-D3F9F3ED7183}"/>
                </a:ext>
              </a:extLst>
            </p:cNvPr>
            <p:cNvSpPr txBox="1">
              <a:spLocks noChangeArrowheads="1"/>
            </p:cNvSpPr>
            <p:nvPr/>
          </p:nvSpPr>
          <p:spPr bwMode="auto">
            <a:xfrm>
              <a:off x="2708" y="-408"/>
              <a:ext cx="368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4389438" eaLnBrk="0" hangingPunct="0">
                <a:defRPr sz="2900">
                  <a:solidFill>
                    <a:schemeClr val="tx1"/>
                  </a:solidFill>
                  <a:latin typeface="Arial Narrow" panose="020B0606020202030204" pitchFamily="34" charset="0"/>
                </a:defRPr>
              </a:lvl1pPr>
              <a:lvl2pPr marL="742950" indent="-285750" defTabSz="4389438" eaLnBrk="0" hangingPunct="0">
                <a:defRPr sz="2900">
                  <a:solidFill>
                    <a:schemeClr val="tx1"/>
                  </a:solidFill>
                  <a:latin typeface="Arial Narrow" panose="020B0606020202030204" pitchFamily="34" charset="0"/>
                </a:defRPr>
              </a:lvl2pPr>
              <a:lvl3pPr marL="1143000" indent="-228600" defTabSz="4389438" eaLnBrk="0" hangingPunct="0">
                <a:defRPr sz="2900">
                  <a:solidFill>
                    <a:schemeClr val="tx1"/>
                  </a:solidFill>
                  <a:latin typeface="Arial Narrow" panose="020B0606020202030204" pitchFamily="34" charset="0"/>
                </a:defRPr>
              </a:lvl3pPr>
              <a:lvl4pPr marL="1600200" indent="-228600" defTabSz="4389438" eaLnBrk="0" hangingPunct="0">
                <a:defRPr sz="2900">
                  <a:solidFill>
                    <a:schemeClr val="tx1"/>
                  </a:solidFill>
                  <a:latin typeface="Arial Narrow" panose="020B0606020202030204" pitchFamily="34" charset="0"/>
                </a:defRPr>
              </a:lvl4pPr>
              <a:lvl5pPr marL="2057400" indent="-228600" defTabSz="4389438" eaLnBrk="0" hangingPunct="0">
                <a:defRPr sz="2900">
                  <a:solidFill>
                    <a:schemeClr val="tx1"/>
                  </a:solidFill>
                  <a:latin typeface="Arial Narrow" panose="020B0606020202030204" pitchFamily="34" charset="0"/>
                </a:defRPr>
              </a:lvl5pPr>
              <a:lvl6pPr marL="2514600" indent="-228600" defTabSz="4389438" eaLnBrk="0" fontAlgn="base" hangingPunct="0">
                <a:spcBef>
                  <a:spcPct val="0"/>
                </a:spcBef>
                <a:spcAft>
                  <a:spcPct val="0"/>
                </a:spcAft>
                <a:defRPr sz="2900">
                  <a:solidFill>
                    <a:schemeClr val="tx1"/>
                  </a:solidFill>
                  <a:latin typeface="Arial Narrow" panose="020B0606020202030204" pitchFamily="34" charset="0"/>
                </a:defRPr>
              </a:lvl6pPr>
              <a:lvl7pPr marL="2971800" indent="-228600" defTabSz="4389438" eaLnBrk="0" fontAlgn="base" hangingPunct="0">
                <a:spcBef>
                  <a:spcPct val="0"/>
                </a:spcBef>
                <a:spcAft>
                  <a:spcPct val="0"/>
                </a:spcAft>
                <a:defRPr sz="2900">
                  <a:solidFill>
                    <a:schemeClr val="tx1"/>
                  </a:solidFill>
                  <a:latin typeface="Arial Narrow" panose="020B0606020202030204" pitchFamily="34" charset="0"/>
                </a:defRPr>
              </a:lvl7pPr>
              <a:lvl8pPr marL="3429000" indent="-228600" defTabSz="4389438" eaLnBrk="0" fontAlgn="base" hangingPunct="0">
                <a:spcBef>
                  <a:spcPct val="0"/>
                </a:spcBef>
                <a:spcAft>
                  <a:spcPct val="0"/>
                </a:spcAft>
                <a:defRPr sz="2900">
                  <a:solidFill>
                    <a:schemeClr val="tx1"/>
                  </a:solidFill>
                  <a:latin typeface="Arial Narrow" panose="020B0606020202030204" pitchFamily="34" charset="0"/>
                </a:defRPr>
              </a:lvl8pPr>
              <a:lvl9pPr marL="3886200" indent="-228600" defTabSz="4389438" eaLnBrk="0" fontAlgn="base" hangingPunct="0">
                <a:spcBef>
                  <a:spcPct val="0"/>
                </a:spcBef>
                <a:spcAft>
                  <a:spcPct val="0"/>
                </a:spcAft>
                <a:defRPr sz="2900">
                  <a:solidFill>
                    <a:schemeClr val="tx1"/>
                  </a:solidFill>
                  <a:latin typeface="Arial Narrow" panose="020B0606020202030204" pitchFamily="34" charset="0"/>
                </a:defRPr>
              </a:lvl9pPr>
            </a:lstStyle>
            <a:p>
              <a:pPr algn="r" eaLnBrk="1" hangingPunct="1">
                <a:spcBef>
                  <a:spcPct val="50000"/>
                </a:spcBef>
              </a:pPr>
              <a:r>
                <a:rPr lang="en-US" altLang="en-US"/>
                <a:t>Fold or cut poster here</a:t>
              </a:r>
            </a:p>
          </p:txBody>
        </p:sp>
        <p:sp>
          <p:nvSpPr>
            <p:cNvPr id="1115" name="Text Box 517">
              <a:extLst>
                <a:ext uri="{FF2B5EF4-FFF2-40B4-BE49-F238E27FC236}">
                  <a16:creationId xmlns:a16="http://schemas.microsoft.com/office/drawing/2014/main" id="{69F2FCA2-5A59-45FB-9866-7DD1DE0FE0AE}"/>
                </a:ext>
              </a:extLst>
            </p:cNvPr>
            <p:cNvSpPr txBox="1">
              <a:spLocks noChangeArrowheads="1"/>
            </p:cNvSpPr>
            <p:nvPr/>
          </p:nvSpPr>
          <p:spPr bwMode="auto">
            <a:xfrm>
              <a:off x="21228" y="-396"/>
              <a:ext cx="368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4389438" eaLnBrk="0" hangingPunct="0">
                <a:defRPr sz="2900">
                  <a:solidFill>
                    <a:schemeClr val="tx1"/>
                  </a:solidFill>
                  <a:latin typeface="Arial Narrow" panose="020B0606020202030204" pitchFamily="34" charset="0"/>
                </a:defRPr>
              </a:lvl1pPr>
              <a:lvl2pPr marL="742950" indent="-285750" defTabSz="4389438" eaLnBrk="0" hangingPunct="0">
                <a:defRPr sz="2900">
                  <a:solidFill>
                    <a:schemeClr val="tx1"/>
                  </a:solidFill>
                  <a:latin typeface="Arial Narrow" panose="020B0606020202030204" pitchFamily="34" charset="0"/>
                </a:defRPr>
              </a:lvl2pPr>
              <a:lvl3pPr marL="1143000" indent="-228600" defTabSz="4389438" eaLnBrk="0" hangingPunct="0">
                <a:defRPr sz="2900">
                  <a:solidFill>
                    <a:schemeClr val="tx1"/>
                  </a:solidFill>
                  <a:latin typeface="Arial Narrow" panose="020B0606020202030204" pitchFamily="34" charset="0"/>
                </a:defRPr>
              </a:lvl3pPr>
              <a:lvl4pPr marL="1600200" indent="-228600" defTabSz="4389438" eaLnBrk="0" hangingPunct="0">
                <a:defRPr sz="2900">
                  <a:solidFill>
                    <a:schemeClr val="tx1"/>
                  </a:solidFill>
                  <a:latin typeface="Arial Narrow" panose="020B0606020202030204" pitchFamily="34" charset="0"/>
                </a:defRPr>
              </a:lvl4pPr>
              <a:lvl5pPr marL="2057400" indent="-228600" defTabSz="4389438" eaLnBrk="0" hangingPunct="0">
                <a:defRPr sz="2900">
                  <a:solidFill>
                    <a:schemeClr val="tx1"/>
                  </a:solidFill>
                  <a:latin typeface="Arial Narrow" panose="020B0606020202030204" pitchFamily="34" charset="0"/>
                </a:defRPr>
              </a:lvl5pPr>
              <a:lvl6pPr marL="2514600" indent="-228600" defTabSz="4389438" eaLnBrk="0" fontAlgn="base" hangingPunct="0">
                <a:spcBef>
                  <a:spcPct val="0"/>
                </a:spcBef>
                <a:spcAft>
                  <a:spcPct val="0"/>
                </a:spcAft>
                <a:defRPr sz="2900">
                  <a:solidFill>
                    <a:schemeClr val="tx1"/>
                  </a:solidFill>
                  <a:latin typeface="Arial Narrow" panose="020B0606020202030204" pitchFamily="34" charset="0"/>
                </a:defRPr>
              </a:lvl6pPr>
              <a:lvl7pPr marL="2971800" indent="-228600" defTabSz="4389438" eaLnBrk="0" fontAlgn="base" hangingPunct="0">
                <a:spcBef>
                  <a:spcPct val="0"/>
                </a:spcBef>
                <a:spcAft>
                  <a:spcPct val="0"/>
                </a:spcAft>
                <a:defRPr sz="2900">
                  <a:solidFill>
                    <a:schemeClr val="tx1"/>
                  </a:solidFill>
                  <a:latin typeface="Arial Narrow" panose="020B0606020202030204" pitchFamily="34" charset="0"/>
                </a:defRPr>
              </a:lvl7pPr>
              <a:lvl8pPr marL="3429000" indent="-228600" defTabSz="4389438" eaLnBrk="0" fontAlgn="base" hangingPunct="0">
                <a:spcBef>
                  <a:spcPct val="0"/>
                </a:spcBef>
                <a:spcAft>
                  <a:spcPct val="0"/>
                </a:spcAft>
                <a:defRPr sz="2900">
                  <a:solidFill>
                    <a:schemeClr val="tx1"/>
                  </a:solidFill>
                  <a:latin typeface="Arial Narrow" panose="020B0606020202030204" pitchFamily="34" charset="0"/>
                </a:defRPr>
              </a:lvl8pPr>
              <a:lvl9pPr marL="3886200" indent="-228600" defTabSz="4389438"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spcBef>
                  <a:spcPct val="50000"/>
                </a:spcBef>
              </a:pPr>
              <a:r>
                <a:rPr lang="en-US" altLang="en-US"/>
                <a:t>Fold or cut poster here</a:t>
              </a:r>
            </a:p>
          </p:txBody>
        </p:sp>
        <p:grpSp>
          <p:nvGrpSpPr>
            <p:cNvPr id="1116" name="Group 524">
              <a:extLst>
                <a:ext uri="{FF2B5EF4-FFF2-40B4-BE49-F238E27FC236}">
                  <a16:creationId xmlns:a16="http://schemas.microsoft.com/office/drawing/2014/main" id="{783FFFA7-FA84-4C20-A8EF-EDD57E45C2A1}"/>
                </a:ext>
              </a:extLst>
            </p:cNvPr>
            <p:cNvGrpSpPr>
              <a:grpSpLocks/>
            </p:cNvGrpSpPr>
            <p:nvPr/>
          </p:nvGrpSpPr>
          <p:grpSpPr bwMode="auto">
            <a:xfrm>
              <a:off x="6551" y="-372"/>
              <a:ext cx="14545" cy="258"/>
              <a:chOff x="6551" y="-372"/>
              <a:chExt cx="14545" cy="258"/>
            </a:xfrm>
          </p:grpSpPr>
          <p:grpSp>
            <p:nvGrpSpPr>
              <p:cNvPr id="1117" name="Group 520">
                <a:extLst>
                  <a:ext uri="{FF2B5EF4-FFF2-40B4-BE49-F238E27FC236}">
                    <a16:creationId xmlns:a16="http://schemas.microsoft.com/office/drawing/2014/main" id="{1E7A60D6-25B7-42F2-8E4F-B02D622ECE78}"/>
                  </a:ext>
                </a:extLst>
              </p:cNvPr>
              <p:cNvGrpSpPr>
                <a:grpSpLocks/>
              </p:cNvGrpSpPr>
              <p:nvPr/>
            </p:nvGrpSpPr>
            <p:grpSpPr bwMode="auto">
              <a:xfrm>
                <a:off x="6551" y="-372"/>
                <a:ext cx="720" cy="258"/>
                <a:chOff x="6551" y="-372"/>
                <a:chExt cx="720" cy="258"/>
              </a:xfrm>
            </p:grpSpPr>
            <p:sp>
              <p:nvSpPr>
                <p:cNvPr id="1121" name="AutoShape 518">
                  <a:extLst>
                    <a:ext uri="{FF2B5EF4-FFF2-40B4-BE49-F238E27FC236}">
                      <a16:creationId xmlns:a16="http://schemas.microsoft.com/office/drawing/2014/main" id="{71335DFB-082E-4D4D-A562-627383DDB5A4}"/>
                    </a:ext>
                  </a:extLst>
                </p:cNvPr>
                <p:cNvSpPr>
                  <a:spLocks noChangeArrowheads="1"/>
                </p:cNvSpPr>
                <p:nvPr/>
              </p:nvSpPr>
              <p:spPr bwMode="auto">
                <a:xfrm>
                  <a:off x="6551" y="-372"/>
                  <a:ext cx="360" cy="258"/>
                </a:xfrm>
                <a:prstGeom prst="rightArrow">
                  <a:avLst>
                    <a:gd name="adj1" fmla="val 50000"/>
                    <a:gd name="adj2" fmla="val 34884"/>
                  </a:avLst>
                </a:prstGeom>
                <a:solidFill>
                  <a:srgbClr val="FF9900"/>
                </a:solidFill>
                <a:ln w="9525">
                  <a:solidFill>
                    <a:schemeClr val="tx1"/>
                  </a:solidFill>
                  <a:miter lim="800000"/>
                  <a:headEnd/>
                  <a:tailEnd/>
                </a:ln>
              </p:spPr>
              <p:txBody>
                <a:bodyPr wrap="none" lIns="457200" tIns="457200" rIns="457200" bIns="457200" anchor="ctr">
                  <a:spAutoFit/>
                </a:bodyP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endParaRPr lang="en-US" altLang="en-US"/>
                </a:p>
              </p:txBody>
            </p:sp>
            <p:sp>
              <p:nvSpPr>
                <p:cNvPr id="1122" name="AutoShape 519">
                  <a:extLst>
                    <a:ext uri="{FF2B5EF4-FFF2-40B4-BE49-F238E27FC236}">
                      <a16:creationId xmlns:a16="http://schemas.microsoft.com/office/drawing/2014/main" id="{6399D8CD-0BDD-4986-AA2C-4BCA32278869}"/>
                    </a:ext>
                  </a:extLst>
                </p:cNvPr>
                <p:cNvSpPr>
                  <a:spLocks noChangeArrowheads="1"/>
                </p:cNvSpPr>
                <p:nvPr/>
              </p:nvSpPr>
              <p:spPr bwMode="auto">
                <a:xfrm rot="10800000">
                  <a:off x="6911" y="-372"/>
                  <a:ext cx="360" cy="258"/>
                </a:xfrm>
                <a:prstGeom prst="rightArrow">
                  <a:avLst>
                    <a:gd name="adj1" fmla="val 50000"/>
                    <a:gd name="adj2" fmla="val 34884"/>
                  </a:avLst>
                </a:prstGeom>
                <a:solidFill>
                  <a:srgbClr val="FF9900"/>
                </a:solidFill>
                <a:ln w="9525">
                  <a:solidFill>
                    <a:schemeClr val="tx1"/>
                  </a:solidFill>
                  <a:miter lim="800000"/>
                  <a:headEnd/>
                  <a:tailEnd/>
                </a:ln>
              </p:spPr>
              <p:txBody>
                <a:bodyPr wrap="none" lIns="457200" tIns="457200" rIns="457200" bIns="457200" anchor="ctr">
                  <a:spAutoFit/>
                </a:bodyP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endParaRPr lang="en-US" altLang="en-US"/>
                </a:p>
              </p:txBody>
            </p:sp>
          </p:grpSp>
          <p:grpSp>
            <p:nvGrpSpPr>
              <p:cNvPr id="1118" name="Group 521">
                <a:extLst>
                  <a:ext uri="{FF2B5EF4-FFF2-40B4-BE49-F238E27FC236}">
                    <a16:creationId xmlns:a16="http://schemas.microsoft.com/office/drawing/2014/main" id="{A33CA53C-BB7F-4C12-A112-EA326181EB64}"/>
                  </a:ext>
                </a:extLst>
              </p:cNvPr>
              <p:cNvGrpSpPr>
                <a:grpSpLocks/>
              </p:cNvGrpSpPr>
              <p:nvPr/>
            </p:nvGrpSpPr>
            <p:grpSpPr bwMode="auto">
              <a:xfrm>
                <a:off x="20376" y="-372"/>
                <a:ext cx="720" cy="258"/>
                <a:chOff x="6551" y="-372"/>
                <a:chExt cx="720" cy="258"/>
              </a:xfrm>
            </p:grpSpPr>
            <p:sp>
              <p:nvSpPr>
                <p:cNvPr id="1119" name="AutoShape 522">
                  <a:extLst>
                    <a:ext uri="{FF2B5EF4-FFF2-40B4-BE49-F238E27FC236}">
                      <a16:creationId xmlns:a16="http://schemas.microsoft.com/office/drawing/2014/main" id="{B64E8DF8-7E13-4FAF-8F55-7893F1326277}"/>
                    </a:ext>
                  </a:extLst>
                </p:cNvPr>
                <p:cNvSpPr>
                  <a:spLocks noChangeArrowheads="1"/>
                </p:cNvSpPr>
                <p:nvPr/>
              </p:nvSpPr>
              <p:spPr bwMode="auto">
                <a:xfrm>
                  <a:off x="6551" y="-372"/>
                  <a:ext cx="360" cy="258"/>
                </a:xfrm>
                <a:prstGeom prst="rightArrow">
                  <a:avLst>
                    <a:gd name="adj1" fmla="val 50000"/>
                    <a:gd name="adj2" fmla="val 34884"/>
                  </a:avLst>
                </a:prstGeom>
                <a:solidFill>
                  <a:srgbClr val="FF9900"/>
                </a:solidFill>
                <a:ln w="9525">
                  <a:solidFill>
                    <a:schemeClr val="tx1"/>
                  </a:solidFill>
                  <a:miter lim="800000"/>
                  <a:headEnd/>
                  <a:tailEnd/>
                </a:ln>
              </p:spPr>
              <p:txBody>
                <a:bodyPr wrap="none" lIns="457200" tIns="457200" rIns="457200" bIns="457200" anchor="ctr">
                  <a:spAutoFit/>
                </a:bodyP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endParaRPr lang="en-US" altLang="en-US"/>
                </a:p>
              </p:txBody>
            </p:sp>
            <p:sp>
              <p:nvSpPr>
                <p:cNvPr id="1120" name="AutoShape 523">
                  <a:extLst>
                    <a:ext uri="{FF2B5EF4-FFF2-40B4-BE49-F238E27FC236}">
                      <a16:creationId xmlns:a16="http://schemas.microsoft.com/office/drawing/2014/main" id="{46C936DF-061A-4439-8117-F34F1C6286C7}"/>
                    </a:ext>
                  </a:extLst>
                </p:cNvPr>
                <p:cNvSpPr>
                  <a:spLocks noChangeArrowheads="1"/>
                </p:cNvSpPr>
                <p:nvPr/>
              </p:nvSpPr>
              <p:spPr bwMode="auto">
                <a:xfrm rot="10800000">
                  <a:off x="6911" y="-372"/>
                  <a:ext cx="360" cy="258"/>
                </a:xfrm>
                <a:prstGeom prst="rightArrow">
                  <a:avLst>
                    <a:gd name="adj1" fmla="val 50000"/>
                    <a:gd name="adj2" fmla="val 34884"/>
                  </a:avLst>
                </a:prstGeom>
                <a:solidFill>
                  <a:srgbClr val="FF9900"/>
                </a:solidFill>
                <a:ln w="9525">
                  <a:solidFill>
                    <a:schemeClr val="tx1"/>
                  </a:solidFill>
                  <a:miter lim="800000"/>
                  <a:headEnd/>
                  <a:tailEnd/>
                </a:ln>
              </p:spPr>
              <p:txBody>
                <a:bodyPr wrap="none" lIns="457200" tIns="457200" rIns="457200" bIns="457200" anchor="ctr">
                  <a:spAutoFit/>
                </a:bodyP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endParaRPr lang="en-US" altLang="en-US"/>
                </a:p>
              </p:txBody>
            </p:sp>
          </p:grpSp>
        </p:grpSp>
      </p:grpSp>
      <p:grpSp>
        <p:nvGrpSpPr>
          <p:cNvPr id="1102" name="Group 526">
            <a:extLst>
              <a:ext uri="{FF2B5EF4-FFF2-40B4-BE49-F238E27FC236}">
                <a16:creationId xmlns:a16="http://schemas.microsoft.com/office/drawing/2014/main" id="{EA16BD26-1119-4B31-B994-CE91923730F1}"/>
              </a:ext>
            </a:extLst>
          </p:cNvPr>
          <p:cNvGrpSpPr>
            <a:grpSpLocks/>
          </p:cNvGrpSpPr>
          <p:nvPr/>
        </p:nvGrpSpPr>
        <p:grpSpPr bwMode="auto">
          <a:xfrm>
            <a:off x="-1588" y="32964438"/>
            <a:ext cx="43891201" cy="777875"/>
            <a:chOff x="0" y="-490"/>
            <a:chExt cx="27648" cy="490"/>
          </a:xfrm>
        </p:grpSpPr>
        <p:sp>
          <p:nvSpPr>
            <p:cNvPr id="1103" name="Rectangle 527">
              <a:extLst>
                <a:ext uri="{FF2B5EF4-FFF2-40B4-BE49-F238E27FC236}">
                  <a16:creationId xmlns:a16="http://schemas.microsoft.com/office/drawing/2014/main" id="{254993EA-9803-4858-9DD9-1BB099FE5A7C}"/>
                </a:ext>
              </a:extLst>
            </p:cNvPr>
            <p:cNvSpPr>
              <a:spLocks noChangeArrowheads="1"/>
            </p:cNvSpPr>
            <p:nvPr/>
          </p:nvSpPr>
          <p:spPr bwMode="auto">
            <a:xfrm>
              <a:off x="0" y="-490"/>
              <a:ext cx="27648" cy="490"/>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457200" tIns="457200" rIns="457200" bIns="457200" anchor="ctr">
              <a:spAutoFit/>
            </a:bodyP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endParaRPr lang="en-US" altLang="en-US"/>
            </a:p>
          </p:txBody>
        </p:sp>
        <p:sp>
          <p:nvSpPr>
            <p:cNvPr id="1104" name="Text Box 528">
              <a:extLst>
                <a:ext uri="{FF2B5EF4-FFF2-40B4-BE49-F238E27FC236}">
                  <a16:creationId xmlns:a16="http://schemas.microsoft.com/office/drawing/2014/main" id="{51C43ABF-52C4-4367-89FA-9F65C3A7BBB8}"/>
                </a:ext>
              </a:extLst>
            </p:cNvPr>
            <p:cNvSpPr txBox="1">
              <a:spLocks noChangeArrowheads="1"/>
            </p:cNvSpPr>
            <p:nvPr/>
          </p:nvSpPr>
          <p:spPr bwMode="auto">
            <a:xfrm>
              <a:off x="2708" y="-408"/>
              <a:ext cx="368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4389438" eaLnBrk="0" hangingPunct="0">
                <a:defRPr sz="2900">
                  <a:solidFill>
                    <a:schemeClr val="tx1"/>
                  </a:solidFill>
                  <a:latin typeface="Arial Narrow" panose="020B0606020202030204" pitchFamily="34" charset="0"/>
                </a:defRPr>
              </a:lvl1pPr>
              <a:lvl2pPr marL="742950" indent="-285750" defTabSz="4389438" eaLnBrk="0" hangingPunct="0">
                <a:defRPr sz="2900">
                  <a:solidFill>
                    <a:schemeClr val="tx1"/>
                  </a:solidFill>
                  <a:latin typeface="Arial Narrow" panose="020B0606020202030204" pitchFamily="34" charset="0"/>
                </a:defRPr>
              </a:lvl2pPr>
              <a:lvl3pPr marL="1143000" indent="-228600" defTabSz="4389438" eaLnBrk="0" hangingPunct="0">
                <a:defRPr sz="2900">
                  <a:solidFill>
                    <a:schemeClr val="tx1"/>
                  </a:solidFill>
                  <a:latin typeface="Arial Narrow" panose="020B0606020202030204" pitchFamily="34" charset="0"/>
                </a:defRPr>
              </a:lvl3pPr>
              <a:lvl4pPr marL="1600200" indent="-228600" defTabSz="4389438" eaLnBrk="0" hangingPunct="0">
                <a:defRPr sz="2900">
                  <a:solidFill>
                    <a:schemeClr val="tx1"/>
                  </a:solidFill>
                  <a:latin typeface="Arial Narrow" panose="020B0606020202030204" pitchFamily="34" charset="0"/>
                </a:defRPr>
              </a:lvl4pPr>
              <a:lvl5pPr marL="2057400" indent="-228600" defTabSz="4389438" eaLnBrk="0" hangingPunct="0">
                <a:defRPr sz="2900">
                  <a:solidFill>
                    <a:schemeClr val="tx1"/>
                  </a:solidFill>
                  <a:latin typeface="Arial Narrow" panose="020B0606020202030204" pitchFamily="34" charset="0"/>
                </a:defRPr>
              </a:lvl5pPr>
              <a:lvl6pPr marL="2514600" indent="-228600" defTabSz="4389438" eaLnBrk="0" fontAlgn="base" hangingPunct="0">
                <a:spcBef>
                  <a:spcPct val="0"/>
                </a:spcBef>
                <a:spcAft>
                  <a:spcPct val="0"/>
                </a:spcAft>
                <a:defRPr sz="2900">
                  <a:solidFill>
                    <a:schemeClr val="tx1"/>
                  </a:solidFill>
                  <a:latin typeface="Arial Narrow" panose="020B0606020202030204" pitchFamily="34" charset="0"/>
                </a:defRPr>
              </a:lvl6pPr>
              <a:lvl7pPr marL="2971800" indent="-228600" defTabSz="4389438" eaLnBrk="0" fontAlgn="base" hangingPunct="0">
                <a:spcBef>
                  <a:spcPct val="0"/>
                </a:spcBef>
                <a:spcAft>
                  <a:spcPct val="0"/>
                </a:spcAft>
                <a:defRPr sz="2900">
                  <a:solidFill>
                    <a:schemeClr val="tx1"/>
                  </a:solidFill>
                  <a:latin typeface="Arial Narrow" panose="020B0606020202030204" pitchFamily="34" charset="0"/>
                </a:defRPr>
              </a:lvl7pPr>
              <a:lvl8pPr marL="3429000" indent="-228600" defTabSz="4389438" eaLnBrk="0" fontAlgn="base" hangingPunct="0">
                <a:spcBef>
                  <a:spcPct val="0"/>
                </a:spcBef>
                <a:spcAft>
                  <a:spcPct val="0"/>
                </a:spcAft>
                <a:defRPr sz="2900">
                  <a:solidFill>
                    <a:schemeClr val="tx1"/>
                  </a:solidFill>
                  <a:latin typeface="Arial Narrow" panose="020B0606020202030204" pitchFamily="34" charset="0"/>
                </a:defRPr>
              </a:lvl8pPr>
              <a:lvl9pPr marL="3886200" indent="-228600" defTabSz="4389438" eaLnBrk="0" fontAlgn="base" hangingPunct="0">
                <a:spcBef>
                  <a:spcPct val="0"/>
                </a:spcBef>
                <a:spcAft>
                  <a:spcPct val="0"/>
                </a:spcAft>
                <a:defRPr sz="2900">
                  <a:solidFill>
                    <a:schemeClr val="tx1"/>
                  </a:solidFill>
                  <a:latin typeface="Arial Narrow" panose="020B0606020202030204" pitchFamily="34" charset="0"/>
                </a:defRPr>
              </a:lvl9pPr>
            </a:lstStyle>
            <a:p>
              <a:pPr algn="r" eaLnBrk="1" hangingPunct="1">
                <a:spcBef>
                  <a:spcPct val="50000"/>
                </a:spcBef>
              </a:pPr>
              <a:r>
                <a:rPr lang="en-US" altLang="en-US"/>
                <a:t>Fold or cut poster here</a:t>
              </a:r>
            </a:p>
          </p:txBody>
        </p:sp>
        <p:sp>
          <p:nvSpPr>
            <p:cNvPr id="1105" name="Text Box 529">
              <a:extLst>
                <a:ext uri="{FF2B5EF4-FFF2-40B4-BE49-F238E27FC236}">
                  <a16:creationId xmlns:a16="http://schemas.microsoft.com/office/drawing/2014/main" id="{79D96F2C-7664-4BFE-81E2-E9DFE5269490}"/>
                </a:ext>
              </a:extLst>
            </p:cNvPr>
            <p:cNvSpPr txBox="1">
              <a:spLocks noChangeArrowheads="1"/>
            </p:cNvSpPr>
            <p:nvPr/>
          </p:nvSpPr>
          <p:spPr bwMode="auto">
            <a:xfrm>
              <a:off x="21228" y="-396"/>
              <a:ext cx="368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4389438" eaLnBrk="0" hangingPunct="0">
                <a:defRPr sz="2900">
                  <a:solidFill>
                    <a:schemeClr val="tx1"/>
                  </a:solidFill>
                  <a:latin typeface="Arial Narrow" panose="020B0606020202030204" pitchFamily="34" charset="0"/>
                </a:defRPr>
              </a:lvl1pPr>
              <a:lvl2pPr marL="742950" indent="-285750" defTabSz="4389438" eaLnBrk="0" hangingPunct="0">
                <a:defRPr sz="2900">
                  <a:solidFill>
                    <a:schemeClr val="tx1"/>
                  </a:solidFill>
                  <a:latin typeface="Arial Narrow" panose="020B0606020202030204" pitchFamily="34" charset="0"/>
                </a:defRPr>
              </a:lvl2pPr>
              <a:lvl3pPr marL="1143000" indent="-228600" defTabSz="4389438" eaLnBrk="0" hangingPunct="0">
                <a:defRPr sz="2900">
                  <a:solidFill>
                    <a:schemeClr val="tx1"/>
                  </a:solidFill>
                  <a:latin typeface="Arial Narrow" panose="020B0606020202030204" pitchFamily="34" charset="0"/>
                </a:defRPr>
              </a:lvl3pPr>
              <a:lvl4pPr marL="1600200" indent="-228600" defTabSz="4389438" eaLnBrk="0" hangingPunct="0">
                <a:defRPr sz="2900">
                  <a:solidFill>
                    <a:schemeClr val="tx1"/>
                  </a:solidFill>
                  <a:latin typeface="Arial Narrow" panose="020B0606020202030204" pitchFamily="34" charset="0"/>
                </a:defRPr>
              </a:lvl4pPr>
              <a:lvl5pPr marL="2057400" indent="-228600" defTabSz="4389438" eaLnBrk="0" hangingPunct="0">
                <a:defRPr sz="2900">
                  <a:solidFill>
                    <a:schemeClr val="tx1"/>
                  </a:solidFill>
                  <a:latin typeface="Arial Narrow" panose="020B0606020202030204" pitchFamily="34" charset="0"/>
                </a:defRPr>
              </a:lvl5pPr>
              <a:lvl6pPr marL="2514600" indent="-228600" defTabSz="4389438" eaLnBrk="0" fontAlgn="base" hangingPunct="0">
                <a:spcBef>
                  <a:spcPct val="0"/>
                </a:spcBef>
                <a:spcAft>
                  <a:spcPct val="0"/>
                </a:spcAft>
                <a:defRPr sz="2900">
                  <a:solidFill>
                    <a:schemeClr val="tx1"/>
                  </a:solidFill>
                  <a:latin typeface="Arial Narrow" panose="020B0606020202030204" pitchFamily="34" charset="0"/>
                </a:defRPr>
              </a:lvl6pPr>
              <a:lvl7pPr marL="2971800" indent="-228600" defTabSz="4389438" eaLnBrk="0" fontAlgn="base" hangingPunct="0">
                <a:spcBef>
                  <a:spcPct val="0"/>
                </a:spcBef>
                <a:spcAft>
                  <a:spcPct val="0"/>
                </a:spcAft>
                <a:defRPr sz="2900">
                  <a:solidFill>
                    <a:schemeClr val="tx1"/>
                  </a:solidFill>
                  <a:latin typeface="Arial Narrow" panose="020B0606020202030204" pitchFamily="34" charset="0"/>
                </a:defRPr>
              </a:lvl7pPr>
              <a:lvl8pPr marL="3429000" indent="-228600" defTabSz="4389438" eaLnBrk="0" fontAlgn="base" hangingPunct="0">
                <a:spcBef>
                  <a:spcPct val="0"/>
                </a:spcBef>
                <a:spcAft>
                  <a:spcPct val="0"/>
                </a:spcAft>
                <a:defRPr sz="2900">
                  <a:solidFill>
                    <a:schemeClr val="tx1"/>
                  </a:solidFill>
                  <a:latin typeface="Arial Narrow" panose="020B0606020202030204" pitchFamily="34" charset="0"/>
                </a:defRPr>
              </a:lvl8pPr>
              <a:lvl9pPr marL="3886200" indent="-228600" defTabSz="4389438"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spcBef>
                  <a:spcPct val="50000"/>
                </a:spcBef>
              </a:pPr>
              <a:r>
                <a:rPr lang="en-US" altLang="en-US"/>
                <a:t>Fold or cut poster here</a:t>
              </a:r>
            </a:p>
          </p:txBody>
        </p:sp>
        <p:grpSp>
          <p:nvGrpSpPr>
            <p:cNvPr id="1106" name="Group 530">
              <a:extLst>
                <a:ext uri="{FF2B5EF4-FFF2-40B4-BE49-F238E27FC236}">
                  <a16:creationId xmlns:a16="http://schemas.microsoft.com/office/drawing/2014/main" id="{5E6F48B2-21DD-4837-8FA0-F8B200825C7B}"/>
                </a:ext>
              </a:extLst>
            </p:cNvPr>
            <p:cNvGrpSpPr>
              <a:grpSpLocks/>
            </p:cNvGrpSpPr>
            <p:nvPr/>
          </p:nvGrpSpPr>
          <p:grpSpPr bwMode="auto">
            <a:xfrm>
              <a:off x="6551" y="-372"/>
              <a:ext cx="14545" cy="258"/>
              <a:chOff x="6551" y="-372"/>
              <a:chExt cx="14545" cy="258"/>
            </a:xfrm>
          </p:grpSpPr>
          <p:grpSp>
            <p:nvGrpSpPr>
              <p:cNvPr id="1107" name="Group 531">
                <a:extLst>
                  <a:ext uri="{FF2B5EF4-FFF2-40B4-BE49-F238E27FC236}">
                    <a16:creationId xmlns:a16="http://schemas.microsoft.com/office/drawing/2014/main" id="{7EF97D74-A834-4DE9-99AA-51A35E0C8931}"/>
                  </a:ext>
                </a:extLst>
              </p:cNvPr>
              <p:cNvGrpSpPr>
                <a:grpSpLocks/>
              </p:cNvGrpSpPr>
              <p:nvPr/>
            </p:nvGrpSpPr>
            <p:grpSpPr bwMode="auto">
              <a:xfrm>
                <a:off x="6551" y="-372"/>
                <a:ext cx="720" cy="258"/>
                <a:chOff x="6551" y="-372"/>
                <a:chExt cx="720" cy="258"/>
              </a:xfrm>
            </p:grpSpPr>
            <p:sp>
              <p:nvSpPr>
                <p:cNvPr id="1111" name="AutoShape 532">
                  <a:extLst>
                    <a:ext uri="{FF2B5EF4-FFF2-40B4-BE49-F238E27FC236}">
                      <a16:creationId xmlns:a16="http://schemas.microsoft.com/office/drawing/2014/main" id="{C377F9A0-0FC6-4C70-9E16-D04D8B8E2939}"/>
                    </a:ext>
                  </a:extLst>
                </p:cNvPr>
                <p:cNvSpPr>
                  <a:spLocks noChangeArrowheads="1"/>
                </p:cNvSpPr>
                <p:nvPr/>
              </p:nvSpPr>
              <p:spPr bwMode="auto">
                <a:xfrm>
                  <a:off x="6551" y="-372"/>
                  <a:ext cx="360" cy="258"/>
                </a:xfrm>
                <a:prstGeom prst="rightArrow">
                  <a:avLst>
                    <a:gd name="adj1" fmla="val 50000"/>
                    <a:gd name="adj2" fmla="val 34884"/>
                  </a:avLst>
                </a:prstGeom>
                <a:solidFill>
                  <a:srgbClr val="FF9900"/>
                </a:solidFill>
                <a:ln w="9525">
                  <a:solidFill>
                    <a:schemeClr val="tx1"/>
                  </a:solidFill>
                  <a:miter lim="800000"/>
                  <a:headEnd/>
                  <a:tailEnd/>
                </a:ln>
              </p:spPr>
              <p:txBody>
                <a:bodyPr wrap="none" lIns="457200" tIns="457200" rIns="457200" bIns="457200" anchor="ctr">
                  <a:spAutoFit/>
                </a:bodyP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endParaRPr lang="en-US" altLang="en-US"/>
                </a:p>
              </p:txBody>
            </p:sp>
            <p:sp>
              <p:nvSpPr>
                <p:cNvPr id="1112" name="AutoShape 533">
                  <a:extLst>
                    <a:ext uri="{FF2B5EF4-FFF2-40B4-BE49-F238E27FC236}">
                      <a16:creationId xmlns:a16="http://schemas.microsoft.com/office/drawing/2014/main" id="{56A42367-70CE-4FC7-B9B8-D20D32B73571}"/>
                    </a:ext>
                  </a:extLst>
                </p:cNvPr>
                <p:cNvSpPr>
                  <a:spLocks noChangeArrowheads="1"/>
                </p:cNvSpPr>
                <p:nvPr/>
              </p:nvSpPr>
              <p:spPr bwMode="auto">
                <a:xfrm rot="10800000">
                  <a:off x="6911" y="-372"/>
                  <a:ext cx="360" cy="258"/>
                </a:xfrm>
                <a:prstGeom prst="rightArrow">
                  <a:avLst>
                    <a:gd name="adj1" fmla="val 50000"/>
                    <a:gd name="adj2" fmla="val 34884"/>
                  </a:avLst>
                </a:prstGeom>
                <a:solidFill>
                  <a:srgbClr val="FF9900"/>
                </a:solidFill>
                <a:ln w="9525">
                  <a:solidFill>
                    <a:schemeClr val="tx1"/>
                  </a:solidFill>
                  <a:miter lim="800000"/>
                  <a:headEnd/>
                  <a:tailEnd/>
                </a:ln>
              </p:spPr>
              <p:txBody>
                <a:bodyPr wrap="none" lIns="457200" tIns="457200" rIns="457200" bIns="457200" anchor="ctr">
                  <a:spAutoFit/>
                </a:bodyP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endParaRPr lang="en-US" altLang="en-US"/>
                </a:p>
              </p:txBody>
            </p:sp>
          </p:grpSp>
          <p:grpSp>
            <p:nvGrpSpPr>
              <p:cNvPr id="1108" name="Group 534">
                <a:extLst>
                  <a:ext uri="{FF2B5EF4-FFF2-40B4-BE49-F238E27FC236}">
                    <a16:creationId xmlns:a16="http://schemas.microsoft.com/office/drawing/2014/main" id="{BD72C4F8-D932-4E5A-B61F-2EFE48BCAFB2}"/>
                  </a:ext>
                </a:extLst>
              </p:cNvPr>
              <p:cNvGrpSpPr>
                <a:grpSpLocks/>
              </p:cNvGrpSpPr>
              <p:nvPr/>
            </p:nvGrpSpPr>
            <p:grpSpPr bwMode="auto">
              <a:xfrm>
                <a:off x="20376" y="-372"/>
                <a:ext cx="720" cy="258"/>
                <a:chOff x="6551" y="-372"/>
                <a:chExt cx="720" cy="258"/>
              </a:xfrm>
            </p:grpSpPr>
            <p:sp>
              <p:nvSpPr>
                <p:cNvPr id="1109" name="AutoShape 535">
                  <a:extLst>
                    <a:ext uri="{FF2B5EF4-FFF2-40B4-BE49-F238E27FC236}">
                      <a16:creationId xmlns:a16="http://schemas.microsoft.com/office/drawing/2014/main" id="{FA8D1B75-C304-49EC-AF87-63E705E59FB5}"/>
                    </a:ext>
                  </a:extLst>
                </p:cNvPr>
                <p:cNvSpPr>
                  <a:spLocks noChangeArrowheads="1"/>
                </p:cNvSpPr>
                <p:nvPr/>
              </p:nvSpPr>
              <p:spPr bwMode="auto">
                <a:xfrm>
                  <a:off x="6551" y="-372"/>
                  <a:ext cx="360" cy="258"/>
                </a:xfrm>
                <a:prstGeom prst="rightArrow">
                  <a:avLst>
                    <a:gd name="adj1" fmla="val 50000"/>
                    <a:gd name="adj2" fmla="val 34884"/>
                  </a:avLst>
                </a:prstGeom>
                <a:solidFill>
                  <a:srgbClr val="FF9900"/>
                </a:solidFill>
                <a:ln w="9525">
                  <a:solidFill>
                    <a:schemeClr val="tx1"/>
                  </a:solidFill>
                  <a:miter lim="800000"/>
                  <a:headEnd/>
                  <a:tailEnd/>
                </a:ln>
              </p:spPr>
              <p:txBody>
                <a:bodyPr wrap="none" lIns="457200" tIns="457200" rIns="457200" bIns="457200" anchor="ctr">
                  <a:spAutoFit/>
                </a:bodyP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endParaRPr lang="en-US" altLang="en-US"/>
                </a:p>
              </p:txBody>
            </p:sp>
            <p:sp>
              <p:nvSpPr>
                <p:cNvPr id="1110" name="AutoShape 536">
                  <a:extLst>
                    <a:ext uri="{FF2B5EF4-FFF2-40B4-BE49-F238E27FC236}">
                      <a16:creationId xmlns:a16="http://schemas.microsoft.com/office/drawing/2014/main" id="{F69FD4DE-8DD7-49D7-A517-B1DABF0E3F11}"/>
                    </a:ext>
                  </a:extLst>
                </p:cNvPr>
                <p:cNvSpPr>
                  <a:spLocks noChangeArrowheads="1"/>
                </p:cNvSpPr>
                <p:nvPr/>
              </p:nvSpPr>
              <p:spPr bwMode="auto">
                <a:xfrm rot="10800000">
                  <a:off x="6911" y="-372"/>
                  <a:ext cx="360" cy="258"/>
                </a:xfrm>
                <a:prstGeom prst="rightArrow">
                  <a:avLst>
                    <a:gd name="adj1" fmla="val 50000"/>
                    <a:gd name="adj2" fmla="val 34884"/>
                  </a:avLst>
                </a:prstGeom>
                <a:solidFill>
                  <a:srgbClr val="FF9900"/>
                </a:solidFill>
                <a:ln w="9525">
                  <a:solidFill>
                    <a:schemeClr val="tx1"/>
                  </a:solidFill>
                  <a:miter lim="800000"/>
                  <a:headEnd/>
                  <a:tailEnd/>
                </a:ln>
              </p:spPr>
              <p:txBody>
                <a:bodyPr wrap="none" lIns="457200" tIns="457200" rIns="457200" bIns="457200" anchor="ctr">
                  <a:spAutoFit/>
                </a:bodyP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endParaRPr lang="en-US" altLang="en-US"/>
                </a:p>
              </p:txBody>
            </p:sp>
          </p:grpSp>
        </p:grpSp>
      </p:grpSp>
      <p:sp>
        <p:nvSpPr>
          <p:cNvPr id="91" name="Text Box 4">
            <a:extLst>
              <a:ext uri="{FF2B5EF4-FFF2-40B4-BE49-F238E27FC236}">
                <a16:creationId xmlns:a16="http://schemas.microsoft.com/office/drawing/2014/main" id="{DA52C225-6276-42BD-9E58-66D2E9EBC5C7}"/>
              </a:ext>
            </a:extLst>
          </p:cNvPr>
          <p:cNvSpPr>
            <a:spLocks noChangeArrowheads="1"/>
          </p:cNvSpPr>
          <p:nvPr/>
        </p:nvSpPr>
        <p:spPr bwMode="auto">
          <a:xfrm>
            <a:off x="11207118" y="74447"/>
            <a:ext cx="21342249" cy="4617660"/>
          </a:xfrm>
          <a:prstGeom prst="flowChartAlternateProcess">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79451" tIns="39725" rIns="79451" bIns="39725">
            <a:spAutoFit/>
          </a:bodyPr>
          <a:lstStyle>
            <a:lvl1pPr>
              <a:defRPr sz="2300">
                <a:solidFill>
                  <a:schemeClr val="tx1"/>
                </a:solidFill>
                <a:latin typeface="Times New Roman" pitchFamily="18" charset="0"/>
                <a:cs typeface="Times New Roman" pitchFamily="18" charset="0"/>
              </a:defRPr>
            </a:lvl1pPr>
            <a:lvl2pPr marL="742950" indent="-285750">
              <a:defRPr sz="2300">
                <a:solidFill>
                  <a:schemeClr val="tx1"/>
                </a:solidFill>
                <a:latin typeface="Times New Roman" pitchFamily="18" charset="0"/>
                <a:cs typeface="Times New Roman" pitchFamily="18" charset="0"/>
              </a:defRPr>
            </a:lvl2pPr>
            <a:lvl3pPr marL="1143000" indent="-228600">
              <a:defRPr sz="2300">
                <a:solidFill>
                  <a:schemeClr val="tx1"/>
                </a:solidFill>
                <a:latin typeface="Times New Roman" pitchFamily="18" charset="0"/>
                <a:cs typeface="Times New Roman" pitchFamily="18" charset="0"/>
              </a:defRPr>
            </a:lvl3pPr>
            <a:lvl4pPr marL="1600200" indent="-228600">
              <a:defRPr sz="2300">
                <a:solidFill>
                  <a:schemeClr val="tx1"/>
                </a:solidFill>
                <a:latin typeface="Times New Roman" pitchFamily="18" charset="0"/>
                <a:cs typeface="Times New Roman" pitchFamily="18" charset="0"/>
              </a:defRPr>
            </a:lvl4pPr>
            <a:lvl5pPr marL="2057400" indent="-228600">
              <a:defRPr sz="23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9pPr>
          </a:lstStyle>
          <a:p>
            <a:pPr algn="ctr" eaLnBrk="1" hangingPunct="1"/>
            <a:r>
              <a:rPr lang="en-US" altLang="en-US" sz="6000" b="1" dirty="0">
                <a:solidFill>
                  <a:schemeClr val="bg1"/>
                </a:solidFill>
                <a:latin typeface="Garamond" pitchFamily="18" charset="0"/>
              </a:rPr>
              <a:t>Dynamic Origin-Destination Travel Time and Traffic Flow Estimation through Heteroskedastic Poisson Processes and Machine Learning</a:t>
            </a:r>
          </a:p>
          <a:p>
            <a:pPr algn="ctr" eaLnBrk="1" hangingPunct="1"/>
            <a:r>
              <a:rPr lang="en-US" altLang="en-US" sz="4800" dirty="0">
                <a:solidFill>
                  <a:schemeClr val="bg1"/>
                </a:solidFill>
                <a:latin typeface="Garamond" pitchFamily="18" charset="0"/>
              </a:rPr>
              <a:t>Eric Lin</a:t>
            </a:r>
            <a:r>
              <a:rPr lang="en-US" altLang="en-US" sz="4800" baseline="30000" dirty="0">
                <a:solidFill>
                  <a:schemeClr val="bg1"/>
                </a:solidFill>
                <a:latin typeface="Garamond" pitchFamily="18" charset="0"/>
              </a:rPr>
              <a:t>	</a:t>
            </a:r>
            <a:endParaRPr lang="en-US" altLang="en-US" sz="4800" dirty="0">
              <a:solidFill>
                <a:schemeClr val="bg1"/>
              </a:solidFill>
              <a:latin typeface="Garamond" pitchFamily="18" charset="0"/>
            </a:endParaRPr>
          </a:p>
          <a:p>
            <a:pPr algn="ctr" eaLnBrk="1" hangingPunct="1"/>
            <a:r>
              <a:rPr lang="en-US" altLang="en-US" sz="3200" dirty="0">
                <a:solidFill>
                  <a:schemeClr val="bg1"/>
                </a:solidFill>
                <a:latin typeface="Garamond" pitchFamily="18" charset="0"/>
              </a:rPr>
              <a:t>Thomas Jefferson High School for Science and Technology</a:t>
            </a:r>
          </a:p>
        </p:txBody>
      </p:sp>
      <p:sp>
        <p:nvSpPr>
          <p:cNvPr id="92" name="Rectangle 13">
            <a:extLst>
              <a:ext uri="{FF2B5EF4-FFF2-40B4-BE49-F238E27FC236}">
                <a16:creationId xmlns:a16="http://schemas.microsoft.com/office/drawing/2014/main" id="{C342C3C7-2A28-495C-875D-66B57A184CD6}"/>
              </a:ext>
            </a:extLst>
          </p:cNvPr>
          <p:cNvSpPr>
            <a:spLocks noChangeArrowheads="1"/>
          </p:cNvSpPr>
          <p:nvPr/>
        </p:nvSpPr>
        <p:spPr bwMode="auto">
          <a:xfrm>
            <a:off x="684213" y="5581649"/>
            <a:ext cx="9913450" cy="876300"/>
          </a:xfrm>
          <a:prstGeom prst="rect">
            <a:avLst/>
          </a:prstGeom>
          <a:ln/>
        </p:spPr>
        <p:style>
          <a:lnRef idx="0">
            <a:schemeClr val="accent2"/>
          </a:lnRef>
          <a:fillRef idx="3">
            <a:schemeClr val="accent2"/>
          </a:fillRef>
          <a:effectRef idx="3">
            <a:schemeClr val="accent2"/>
          </a:effectRef>
          <a:fontRef idx="minor">
            <a:schemeClr val="lt1"/>
          </a:fontRef>
        </p:style>
        <p:txBody>
          <a:bodyPr wrap="none" lIns="79451" tIns="39725" rIns="79451" bIns="39725" anchor="ctr"/>
          <a:lstStyle>
            <a:lvl1pPr>
              <a:defRPr sz="2300">
                <a:solidFill>
                  <a:schemeClr val="tx1"/>
                </a:solidFill>
                <a:latin typeface="Times New Roman" pitchFamily="18" charset="0"/>
                <a:cs typeface="Times New Roman" pitchFamily="18" charset="0"/>
              </a:defRPr>
            </a:lvl1pPr>
            <a:lvl2pPr marL="742950" indent="-285750">
              <a:defRPr sz="2300">
                <a:solidFill>
                  <a:schemeClr val="tx1"/>
                </a:solidFill>
                <a:latin typeface="Times New Roman" pitchFamily="18" charset="0"/>
                <a:cs typeface="Times New Roman" pitchFamily="18" charset="0"/>
              </a:defRPr>
            </a:lvl2pPr>
            <a:lvl3pPr marL="1143000" indent="-228600">
              <a:defRPr sz="2300">
                <a:solidFill>
                  <a:schemeClr val="tx1"/>
                </a:solidFill>
                <a:latin typeface="Times New Roman" pitchFamily="18" charset="0"/>
                <a:cs typeface="Times New Roman" pitchFamily="18" charset="0"/>
              </a:defRPr>
            </a:lvl3pPr>
            <a:lvl4pPr marL="1600200" indent="-228600">
              <a:defRPr sz="2300">
                <a:solidFill>
                  <a:schemeClr val="tx1"/>
                </a:solidFill>
                <a:latin typeface="Times New Roman" pitchFamily="18" charset="0"/>
                <a:cs typeface="Times New Roman" pitchFamily="18" charset="0"/>
              </a:defRPr>
            </a:lvl4pPr>
            <a:lvl5pPr marL="2057400" indent="-228600">
              <a:defRPr sz="23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9pPr>
          </a:lstStyle>
          <a:p>
            <a:pPr algn="ctr">
              <a:defRPr/>
            </a:pPr>
            <a:r>
              <a:rPr lang="en-US" altLang="en-US" sz="4100" b="1" dirty="0">
                <a:solidFill>
                  <a:schemeClr val="bg1"/>
                </a:solidFill>
                <a:latin typeface="Arial" charset="0"/>
              </a:rPr>
              <a:t>Abstract</a:t>
            </a:r>
          </a:p>
        </p:txBody>
      </p:sp>
      <p:pic>
        <p:nvPicPr>
          <p:cNvPr id="96" name="Picture 34">
            <a:extLst>
              <a:ext uri="{FF2B5EF4-FFF2-40B4-BE49-F238E27FC236}">
                <a16:creationId xmlns:a16="http://schemas.microsoft.com/office/drawing/2014/main" id="{81A91C5C-4D99-4E9A-B0AE-910F7BEF87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213" y="22722267"/>
            <a:ext cx="6159848" cy="41455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7" name="Rectangle 19">
            <a:extLst>
              <a:ext uri="{FF2B5EF4-FFF2-40B4-BE49-F238E27FC236}">
                <a16:creationId xmlns:a16="http://schemas.microsoft.com/office/drawing/2014/main" id="{12B98184-6BF1-461F-AD1A-03CACD0F7735}"/>
              </a:ext>
            </a:extLst>
          </p:cNvPr>
          <p:cNvSpPr>
            <a:spLocks noChangeArrowheads="1"/>
          </p:cNvSpPr>
          <p:nvPr/>
        </p:nvSpPr>
        <p:spPr bwMode="auto">
          <a:xfrm>
            <a:off x="11339819" y="5581650"/>
            <a:ext cx="10202557" cy="876300"/>
          </a:xfrm>
          <a:prstGeom prst="rect">
            <a:avLst/>
          </a:prstGeom>
          <a:ln/>
        </p:spPr>
        <p:style>
          <a:lnRef idx="0">
            <a:schemeClr val="accent5"/>
          </a:lnRef>
          <a:fillRef idx="3">
            <a:schemeClr val="accent5"/>
          </a:fillRef>
          <a:effectRef idx="3">
            <a:schemeClr val="accent5"/>
          </a:effectRef>
          <a:fontRef idx="minor">
            <a:schemeClr val="lt1"/>
          </a:fontRef>
        </p:style>
        <p:txBody>
          <a:bodyPr wrap="none" lIns="79451" tIns="39725" rIns="79451" bIns="39725" anchor="ctr"/>
          <a:lstStyle>
            <a:lvl1pPr>
              <a:defRPr sz="2300">
                <a:solidFill>
                  <a:schemeClr val="tx1"/>
                </a:solidFill>
                <a:latin typeface="Times New Roman" pitchFamily="18" charset="0"/>
                <a:cs typeface="Times New Roman" pitchFamily="18" charset="0"/>
              </a:defRPr>
            </a:lvl1pPr>
            <a:lvl2pPr marL="742950" indent="-285750">
              <a:defRPr sz="2300">
                <a:solidFill>
                  <a:schemeClr val="tx1"/>
                </a:solidFill>
                <a:latin typeface="Times New Roman" pitchFamily="18" charset="0"/>
                <a:cs typeface="Times New Roman" pitchFamily="18" charset="0"/>
              </a:defRPr>
            </a:lvl2pPr>
            <a:lvl3pPr marL="1143000" indent="-228600">
              <a:defRPr sz="2300">
                <a:solidFill>
                  <a:schemeClr val="tx1"/>
                </a:solidFill>
                <a:latin typeface="Times New Roman" pitchFamily="18" charset="0"/>
                <a:cs typeface="Times New Roman" pitchFamily="18" charset="0"/>
              </a:defRPr>
            </a:lvl3pPr>
            <a:lvl4pPr marL="1600200" indent="-228600">
              <a:defRPr sz="2300">
                <a:solidFill>
                  <a:schemeClr val="tx1"/>
                </a:solidFill>
                <a:latin typeface="Times New Roman" pitchFamily="18" charset="0"/>
                <a:cs typeface="Times New Roman" pitchFamily="18" charset="0"/>
              </a:defRPr>
            </a:lvl4pPr>
            <a:lvl5pPr marL="2057400" indent="-228600">
              <a:defRPr sz="23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9pPr>
          </a:lstStyle>
          <a:p>
            <a:pPr algn="ctr">
              <a:defRPr/>
            </a:pPr>
            <a:r>
              <a:rPr lang="en-US" altLang="en-US" sz="4100" b="1" dirty="0">
                <a:solidFill>
                  <a:schemeClr val="bg1"/>
                </a:solidFill>
                <a:latin typeface="Arial" charset="0"/>
              </a:rPr>
              <a:t>Theory</a:t>
            </a:r>
          </a:p>
        </p:txBody>
      </p:sp>
      <mc:AlternateContent xmlns:mc="http://schemas.openxmlformats.org/markup-compatibility/2006">
        <mc:Choice xmlns:a14="http://schemas.microsoft.com/office/drawing/2010/main" Requires="a14">
          <p:sp>
            <p:nvSpPr>
              <p:cNvPr id="98" name="Rectangle 14">
                <a:extLst>
                  <a:ext uri="{FF2B5EF4-FFF2-40B4-BE49-F238E27FC236}">
                    <a16:creationId xmlns:a16="http://schemas.microsoft.com/office/drawing/2014/main" id="{95AA4F36-7E23-451C-B9A9-B6BFBAF18FB0}"/>
                  </a:ext>
                </a:extLst>
              </p:cNvPr>
              <p:cNvSpPr>
                <a:spLocks noChangeArrowheads="1"/>
              </p:cNvSpPr>
              <p:nvPr/>
            </p:nvSpPr>
            <p:spPr bwMode="auto">
              <a:xfrm>
                <a:off x="11384966" y="6441781"/>
                <a:ext cx="10125076" cy="6294161"/>
              </a:xfrm>
              <a:prstGeom prst="rect">
                <a:avLst/>
              </a:prstGeom>
              <a:solidFill>
                <a:schemeClr val="accent5">
                  <a:lumMod val="75000"/>
                </a:schemeClr>
              </a:solidFill>
              <a:ln>
                <a:headEnd type="none" w="med" len="med"/>
                <a:tailEnd type="none" w="med" len="med"/>
              </a:ln>
              <a:extLst/>
            </p:spPr>
            <p:style>
              <a:lnRef idx="2">
                <a:schemeClr val="accent5">
                  <a:shade val="50000"/>
                </a:schemeClr>
              </a:lnRef>
              <a:fillRef idx="1">
                <a:schemeClr val="accent5"/>
              </a:fillRef>
              <a:effectRef idx="0">
                <a:schemeClr val="accent5"/>
              </a:effectRef>
              <a:fontRef idx="minor">
                <a:schemeClr val="lt1"/>
              </a:fontRef>
            </p:style>
            <p:txBody>
              <a:bodyPr wrap="none" lIns="79451" tIns="39725" rIns="79451" bIns="39725" anchor="t"/>
              <a:lstStyle>
                <a:lvl1pPr>
                  <a:defRPr sz="2300">
                    <a:solidFill>
                      <a:schemeClr val="tx1"/>
                    </a:solidFill>
                    <a:latin typeface="Times New Roman" pitchFamily="18" charset="0"/>
                    <a:cs typeface="Times New Roman" pitchFamily="18" charset="0"/>
                  </a:defRPr>
                </a:lvl1pPr>
                <a:lvl2pPr marL="742950" indent="-285750">
                  <a:defRPr sz="2300">
                    <a:solidFill>
                      <a:schemeClr val="tx1"/>
                    </a:solidFill>
                    <a:latin typeface="Times New Roman" pitchFamily="18" charset="0"/>
                    <a:cs typeface="Times New Roman" pitchFamily="18" charset="0"/>
                  </a:defRPr>
                </a:lvl2pPr>
                <a:lvl3pPr marL="1143000" indent="-228600">
                  <a:defRPr sz="2300">
                    <a:solidFill>
                      <a:schemeClr val="tx1"/>
                    </a:solidFill>
                    <a:latin typeface="Times New Roman" pitchFamily="18" charset="0"/>
                    <a:cs typeface="Times New Roman" pitchFamily="18" charset="0"/>
                  </a:defRPr>
                </a:lvl3pPr>
                <a:lvl4pPr marL="1600200" indent="-228600">
                  <a:defRPr sz="2300">
                    <a:solidFill>
                      <a:schemeClr val="tx1"/>
                    </a:solidFill>
                    <a:latin typeface="Times New Roman" pitchFamily="18" charset="0"/>
                    <a:cs typeface="Times New Roman" pitchFamily="18" charset="0"/>
                  </a:defRPr>
                </a:lvl4pPr>
                <a:lvl5pPr marL="2057400" indent="-228600">
                  <a:defRPr sz="23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9pPr>
              </a:lstStyle>
              <a:p>
                <a:r>
                  <a:rPr lang="en-US" sz="2600" dirty="0">
                    <a:solidFill>
                      <a:schemeClr val="bg1"/>
                    </a:solidFill>
                  </a:rPr>
                  <a:t>Bayes’ Theorem: </a:t>
                </a:r>
                <a14:m>
                  <m:oMath xmlns:m="http://schemas.openxmlformats.org/officeDocument/2006/math">
                    <m:r>
                      <a:rPr lang="en-US" sz="2600" i="1">
                        <a:solidFill>
                          <a:schemeClr val="bg1"/>
                        </a:solidFill>
                        <a:latin typeface="Cambria Math" panose="02040503050406030204" pitchFamily="18" charset="0"/>
                      </a:rPr>
                      <m:t>𝑃</m:t>
                    </m:r>
                    <m:d>
                      <m:dPr>
                        <m:ctrlPr>
                          <a:rPr lang="en-US" sz="2600" i="1">
                            <a:solidFill>
                              <a:schemeClr val="bg1"/>
                            </a:solidFill>
                            <a:latin typeface="Cambria Math" panose="02040503050406030204" pitchFamily="18" charset="0"/>
                          </a:rPr>
                        </m:ctrlPr>
                      </m:dPr>
                      <m:e>
                        <m:r>
                          <a:rPr lang="en-US" sz="2600" b="0" i="1" smtClean="0">
                            <a:solidFill>
                              <a:schemeClr val="bg1"/>
                            </a:solidFill>
                            <a:latin typeface="Cambria Math"/>
                          </a:rPr>
                          <m:t>𝑋</m:t>
                        </m:r>
                      </m:e>
                      <m:e>
                        <m:r>
                          <a:rPr lang="en-US" sz="2600" b="0" i="1" smtClean="0">
                            <a:solidFill>
                              <a:schemeClr val="bg1"/>
                            </a:solidFill>
                            <a:latin typeface="Cambria Math"/>
                          </a:rPr>
                          <m:t>𝑌</m:t>
                        </m:r>
                      </m:e>
                    </m:d>
                    <m:r>
                      <a:rPr lang="en-US" sz="2600" i="1">
                        <a:solidFill>
                          <a:schemeClr val="bg1"/>
                        </a:solidFill>
                        <a:latin typeface="Cambria Math" panose="02040503050406030204" pitchFamily="18" charset="0"/>
                      </a:rPr>
                      <m:t>= </m:t>
                    </m:r>
                    <m:f>
                      <m:fPr>
                        <m:ctrlPr>
                          <a:rPr lang="en-US" sz="2600" i="1">
                            <a:solidFill>
                              <a:schemeClr val="bg1"/>
                            </a:solidFill>
                            <a:latin typeface="Cambria Math" panose="02040503050406030204" pitchFamily="18" charset="0"/>
                          </a:rPr>
                        </m:ctrlPr>
                      </m:fPr>
                      <m:num>
                        <m:r>
                          <a:rPr lang="en-US" sz="2600" i="1">
                            <a:solidFill>
                              <a:schemeClr val="bg1"/>
                            </a:solidFill>
                            <a:latin typeface="Cambria Math" panose="02040503050406030204" pitchFamily="18" charset="0"/>
                          </a:rPr>
                          <m:t>𝑃</m:t>
                        </m:r>
                        <m:d>
                          <m:dPr>
                            <m:ctrlPr>
                              <a:rPr lang="en-US" sz="2600" i="1">
                                <a:solidFill>
                                  <a:schemeClr val="bg1"/>
                                </a:solidFill>
                                <a:latin typeface="Cambria Math" panose="02040503050406030204" pitchFamily="18" charset="0"/>
                              </a:rPr>
                            </m:ctrlPr>
                          </m:dPr>
                          <m:e>
                            <m:r>
                              <a:rPr lang="en-US" sz="2600" b="0" i="1" smtClean="0">
                                <a:solidFill>
                                  <a:schemeClr val="bg1"/>
                                </a:solidFill>
                                <a:latin typeface="Cambria Math" panose="02040503050406030204" pitchFamily="18" charset="0"/>
                              </a:rPr>
                              <m:t>𝑌</m:t>
                            </m:r>
                          </m:e>
                          <m:e>
                            <m:r>
                              <a:rPr lang="en-US" sz="2600" b="0" i="1" smtClean="0">
                                <a:solidFill>
                                  <a:schemeClr val="bg1"/>
                                </a:solidFill>
                                <a:latin typeface="Cambria Math" panose="02040503050406030204" pitchFamily="18" charset="0"/>
                              </a:rPr>
                              <m:t>𝑋</m:t>
                            </m:r>
                          </m:e>
                        </m:d>
                        <m:r>
                          <a:rPr lang="en-US" sz="2600" i="1">
                            <a:solidFill>
                              <a:schemeClr val="bg1"/>
                            </a:solidFill>
                            <a:latin typeface="Cambria Math" panose="02040503050406030204" pitchFamily="18" charset="0"/>
                          </a:rPr>
                          <m:t>∗</m:t>
                        </m:r>
                        <m:r>
                          <a:rPr lang="en-US" sz="2600" i="1">
                            <a:solidFill>
                              <a:schemeClr val="bg1"/>
                            </a:solidFill>
                            <a:latin typeface="Cambria Math" panose="02040503050406030204" pitchFamily="18" charset="0"/>
                          </a:rPr>
                          <m:t>𝑃</m:t>
                        </m:r>
                        <m:r>
                          <a:rPr lang="en-US" sz="2600" i="1">
                            <a:solidFill>
                              <a:schemeClr val="bg1"/>
                            </a:solidFill>
                            <a:latin typeface="Cambria Math" panose="02040503050406030204" pitchFamily="18" charset="0"/>
                          </a:rPr>
                          <m:t>(</m:t>
                        </m:r>
                        <m:r>
                          <a:rPr lang="en-US" sz="2600" b="0" i="1" smtClean="0">
                            <a:solidFill>
                              <a:schemeClr val="bg1"/>
                            </a:solidFill>
                            <a:latin typeface="Cambria Math"/>
                          </a:rPr>
                          <m:t>𝑋</m:t>
                        </m:r>
                        <m:r>
                          <a:rPr lang="en-US" sz="2600" i="1">
                            <a:solidFill>
                              <a:schemeClr val="bg1"/>
                            </a:solidFill>
                            <a:latin typeface="Cambria Math" panose="02040503050406030204" pitchFamily="18" charset="0"/>
                          </a:rPr>
                          <m:t>)</m:t>
                        </m:r>
                      </m:num>
                      <m:den>
                        <m:r>
                          <a:rPr lang="en-US" sz="2600" i="1">
                            <a:solidFill>
                              <a:schemeClr val="bg1"/>
                            </a:solidFill>
                            <a:latin typeface="Cambria Math" panose="02040503050406030204" pitchFamily="18" charset="0"/>
                          </a:rPr>
                          <m:t>𝑃</m:t>
                        </m:r>
                        <m:r>
                          <a:rPr lang="en-US" sz="2600" i="1">
                            <a:solidFill>
                              <a:schemeClr val="bg1"/>
                            </a:solidFill>
                            <a:latin typeface="Cambria Math" panose="02040503050406030204" pitchFamily="18" charset="0"/>
                          </a:rPr>
                          <m:t>(</m:t>
                        </m:r>
                        <m:r>
                          <a:rPr lang="en-US" sz="2600" b="0" i="1" smtClean="0">
                            <a:solidFill>
                              <a:schemeClr val="bg1"/>
                            </a:solidFill>
                            <a:latin typeface="Cambria Math"/>
                          </a:rPr>
                          <m:t>𝑌</m:t>
                        </m:r>
                        <m:r>
                          <a:rPr lang="en-US" sz="2600" i="1">
                            <a:solidFill>
                              <a:schemeClr val="bg1"/>
                            </a:solidFill>
                            <a:latin typeface="Cambria Math" panose="02040503050406030204" pitchFamily="18" charset="0"/>
                          </a:rPr>
                          <m:t>)</m:t>
                        </m:r>
                      </m:den>
                    </m:f>
                  </m:oMath>
                </a14:m>
                <a:endParaRPr lang="en-US" sz="2600" i="1" dirty="0">
                  <a:solidFill>
                    <a:schemeClr val="bg1"/>
                  </a:solidFill>
                </a:endParaRPr>
              </a:p>
              <a:p>
                <a:r>
                  <a:rPr lang="en-US" sz="2600" u="sng" dirty="0">
                    <a:solidFill>
                      <a:schemeClr val="bg1"/>
                    </a:solidFill>
                  </a:rPr>
                  <a:t>Station Probability</a:t>
                </a:r>
                <a:r>
                  <a:rPr lang="en-US" sz="2600" dirty="0">
                    <a:solidFill>
                      <a:schemeClr val="bg1"/>
                    </a:solidFill>
                  </a:rPr>
                  <a:t>:</a:t>
                </a:r>
              </a:p>
              <a:p>
                <a:r>
                  <a:rPr lang="en-US" sz="2600" dirty="0">
                    <a:solidFill>
                      <a:schemeClr val="bg1"/>
                    </a:solidFill>
                  </a:rPr>
                  <a:t>For stations A, B, and C: P(</a:t>
                </a:r>
                <a:r>
                  <a:rPr lang="en-US" sz="2600" i="1" dirty="0" err="1">
                    <a:solidFill>
                      <a:schemeClr val="bg1"/>
                    </a:solidFill>
                  </a:rPr>
                  <a:t>dest</a:t>
                </a:r>
                <a:r>
                  <a:rPr lang="en-US" sz="2600" i="1" dirty="0">
                    <a:solidFill>
                      <a:schemeClr val="bg1"/>
                    </a:solidFill>
                  </a:rPr>
                  <a:t> </a:t>
                </a:r>
                <a:r>
                  <a:rPr lang="en-US" sz="2600" dirty="0">
                    <a:solidFill>
                      <a:schemeClr val="bg1"/>
                    </a:solidFill>
                  </a:rPr>
                  <a:t>= B| </a:t>
                </a:r>
                <a:r>
                  <a:rPr lang="en-US" sz="2600" i="1" dirty="0">
                    <a:solidFill>
                      <a:schemeClr val="bg1"/>
                    </a:solidFill>
                  </a:rPr>
                  <a:t>origin</a:t>
                </a:r>
                <a:r>
                  <a:rPr lang="en-US" sz="2600" dirty="0">
                    <a:solidFill>
                      <a:schemeClr val="bg1"/>
                    </a:solidFill>
                  </a:rPr>
                  <a:t> = A, </a:t>
                </a:r>
                <a:r>
                  <a:rPr lang="en-US" sz="2600" i="1" dirty="0">
                    <a:solidFill>
                      <a:schemeClr val="bg1"/>
                    </a:solidFill>
                  </a:rPr>
                  <a:t>dur</a:t>
                </a:r>
                <a:r>
                  <a:rPr lang="en-US" sz="2600" dirty="0">
                    <a:solidFill>
                      <a:schemeClr val="bg1"/>
                    </a:solidFill>
                  </a:rPr>
                  <a:t> ≥ t)</a:t>
                </a:r>
                <a14:m>
                  <m:oMath xmlns:m="http://schemas.openxmlformats.org/officeDocument/2006/math">
                    <m:r>
                      <a:rPr lang="en-US" sz="2600" b="0" i="0" cap="all" smtClean="0">
                        <a:solidFill>
                          <a:schemeClr val="bg1"/>
                        </a:solidFill>
                        <a:latin typeface="Cambria Math"/>
                      </a:rPr>
                      <m:t> </m:t>
                    </m:r>
                  </m:oMath>
                </a14:m>
                <a:endParaRPr lang="en-US" sz="2600" b="0" i="0" cap="all" dirty="0">
                  <a:solidFill>
                    <a:schemeClr val="bg1"/>
                  </a:solidFill>
                  <a:latin typeface="Cambria Math"/>
                </a:endParaRPr>
              </a:p>
              <a:p>
                <a:pPr/>
                <a14:m>
                  <m:oMathPara xmlns:m="http://schemas.openxmlformats.org/officeDocument/2006/math">
                    <m:oMathParaPr>
                      <m:jc m:val="centerGroup"/>
                    </m:oMathParaPr>
                    <m:oMath xmlns:m="http://schemas.openxmlformats.org/officeDocument/2006/math">
                      <m:r>
                        <a:rPr lang="en-US" sz="2600" i="1" cap="all">
                          <a:solidFill>
                            <a:schemeClr val="bg1"/>
                          </a:solidFill>
                          <a:latin typeface="Cambria Math" panose="02040503050406030204" pitchFamily="18" charset="0"/>
                        </a:rPr>
                        <m:t>=</m:t>
                      </m:r>
                      <m:f>
                        <m:fPr>
                          <m:ctrlPr>
                            <a:rPr lang="en-US" sz="2600" i="1" cap="all">
                              <a:solidFill>
                                <a:schemeClr val="bg1"/>
                              </a:solidFill>
                              <a:latin typeface="Cambria Math" panose="02040503050406030204" pitchFamily="18" charset="0"/>
                            </a:rPr>
                          </m:ctrlPr>
                        </m:fPr>
                        <m:num>
                          <m:r>
                            <a:rPr lang="en-US" sz="2600" i="1">
                              <a:solidFill>
                                <a:schemeClr val="bg1"/>
                              </a:solidFill>
                              <a:latin typeface="Cambria Math" panose="02040503050406030204" pitchFamily="18" charset="0"/>
                            </a:rPr>
                            <m:t>𝑃</m:t>
                          </m:r>
                          <m:d>
                            <m:dPr>
                              <m:ctrlPr>
                                <a:rPr lang="en-US" sz="2600" i="1" smtClean="0">
                                  <a:solidFill>
                                    <a:schemeClr val="bg1"/>
                                  </a:solidFill>
                                  <a:latin typeface="Cambria Math" panose="02040503050406030204" pitchFamily="18" charset="0"/>
                                </a:rPr>
                              </m:ctrlPr>
                            </m:dPr>
                            <m:e>
                              <m:r>
                                <a:rPr lang="en-US" sz="2600" b="0" i="1" smtClean="0">
                                  <a:solidFill>
                                    <a:schemeClr val="bg1"/>
                                  </a:solidFill>
                                  <a:latin typeface="Cambria Math" panose="02040503050406030204" pitchFamily="18" charset="0"/>
                                </a:rPr>
                                <m:t>𝑑𝑢𝑟</m:t>
                              </m:r>
                              <m:r>
                                <a:rPr lang="en-US" sz="2600" b="0" i="1" smtClean="0">
                                  <a:solidFill>
                                    <a:schemeClr val="bg1"/>
                                  </a:solidFill>
                                  <a:latin typeface="Cambria Math" panose="02040503050406030204" pitchFamily="18" charset="0"/>
                                  <a:ea typeface="Cambria Math" panose="02040503050406030204" pitchFamily="18" charset="0"/>
                                </a:rPr>
                                <m:t>&gt;</m:t>
                              </m:r>
                              <m:r>
                                <m:rPr>
                                  <m:sty m:val="p"/>
                                </m:rPr>
                                <a:rPr lang="en-US" sz="2600" b="0" i="0" smtClean="0">
                                  <a:solidFill>
                                    <a:schemeClr val="bg1"/>
                                  </a:solidFill>
                                  <a:latin typeface="Cambria Math" panose="02040503050406030204" pitchFamily="18" charset="0"/>
                                  <a:ea typeface="Cambria Math" panose="02040503050406030204" pitchFamily="18" charset="0"/>
                                </a:rPr>
                                <m:t>t</m:t>
                              </m:r>
                            </m:e>
                            <m:e>
                              <m:r>
                                <a:rPr lang="en-US" sz="2600" b="0" i="1" cap="all" smtClean="0">
                                  <a:solidFill>
                                    <a:schemeClr val="bg1"/>
                                  </a:solidFill>
                                  <a:latin typeface="Cambria Math" panose="02040503050406030204" pitchFamily="18" charset="0"/>
                                </a:rPr>
                                <m:t>𝑑</m:t>
                              </m:r>
                              <m:r>
                                <a:rPr lang="en-US" sz="2600" b="0" i="0" cap="all" smtClean="0">
                                  <a:solidFill>
                                    <a:schemeClr val="bg1"/>
                                  </a:solidFill>
                                  <a:latin typeface="Cambria Math" panose="02040503050406030204" pitchFamily="18" charset="0"/>
                                </a:rPr>
                                <m:t>=</m:t>
                              </m:r>
                              <m:r>
                                <m:rPr>
                                  <m:sty m:val="p"/>
                                </m:rPr>
                                <a:rPr lang="en-US" sz="2600" b="0" i="0" cap="all" smtClean="0">
                                  <a:solidFill>
                                    <a:schemeClr val="bg1"/>
                                  </a:solidFill>
                                  <a:latin typeface="Cambria Math" panose="02040503050406030204" pitchFamily="18" charset="0"/>
                                </a:rPr>
                                <m:t>B</m:t>
                              </m:r>
                              <m:r>
                                <a:rPr lang="en-US" sz="2600" b="0" i="0" cap="all" smtClean="0">
                                  <a:solidFill>
                                    <a:schemeClr val="bg1"/>
                                  </a:solidFill>
                                  <a:latin typeface="Cambria Math" panose="02040503050406030204" pitchFamily="18" charset="0"/>
                                </a:rPr>
                                <m:t>,</m:t>
                              </m:r>
                              <m:r>
                                <a:rPr lang="en-US" sz="2600" b="0" i="1" cap="all" smtClean="0">
                                  <a:solidFill>
                                    <a:schemeClr val="bg1"/>
                                  </a:solidFill>
                                  <a:latin typeface="Cambria Math" panose="02040503050406030204" pitchFamily="18" charset="0"/>
                                </a:rPr>
                                <m:t> </m:t>
                              </m:r>
                              <m:r>
                                <a:rPr lang="en-US" sz="2600" b="0" i="1" cap="all" smtClean="0">
                                  <a:solidFill>
                                    <a:schemeClr val="bg1"/>
                                  </a:solidFill>
                                  <a:latin typeface="Cambria Math" panose="02040503050406030204" pitchFamily="18" charset="0"/>
                                </a:rPr>
                                <m:t>𝑜</m:t>
                              </m:r>
                              <m:r>
                                <a:rPr lang="en-US" sz="2600" b="0" i="0" cap="all" smtClean="0">
                                  <a:solidFill>
                                    <a:schemeClr val="bg1"/>
                                  </a:solidFill>
                                  <a:latin typeface="Cambria Math" panose="02040503050406030204" pitchFamily="18" charset="0"/>
                                </a:rPr>
                                <m:t>=</m:t>
                              </m:r>
                              <m:r>
                                <m:rPr>
                                  <m:sty m:val="p"/>
                                </m:rPr>
                                <a:rPr lang="en-US" sz="2600" b="0" i="0" cap="all" smtClean="0">
                                  <a:solidFill>
                                    <a:schemeClr val="bg1"/>
                                  </a:solidFill>
                                  <a:latin typeface="Cambria Math" panose="02040503050406030204" pitchFamily="18" charset="0"/>
                                </a:rPr>
                                <m:t>A</m:t>
                              </m:r>
                            </m:e>
                          </m:d>
                          <m:r>
                            <a:rPr lang="en-US" sz="2600" i="1" cap="all">
                              <a:solidFill>
                                <a:schemeClr val="bg1"/>
                              </a:solidFill>
                              <a:latin typeface="Cambria Math" panose="02040503050406030204" pitchFamily="18" charset="0"/>
                            </a:rPr>
                            <m:t>∗</m:t>
                          </m:r>
                          <m:r>
                            <a:rPr lang="en-US" sz="2600" i="1" cap="all">
                              <a:solidFill>
                                <a:schemeClr val="bg1"/>
                              </a:solidFill>
                              <a:latin typeface="Cambria Math" panose="02040503050406030204" pitchFamily="18" charset="0"/>
                            </a:rPr>
                            <m:t>𝑃</m:t>
                          </m:r>
                          <m:r>
                            <a:rPr lang="en-US" sz="2600" i="1" cap="all">
                              <a:solidFill>
                                <a:schemeClr val="bg1"/>
                              </a:solidFill>
                              <a:latin typeface="Cambria Math" panose="02040503050406030204" pitchFamily="18" charset="0"/>
                            </a:rPr>
                            <m:t>(</m:t>
                          </m:r>
                          <m:r>
                            <a:rPr lang="en-US" sz="2600" b="0" i="1" cap="all" smtClean="0">
                              <a:solidFill>
                                <a:schemeClr val="bg1"/>
                              </a:solidFill>
                              <a:latin typeface="Cambria Math" panose="02040503050406030204" pitchFamily="18" charset="0"/>
                            </a:rPr>
                            <m:t>𝑑</m:t>
                          </m:r>
                          <m:r>
                            <a:rPr lang="en-US" sz="2600" b="0" i="0" cap="all" smtClean="0">
                              <a:solidFill>
                                <a:schemeClr val="bg1"/>
                              </a:solidFill>
                              <a:latin typeface="Cambria Math" panose="02040503050406030204" pitchFamily="18" charset="0"/>
                            </a:rPr>
                            <m:t>=</m:t>
                          </m:r>
                          <m:r>
                            <m:rPr>
                              <m:sty m:val="p"/>
                            </m:rPr>
                            <a:rPr lang="en-US" sz="2600" b="0" i="0" cap="all" smtClean="0">
                              <a:solidFill>
                                <a:schemeClr val="bg1"/>
                              </a:solidFill>
                              <a:latin typeface="Cambria Math" panose="02040503050406030204" pitchFamily="18" charset="0"/>
                            </a:rPr>
                            <m:t>B</m:t>
                          </m:r>
                          <m:r>
                            <a:rPr lang="en-US" sz="2600" b="0" i="1" cap="all" smtClean="0">
                              <a:solidFill>
                                <a:schemeClr val="bg1"/>
                              </a:solidFill>
                              <a:latin typeface="Cambria Math" panose="02040503050406030204" pitchFamily="18" charset="0"/>
                            </a:rPr>
                            <m:t>|</m:t>
                          </m:r>
                          <m:r>
                            <a:rPr lang="en-US" sz="2600" b="0" i="1" cap="all" smtClean="0">
                              <a:solidFill>
                                <a:schemeClr val="bg1"/>
                              </a:solidFill>
                              <a:latin typeface="Cambria Math" panose="02040503050406030204" pitchFamily="18" charset="0"/>
                            </a:rPr>
                            <m:t>𝑜</m:t>
                          </m:r>
                          <m:r>
                            <a:rPr lang="en-US" sz="2600" b="0" i="0" cap="all" smtClean="0">
                              <a:solidFill>
                                <a:schemeClr val="bg1"/>
                              </a:solidFill>
                              <a:latin typeface="Cambria Math" panose="02040503050406030204" pitchFamily="18" charset="0"/>
                            </a:rPr>
                            <m:t>=</m:t>
                          </m:r>
                          <m:r>
                            <m:rPr>
                              <m:sty m:val="p"/>
                            </m:rPr>
                            <a:rPr lang="en-US" sz="2600" b="0" i="0" cap="all" smtClean="0">
                              <a:solidFill>
                                <a:schemeClr val="bg1"/>
                              </a:solidFill>
                              <a:latin typeface="Cambria Math" panose="02040503050406030204" pitchFamily="18" charset="0"/>
                            </a:rPr>
                            <m:t>a</m:t>
                          </m:r>
                          <m:r>
                            <a:rPr lang="en-US" sz="2600" i="1" cap="all">
                              <a:solidFill>
                                <a:schemeClr val="bg1"/>
                              </a:solidFill>
                              <a:latin typeface="Cambria Math" panose="02040503050406030204" pitchFamily="18" charset="0"/>
                            </a:rPr>
                            <m:t>)</m:t>
                          </m:r>
                        </m:num>
                        <m:den>
                          <m:r>
                            <a:rPr lang="en-US" sz="2600" i="1" cap="all">
                              <a:solidFill>
                                <a:schemeClr val="bg1"/>
                              </a:solidFill>
                              <a:latin typeface="Cambria Math" panose="02040503050406030204" pitchFamily="18" charset="0"/>
                            </a:rPr>
                            <m:t>𝑃</m:t>
                          </m:r>
                          <m:r>
                            <a:rPr lang="en-US" sz="2600" i="1" cap="all">
                              <a:solidFill>
                                <a:schemeClr val="bg1"/>
                              </a:solidFill>
                              <a:latin typeface="Cambria Math" panose="02040503050406030204" pitchFamily="18" charset="0"/>
                            </a:rPr>
                            <m:t>(</m:t>
                          </m:r>
                          <m:r>
                            <a:rPr lang="en-US" sz="2600" b="0" i="1" cap="all" smtClean="0">
                              <a:solidFill>
                                <a:schemeClr val="bg1"/>
                              </a:solidFill>
                              <a:latin typeface="Cambria Math" panose="02040503050406030204" pitchFamily="18" charset="0"/>
                            </a:rPr>
                            <m:t>𝑑𝑢𝑟</m:t>
                          </m:r>
                          <m:r>
                            <a:rPr lang="en-US" sz="2600" i="1" cap="all">
                              <a:solidFill>
                                <a:schemeClr val="bg1"/>
                              </a:solidFill>
                              <a:latin typeface="Cambria Math" panose="02040503050406030204" pitchFamily="18" charset="0"/>
                            </a:rPr>
                            <m:t>≥</m:t>
                          </m:r>
                          <m:r>
                            <a:rPr lang="en-US" sz="2600" b="0" i="1" cap="all" smtClean="0">
                              <a:solidFill>
                                <a:schemeClr val="bg1"/>
                              </a:solidFill>
                              <a:latin typeface="Cambria Math" panose="02040503050406030204" pitchFamily="18" charset="0"/>
                            </a:rPr>
                            <m:t>𝑡</m:t>
                          </m:r>
                          <m:r>
                            <a:rPr lang="en-US" sz="2600" i="1" cap="all">
                              <a:solidFill>
                                <a:schemeClr val="bg1"/>
                              </a:solidFill>
                              <a:latin typeface="Cambria Math" panose="02040503050406030204" pitchFamily="18" charset="0"/>
                            </a:rPr>
                            <m:t>, </m:t>
                          </m:r>
                          <m:r>
                            <a:rPr lang="en-US" sz="2600" b="0" i="1" cap="all" smtClean="0">
                              <a:solidFill>
                                <a:schemeClr val="bg1"/>
                              </a:solidFill>
                              <a:latin typeface="Cambria Math" panose="02040503050406030204" pitchFamily="18" charset="0"/>
                            </a:rPr>
                            <m:t>𝑜</m:t>
                          </m:r>
                          <m:r>
                            <a:rPr lang="en-US" sz="2600" i="1" cap="all">
                              <a:solidFill>
                                <a:schemeClr val="bg1"/>
                              </a:solidFill>
                              <a:latin typeface="Cambria Math" panose="02040503050406030204" pitchFamily="18" charset="0"/>
                            </a:rPr>
                            <m:t>=</m:t>
                          </m:r>
                          <m:r>
                            <a:rPr lang="en-US" sz="2600" i="1" cap="all">
                              <a:solidFill>
                                <a:schemeClr val="bg1"/>
                              </a:solidFill>
                              <a:latin typeface="Cambria Math" panose="02040503050406030204" pitchFamily="18" charset="0"/>
                            </a:rPr>
                            <m:t>𝐴</m:t>
                          </m:r>
                          <m:r>
                            <a:rPr lang="en-US" sz="2600" i="1" cap="all">
                              <a:solidFill>
                                <a:schemeClr val="bg1"/>
                              </a:solidFill>
                              <a:latin typeface="Cambria Math" panose="02040503050406030204" pitchFamily="18" charset="0"/>
                            </a:rPr>
                            <m:t>)</m:t>
                          </m:r>
                        </m:den>
                      </m:f>
                    </m:oMath>
                  </m:oMathPara>
                </a14:m>
                <a:endParaRPr lang="en-US" sz="2600" dirty="0">
                  <a:solidFill>
                    <a:schemeClr val="bg1"/>
                  </a:solidFill>
                </a:endParaRPr>
              </a:p>
              <a:p>
                <a:r>
                  <a:rPr lang="en-US" sz="2600" dirty="0">
                    <a:solidFill>
                      <a:schemeClr val="bg1"/>
                    </a:solidFill>
                  </a:rPr>
                  <a:t>From the Theorem of Total Probability: </a:t>
                </a:r>
                <a14:m>
                  <m:oMath xmlns:m="http://schemas.openxmlformats.org/officeDocument/2006/math">
                    <m:r>
                      <a:rPr lang="en-US" sz="2600" i="1">
                        <a:solidFill>
                          <a:schemeClr val="bg1"/>
                        </a:solidFill>
                        <a:latin typeface="Cambria Math" panose="02040503050406030204" pitchFamily="18" charset="0"/>
                      </a:rPr>
                      <m:t>𝑃</m:t>
                    </m:r>
                    <m:d>
                      <m:dPr>
                        <m:ctrlPr>
                          <a:rPr lang="en-US" sz="2600" i="1">
                            <a:solidFill>
                              <a:schemeClr val="bg1"/>
                            </a:solidFill>
                            <a:latin typeface="Cambria Math" panose="02040503050406030204" pitchFamily="18" charset="0"/>
                          </a:rPr>
                        </m:ctrlPr>
                      </m:dPr>
                      <m:e>
                        <m:r>
                          <a:rPr lang="en-US" sz="2600" b="0" i="1" smtClean="0">
                            <a:solidFill>
                              <a:schemeClr val="bg1"/>
                            </a:solidFill>
                            <a:latin typeface="Cambria Math"/>
                          </a:rPr>
                          <m:t>𝑋</m:t>
                        </m:r>
                      </m:e>
                    </m:d>
                    <m:r>
                      <a:rPr lang="en-US" sz="2600" i="1">
                        <a:solidFill>
                          <a:schemeClr val="bg1"/>
                        </a:solidFill>
                        <a:latin typeface="Cambria Math" panose="02040503050406030204" pitchFamily="18" charset="0"/>
                      </a:rPr>
                      <m:t>=</m:t>
                    </m:r>
                    <m:nary>
                      <m:naryPr>
                        <m:chr m:val="∑"/>
                        <m:limLoc m:val="undOvr"/>
                        <m:ctrlPr>
                          <a:rPr lang="en-US" sz="2600" i="1">
                            <a:solidFill>
                              <a:schemeClr val="bg1"/>
                            </a:solidFill>
                            <a:latin typeface="Cambria Math" panose="02040503050406030204" pitchFamily="18" charset="0"/>
                          </a:rPr>
                        </m:ctrlPr>
                      </m:naryPr>
                      <m:sub>
                        <m:r>
                          <a:rPr lang="en-US" sz="2600" i="1">
                            <a:solidFill>
                              <a:schemeClr val="bg1"/>
                            </a:solidFill>
                            <a:latin typeface="Cambria Math" panose="02040503050406030204" pitchFamily="18" charset="0"/>
                          </a:rPr>
                          <m:t>𝑖</m:t>
                        </m:r>
                        <m:r>
                          <a:rPr lang="en-US" sz="2600" i="1">
                            <a:solidFill>
                              <a:schemeClr val="bg1"/>
                            </a:solidFill>
                            <a:latin typeface="Cambria Math" panose="02040503050406030204" pitchFamily="18" charset="0"/>
                          </a:rPr>
                          <m:t>=1</m:t>
                        </m:r>
                      </m:sub>
                      <m:sup>
                        <m:r>
                          <a:rPr lang="en-US" sz="2600" i="1">
                            <a:solidFill>
                              <a:schemeClr val="bg1"/>
                            </a:solidFill>
                            <a:latin typeface="Cambria Math" panose="02040503050406030204" pitchFamily="18" charset="0"/>
                          </a:rPr>
                          <m:t>𝑛</m:t>
                        </m:r>
                      </m:sup>
                      <m:e>
                        <m:r>
                          <a:rPr lang="en-US" sz="2600" i="1">
                            <a:solidFill>
                              <a:schemeClr val="bg1"/>
                            </a:solidFill>
                            <a:latin typeface="Cambria Math" panose="02040503050406030204" pitchFamily="18" charset="0"/>
                          </a:rPr>
                          <m:t>𝑃</m:t>
                        </m:r>
                        <m:d>
                          <m:dPr>
                            <m:ctrlPr>
                              <a:rPr lang="en-US" sz="2600" i="1">
                                <a:solidFill>
                                  <a:schemeClr val="bg1"/>
                                </a:solidFill>
                                <a:latin typeface="Cambria Math" panose="02040503050406030204" pitchFamily="18" charset="0"/>
                              </a:rPr>
                            </m:ctrlPr>
                          </m:dPr>
                          <m:e>
                            <m:r>
                              <a:rPr lang="en-US" sz="2600" b="0" i="1" smtClean="0">
                                <a:solidFill>
                                  <a:schemeClr val="bg1"/>
                                </a:solidFill>
                                <a:latin typeface="Cambria Math"/>
                              </a:rPr>
                              <m:t>𝑋</m:t>
                            </m:r>
                          </m:e>
                          <m:e>
                            <m:sSub>
                              <m:sSubPr>
                                <m:ctrlPr>
                                  <a:rPr lang="en-US" sz="2600" i="1">
                                    <a:solidFill>
                                      <a:schemeClr val="bg1"/>
                                    </a:solidFill>
                                    <a:latin typeface="Cambria Math" panose="02040503050406030204" pitchFamily="18" charset="0"/>
                                  </a:rPr>
                                </m:ctrlPr>
                              </m:sSubPr>
                              <m:e>
                                <m:r>
                                  <a:rPr lang="en-US" sz="2600" i="1">
                                    <a:solidFill>
                                      <a:schemeClr val="bg1"/>
                                    </a:solidFill>
                                    <a:latin typeface="Cambria Math" panose="02040503050406030204" pitchFamily="18" charset="0"/>
                                  </a:rPr>
                                  <m:t>𝑆</m:t>
                                </m:r>
                              </m:e>
                              <m:sub>
                                <m:r>
                                  <a:rPr lang="en-US" sz="2600" i="1">
                                    <a:solidFill>
                                      <a:schemeClr val="bg1"/>
                                    </a:solidFill>
                                    <a:latin typeface="Cambria Math" panose="02040503050406030204" pitchFamily="18" charset="0"/>
                                  </a:rPr>
                                  <m:t>𝑖</m:t>
                                </m:r>
                              </m:sub>
                            </m:sSub>
                          </m:e>
                        </m:d>
                        <m:r>
                          <a:rPr lang="en-US" sz="2600" i="1">
                            <a:solidFill>
                              <a:schemeClr val="bg1"/>
                            </a:solidFill>
                            <a:latin typeface="Cambria Math" panose="02040503050406030204" pitchFamily="18" charset="0"/>
                          </a:rPr>
                          <m:t>∗</m:t>
                        </m:r>
                        <m:r>
                          <a:rPr lang="en-US" sz="2600" i="1">
                            <a:solidFill>
                              <a:schemeClr val="bg1"/>
                            </a:solidFill>
                            <a:latin typeface="Cambria Math" panose="02040503050406030204" pitchFamily="18" charset="0"/>
                          </a:rPr>
                          <m:t>𝑃</m:t>
                        </m:r>
                        <m:r>
                          <a:rPr lang="en-US" sz="2600" i="1">
                            <a:solidFill>
                              <a:schemeClr val="bg1"/>
                            </a:solidFill>
                            <a:latin typeface="Cambria Math" panose="02040503050406030204" pitchFamily="18" charset="0"/>
                          </a:rPr>
                          <m:t>(</m:t>
                        </m:r>
                        <m:sSub>
                          <m:sSubPr>
                            <m:ctrlPr>
                              <a:rPr lang="en-US" sz="2600" i="1">
                                <a:solidFill>
                                  <a:schemeClr val="bg1"/>
                                </a:solidFill>
                                <a:latin typeface="Cambria Math" panose="02040503050406030204" pitchFamily="18" charset="0"/>
                              </a:rPr>
                            </m:ctrlPr>
                          </m:sSubPr>
                          <m:e>
                            <m:r>
                              <a:rPr lang="en-US" sz="2600" i="1">
                                <a:solidFill>
                                  <a:schemeClr val="bg1"/>
                                </a:solidFill>
                                <a:latin typeface="Cambria Math" panose="02040503050406030204" pitchFamily="18" charset="0"/>
                              </a:rPr>
                              <m:t>𝑆</m:t>
                            </m:r>
                          </m:e>
                          <m:sub>
                            <m:r>
                              <a:rPr lang="en-US" sz="2600" i="1">
                                <a:solidFill>
                                  <a:schemeClr val="bg1"/>
                                </a:solidFill>
                                <a:latin typeface="Cambria Math" panose="02040503050406030204" pitchFamily="18" charset="0"/>
                              </a:rPr>
                              <m:t>𝑖</m:t>
                            </m:r>
                          </m:sub>
                        </m:sSub>
                        <m:r>
                          <a:rPr lang="en-US" sz="2600" i="1">
                            <a:solidFill>
                              <a:schemeClr val="bg1"/>
                            </a:solidFill>
                            <a:latin typeface="Cambria Math" panose="02040503050406030204" pitchFamily="18" charset="0"/>
                          </a:rPr>
                          <m:t>)</m:t>
                        </m:r>
                      </m:e>
                    </m:nary>
                    <m:r>
                      <a:rPr lang="en-US" sz="2600" b="0" i="1" smtClean="0">
                        <a:solidFill>
                          <a:schemeClr val="bg1"/>
                        </a:solidFill>
                        <a:latin typeface="Cambria Math"/>
                      </a:rPr>
                      <m:t> </m:t>
                    </m:r>
                  </m:oMath>
                </a14:m>
                <a:endParaRPr lang="en-US" sz="2600" b="0" dirty="0">
                  <a:solidFill>
                    <a:schemeClr val="bg1"/>
                  </a:solidFill>
                </a:endParaRPr>
              </a:p>
              <a:p>
                <a:r>
                  <a:rPr lang="en-US" sz="2600" dirty="0">
                    <a:solidFill>
                      <a:schemeClr val="bg1"/>
                    </a:solidFill>
                  </a:rPr>
                  <a:t>= </a:t>
                </a:r>
                <a14:m>
                  <m:oMath xmlns:m="http://schemas.openxmlformats.org/officeDocument/2006/math">
                    <m:f>
                      <m:fPr>
                        <m:ctrlPr>
                          <a:rPr lang="en-US" sz="2400" i="1" cap="all" smtClean="0">
                            <a:solidFill>
                              <a:schemeClr val="bg1"/>
                            </a:solidFill>
                            <a:latin typeface="Cambria Math" panose="02040503050406030204" pitchFamily="18" charset="0"/>
                          </a:rPr>
                        </m:ctrlPr>
                      </m:fPr>
                      <m:num>
                        <m:r>
                          <a:rPr lang="en-US" sz="2400" i="1" cap="all">
                            <a:solidFill>
                              <a:schemeClr val="bg1"/>
                            </a:solidFill>
                            <a:latin typeface="Cambria Math"/>
                          </a:rPr>
                          <m:t>𝑃</m:t>
                        </m:r>
                        <m:d>
                          <m:dPr>
                            <m:ctrlPr>
                              <a:rPr lang="en-US" sz="2400" i="1">
                                <a:solidFill>
                                  <a:schemeClr val="bg1"/>
                                </a:solidFill>
                                <a:latin typeface="Cambria Math" panose="02040503050406030204" pitchFamily="18" charset="0"/>
                              </a:rPr>
                            </m:ctrlPr>
                          </m:dPr>
                          <m:e>
                            <m:r>
                              <a:rPr lang="en-US" sz="2400" b="0" i="1" smtClean="0">
                                <a:solidFill>
                                  <a:schemeClr val="bg1"/>
                                </a:solidFill>
                                <a:latin typeface="Cambria Math" panose="02040503050406030204" pitchFamily="18" charset="0"/>
                              </a:rPr>
                              <m:t>𝑑𝑢𝑟</m:t>
                            </m:r>
                            <m:r>
                              <a:rPr lang="en-US" sz="2400" i="1">
                                <a:solidFill>
                                  <a:schemeClr val="bg1"/>
                                </a:solidFill>
                                <a:latin typeface="Cambria Math"/>
                              </a:rPr>
                              <m:t>≥</m:t>
                            </m:r>
                            <m:r>
                              <a:rPr lang="en-US" sz="2400" b="0" i="1" smtClean="0">
                                <a:solidFill>
                                  <a:schemeClr val="bg1"/>
                                </a:solidFill>
                                <a:latin typeface="Cambria Math" panose="02040503050406030204" pitchFamily="18" charset="0"/>
                              </a:rPr>
                              <m:t>𝑡</m:t>
                            </m:r>
                          </m:e>
                          <m:e>
                            <m:r>
                              <a:rPr lang="en-US" sz="2400" b="0" i="1" cap="all" smtClean="0">
                                <a:solidFill>
                                  <a:schemeClr val="bg1"/>
                                </a:solidFill>
                                <a:latin typeface="Cambria Math" panose="02040503050406030204" pitchFamily="18" charset="0"/>
                              </a:rPr>
                              <m:t>𝑑</m:t>
                            </m:r>
                            <m:r>
                              <a:rPr lang="en-US" sz="2400" b="0" i="1" cap="all" smtClean="0">
                                <a:solidFill>
                                  <a:schemeClr val="bg1"/>
                                </a:solidFill>
                                <a:latin typeface="Cambria Math" panose="02040503050406030204" pitchFamily="18" charset="0"/>
                              </a:rPr>
                              <m:t>=</m:t>
                            </m:r>
                            <m:r>
                              <a:rPr lang="en-US" sz="2400" b="0" i="1" cap="all" smtClean="0">
                                <a:solidFill>
                                  <a:schemeClr val="bg1"/>
                                </a:solidFill>
                                <a:latin typeface="Cambria Math" panose="02040503050406030204" pitchFamily="18" charset="0"/>
                              </a:rPr>
                              <m:t>𝐵</m:t>
                            </m:r>
                            <m:r>
                              <a:rPr lang="en-US" sz="2400" b="0" i="1" cap="all" smtClean="0">
                                <a:solidFill>
                                  <a:schemeClr val="bg1"/>
                                </a:solidFill>
                                <a:latin typeface="Cambria Math" panose="02040503050406030204" pitchFamily="18" charset="0"/>
                              </a:rPr>
                              <m:t>,</m:t>
                            </m:r>
                            <m:r>
                              <a:rPr lang="en-US" sz="2400" b="0" i="1" cap="all" smtClean="0">
                                <a:solidFill>
                                  <a:schemeClr val="bg1"/>
                                </a:solidFill>
                                <a:latin typeface="Cambria Math" panose="02040503050406030204" pitchFamily="18" charset="0"/>
                              </a:rPr>
                              <m:t>𝑜</m:t>
                            </m:r>
                            <m:r>
                              <a:rPr lang="en-US" sz="2400" i="1" cap="all">
                                <a:solidFill>
                                  <a:schemeClr val="bg1"/>
                                </a:solidFill>
                                <a:latin typeface="Cambria Math"/>
                              </a:rPr>
                              <m:t>=</m:t>
                            </m:r>
                            <m:r>
                              <a:rPr lang="en-US" sz="2400" b="0" i="1" cap="all" smtClean="0">
                                <a:solidFill>
                                  <a:schemeClr val="bg1"/>
                                </a:solidFill>
                                <a:latin typeface="Cambria Math" panose="02040503050406030204" pitchFamily="18" charset="0"/>
                              </a:rPr>
                              <m:t>𝐴</m:t>
                            </m:r>
                          </m:e>
                        </m:d>
                        <m:r>
                          <a:rPr lang="en-US" sz="2400" i="1" cap="all">
                            <a:solidFill>
                              <a:schemeClr val="bg1"/>
                            </a:solidFill>
                            <a:latin typeface="Cambria Math"/>
                          </a:rPr>
                          <m:t>∗</m:t>
                        </m:r>
                        <m:r>
                          <a:rPr lang="en-US" sz="2400" i="1" cap="all">
                            <a:solidFill>
                              <a:schemeClr val="bg1"/>
                            </a:solidFill>
                            <a:latin typeface="Cambria Math"/>
                          </a:rPr>
                          <m:t>𝑃</m:t>
                        </m:r>
                        <m:r>
                          <a:rPr lang="en-US" sz="2400" i="1" cap="all">
                            <a:solidFill>
                              <a:schemeClr val="bg1"/>
                            </a:solidFill>
                            <a:latin typeface="Cambria Math"/>
                          </a:rPr>
                          <m:t>(</m:t>
                        </m:r>
                        <m:r>
                          <a:rPr lang="en-US" sz="2400" b="0" i="1" cap="all" smtClean="0">
                            <a:solidFill>
                              <a:schemeClr val="bg1"/>
                            </a:solidFill>
                            <a:latin typeface="Cambria Math" panose="02040503050406030204" pitchFamily="18" charset="0"/>
                          </a:rPr>
                          <m:t>𝑑</m:t>
                        </m:r>
                        <m:r>
                          <a:rPr lang="en-US" sz="2400" b="0" i="1" cap="all" smtClean="0">
                            <a:solidFill>
                              <a:schemeClr val="bg1"/>
                            </a:solidFill>
                            <a:latin typeface="Cambria Math" panose="02040503050406030204" pitchFamily="18" charset="0"/>
                          </a:rPr>
                          <m:t>=</m:t>
                        </m:r>
                        <m:r>
                          <a:rPr lang="en-US" sz="2400" b="0" i="1" cap="all" smtClean="0">
                            <a:solidFill>
                              <a:schemeClr val="bg1"/>
                            </a:solidFill>
                            <a:latin typeface="Cambria Math" panose="02040503050406030204" pitchFamily="18" charset="0"/>
                          </a:rPr>
                          <m:t>𝐵</m:t>
                        </m:r>
                        <m:r>
                          <a:rPr lang="en-US" sz="2400" i="1" cap="all">
                            <a:solidFill>
                              <a:schemeClr val="bg1"/>
                            </a:solidFill>
                            <a:latin typeface="Cambria Math"/>
                          </a:rPr>
                          <m:t>)</m:t>
                        </m:r>
                      </m:num>
                      <m:den>
                        <m:r>
                          <a:rPr lang="en-US" sz="2400" i="1" cap="all">
                            <a:solidFill>
                              <a:schemeClr val="bg1"/>
                            </a:solidFill>
                            <a:latin typeface="Cambria Math"/>
                          </a:rPr>
                          <m:t>𝑃</m:t>
                        </m:r>
                        <m:d>
                          <m:dPr>
                            <m:ctrlPr>
                              <a:rPr lang="en-US" sz="2400" i="1" cap="all">
                                <a:solidFill>
                                  <a:schemeClr val="bg1"/>
                                </a:solidFill>
                                <a:latin typeface="Cambria Math" panose="02040503050406030204" pitchFamily="18" charset="0"/>
                              </a:rPr>
                            </m:ctrlPr>
                          </m:dPr>
                          <m:e>
                            <m:r>
                              <a:rPr lang="en-US" sz="2400" b="0" i="1" cap="all" smtClean="0">
                                <a:solidFill>
                                  <a:schemeClr val="bg1"/>
                                </a:solidFill>
                                <a:latin typeface="Cambria Math" panose="02040503050406030204" pitchFamily="18" charset="0"/>
                              </a:rPr>
                              <m:t>𝑑𝑢𝑟</m:t>
                            </m:r>
                            <m:r>
                              <a:rPr lang="en-US" sz="2400" i="1" cap="all">
                                <a:solidFill>
                                  <a:schemeClr val="bg1"/>
                                </a:solidFill>
                                <a:latin typeface="Cambria Math"/>
                              </a:rPr>
                              <m:t>≥</m:t>
                            </m:r>
                            <m:r>
                              <a:rPr lang="en-US" sz="2400" b="0" i="1" cap="all" smtClean="0">
                                <a:solidFill>
                                  <a:schemeClr val="bg1"/>
                                </a:solidFill>
                                <a:latin typeface="Cambria Math" panose="02040503050406030204" pitchFamily="18" charset="0"/>
                              </a:rPr>
                              <m:t>𝑡</m:t>
                            </m:r>
                          </m:e>
                          <m:e>
                            <m:r>
                              <a:rPr lang="en-US" sz="2400" b="0" i="1" cap="all" smtClean="0">
                                <a:solidFill>
                                  <a:schemeClr val="bg1"/>
                                </a:solidFill>
                                <a:latin typeface="Cambria Math" panose="02040503050406030204" pitchFamily="18" charset="0"/>
                              </a:rPr>
                              <m:t>𝑑</m:t>
                            </m:r>
                            <m:r>
                              <a:rPr lang="en-US" sz="2400" i="1" cap="all">
                                <a:solidFill>
                                  <a:schemeClr val="bg1"/>
                                </a:solidFill>
                                <a:latin typeface="Cambria Math"/>
                              </a:rPr>
                              <m:t>=</m:t>
                            </m:r>
                            <m:r>
                              <a:rPr lang="en-US" sz="2400" b="0" i="1" cap="all" smtClean="0">
                                <a:solidFill>
                                  <a:schemeClr val="bg1"/>
                                </a:solidFill>
                                <a:latin typeface="Cambria Math" panose="02040503050406030204" pitchFamily="18" charset="0"/>
                              </a:rPr>
                              <m:t>𝐴</m:t>
                            </m:r>
                          </m:e>
                        </m:d>
                        <m:r>
                          <a:rPr lang="en-US" sz="2400" i="1" cap="all">
                            <a:solidFill>
                              <a:schemeClr val="bg1"/>
                            </a:solidFill>
                            <a:latin typeface="Cambria Math"/>
                          </a:rPr>
                          <m:t>𝑃</m:t>
                        </m:r>
                        <m:d>
                          <m:dPr>
                            <m:ctrlPr>
                              <a:rPr lang="en-US" sz="2400" i="1" cap="all">
                                <a:solidFill>
                                  <a:schemeClr val="bg1"/>
                                </a:solidFill>
                                <a:latin typeface="Cambria Math" panose="02040503050406030204" pitchFamily="18" charset="0"/>
                              </a:rPr>
                            </m:ctrlPr>
                          </m:dPr>
                          <m:e>
                            <m:r>
                              <a:rPr lang="en-US" sz="2400" b="0" i="1" cap="all" smtClean="0">
                                <a:solidFill>
                                  <a:schemeClr val="bg1"/>
                                </a:solidFill>
                                <a:latin typeface="Cambria Math" panose="02040503050406030204" pitchFamily="18" charset="0"/>
                              </a:rPr>
                              <m:t>𝑑</m:t>
                            </m:r>
                            <m:r>
                              <a:rPr lang="en-US" sz="2400" i="1" cap="all">
                                <a:solidFill>
                                  <a:schemeClr val="bg1"/>
                                </a:solidFill>
                                <a:latin typeface="Cambria Math"/>
                              </a:rPr>
                              <m:t>=</m:t>
                            </m:r>
                            <m:r>
                              <a:rPr lang="en-US" sz="2400" i="1" cap="all">
                                <a:solidFill>
                                  <a:schemeClr val="bg1"/>
                                </a:solidFill>
                                <a:latin typeface="Cambria Math"/>
                              </a:rPr>
                              <m:t>𝐴</m:t>
                            </m:r>
                          </m:e>
                        </m:d>
                        <m:r>
                          <a:rPr lang="en-US" sz="2400" i="1" cap="all">
                            <a:solidFill>
                              <a:schemeClr val="bg1"/>
                            </a:solidFill>
                            <a:latin typeface="Cambria Math"/>
                          </a:rPr>
                          <m:t>+</m:t>
                        </m:r>
                        <m:r>
                          <a:rPr lang="en-US" sz="2400" i="1" cap="all">
                            <a:solidFill>
                              <a:schemeClr val="bg1"/>
                            </a:solidFill>
                            <a:latin typeface="Cambria Math"/>
                          </a:rPr>
                          <m:t>𝑃</m:t>
                        </m:r>
                        <m:d>
                          <m:dPr>
                            <m:ctrlPr>
                              <a:rPr lang="en-US" sz="2400" i="1" cap="all">
                                <a:solidFill>
                                  <a:schemeClr val="bg1"/>
                                </a:solidFill>
                                <a:latin typeface="Cambria Math" panose="02040503050406030204" pitchFamily="18" charset="0"/>
                              </a:rPr>
                            </m:ctrlPr>
                          </m:dPr>
                          <m:e>
                            <m:r>
                              <a:rPr lang="en-US" sz="2400" b="0" i="1" cap="all" smtClean="0">
                                <a:solidFill>
                                  <a:schemeClr val="bg1"/>
                                </a:solidFill>
                                <a:latin typeface="Cambria Math" panose="02040503050406030204" pitchFamily="18" charset="0"/>
                              </a:rPr>
                              <m:t>𝑑𝑢𝑟</m:t>
                            </m:r>
                            <m:r>
                              <a:rPr lang="en-US" sz="2400" i="1" cap="all">
                                <a:solidFill>
                                  <a:schemeClr val="bg1"/>
                                </a:solidFill>
                                <a:latin typeface="Cambria Math"/>
                              </a:rPr>
                              <m:t>≥</m:t>
                            </m:r>
                            <m:r>
                              <a:rPr lang="en-US" sz="2400" b="0" i="1" cap="all" smtClean="0">
                                <a:solidFill>
                                  <a:schemeClr val="bg1"/>
                                </a:solidFill>
                                <a:latin typeface="Cambria Math" panose="02040503050406030204" pitchFamily="18" charset="0"/>
                              </a:rPr>
                              <m:t>𝑡</m:t>
                            </m:r>
                          </m:e>
                          <m:e>
                            <m:r>
                              <a:rPr lang="en-US" sz="2400" b="0" i="1" cap="all" smtClean="0">
                                <a:solidFill>
                                  <a:schemeClr val="bg1"/>
                                </a:solidFill>
                                <a:latin typeface="Cambria Math" panose="02040503050406030204" pitchFamily="18" charset="0"/>
                              </a:rPr>
                              <m:t>𝑑</m:t>
                            </m:r>
                            <m:r>
                              <a:rPr lang="en-US" sz="2400" i="1" cap="all">
                                <a:solidFill>
                                  <a:schemeClr val="bg1"/>
                                </a:solidFill>
                                <a:latin typeface="Cambria Math"/>
                              </a:rPr>
                              <m:t>=</m:t>
                            </m:r>
                            <m:r>
                              <a:rPr lang="en-US" sz="2400" i="1" cap="all">
                                <a:solidFill>
                                  <a:schemeClr val="bg1"/>
                                </a:solidFill>
                                <a:latin typeface="Cambria Math"/>
                              </a:rPr>
                              <m:t>𝐵</m:t>
                            </m:r>
                          </m:e>
                        </m:d>
                        <m:r>
                          <a:rPr lang="en-US" sz="2400" i="1" cap="all">
                            <a:solidFill>
                              <a:schemeClr val="bg1"/>
                            </a:solidFill>
                            <a:latin typeface="Cambria Math"/>
                          </a:rPr>
                          <m:t>𝑃</m:t>
                        </m:r>
                        <m:d>
                          <m:dPr>
                            <m:ctrlPr>
                              <a:rPr lang="en-US" sz="2400" i="1" cap="all">
                                <a:solidFill>
                                  <a:schemeClr val="bg1"/>
                                </a:solidFill>
                                <a:latin typeface="Cambria Math" panose="02040503050406030204" pitchFamily="18" charset="0"/>
                              </a:rPr>
                            </m:ctrlPr>
                          </m:dPr>
                          <m:e>
                            <m:r>
                              <a:rPr lang="en-US" sz="2400" b="0" i="1" cap="all" smtClean="0">
                                <a:solidFill>
                                  <a:schemeClr val="bg1"/>
                                </a:solidFill>
                                <a:latin typeface="Cambria Math" panose="02040503050406030204" pitchFamily="18" charset="0"/>
                              </a:rPr>
                              <m:t>𝑑</m:t>
                            </m:r>
                            <m:r>
                              <a:rPr lang="en-US" sz="2400" i="1" cap="all">
                                <a:solidFill>
                                  <a:schemeClr val="bg1"/>
                                </a:solidFill>
                                <a:latin typeface="Cambria Math"/>
                              </a:rPr>
                              <m:t>=</m:t>
                            </m:r>
                            <m:r>
                              <a:rPr lang="en-US" sz="2400" i="1" cap="all">
                                <a:solidFill>
                                  <a:schemeClr val="bg1"/>
                                </a:solidFill>
                                <a:latin typeface="Cambria Math"/>
                              </a:rPr>
                              <m:t>𝐵</m:t>
                            </m:r>
                          </m:e>
                        </m:d>
                        <m:r>
                          <a:rPr lang="en-US" sz="2400" i="1" cap="all">
                            <a:solidFill>
                              <a:schemeClr val="bg1"/>
                            </a:solidFill>
                            <a:latin typeface="Cambria Math"/>
                          </a:rPr>
                          <m:t>+</m:t>
                        </m:r>
                        <m:r>
                          <a:rPr lang="en-US" sz="2400" i="1" cap="all">
                            <a:solidFill>
                              <a:schemeClr val="bg1"/>
                            </a:solidFill>
                            <a:latin typeface="Cambria Math"/>
                          </a:rPr>
                          <m:t>𝑃</m:t>
                        </m:r>
                        <m:d>
                          <m:dPr>
                            <m:ctrlPr>
                              <a:rPr lang="en-US" sz="2400" i="1" cap="all">
                                <a:solidFill>
                                  <a:schemeClr val="bg1"/>
                                </a:solidFill>
                                <a:latin typeface="Cambria Math" panose="02040503050406030204" pitchFamily="18" charset="0"/>
                              </a:rPr>
                            </m:ctrlPr>
                          </m:dPr>
                          <m:e>
                            <m:r>
                              <a:rPr lang="en-US" sz="2400" b="0" i="1" cap="all" smtClean="0">
                                <a:solidFill>
                                  <a:schemeClr val="bg1"/>
                                </a:solidFill>
                                <a:latin typeface="Cambria Math" panose="02040503050406030204" pitchFamily="18" charset="0"/>
                              </a:rPr>
                              <m:t>𝑑𝑢𝑟</m:t>
                            </m:r>
                            <m:r>
                              <a:rPr lang="en-US" sz="2400" i="1" cap="all">
                                <a:solidFill>
                                  <a:schemeClr val="bg1"/>
                                </a:solidFill>
                                <a:latin typeface="Cambria Math"/>
                              </a:rPr>
                              <m:t>≥</m:t>
                            </m:r>
                            <m:r>
                              <a:rPr lang="en-US" sz="2400" b="0" i="1" cap="all" smtClean="0">
                                <a:solidFill>
                                  <a:schemeClr val="bg1"/>
                                </a:solidFill>
                                <a:latin typeface="Cambria Math" panose="02040503050406030204" pitchFamily="18" charset="0"/>
                              </a:rPr>
                              <m:t>𝑡</m:t>
                            </m:r>
                          </m:e>
                          <m:e>
                            <m:r>
                              <a:rPr lang="en-US" sz="2400" b="0" i="1" cap="all" smtClean="0">
                                <a:solidFill>
                                  <a:schemeClr val="bg1"/>
                                </a:solidFill>
                                <a:latin typeface="Cambria Math" panose="02040503050406030204" pitchFamily="18" charset="0"/>
                              </a:rPr>
                              <m:t>𝑑</m:t>
                            </m:r>
                            <m:r>
                              <a:rPr lang="en-US" sz="2400" i="1" cap="all">
                                <a:solidFill>
                                  <a:schemeClr val="bg1"/>
                                </a:solidFill>
                                <a:latin typeface="Cambria Math"/>
                              </a:rPr>
                              <m:t>=</m:t>
                            </m:r>
                            <m:r>
                              <a:rPr lang="en-US" sz="2400" i="1" cap="all">
                                <a:solidFill>
                                  <a:schemeClr val="bg1"/>
                                </a:solidFill>
                                <a:latin typeface="Cambria Math"/>
                              </a:rPr>
                              <m:t>𝐶</m:t>
                            </m:r>
                          </m:e>
                        </m:d>
                        <m:r>
                          <a:rPr lang="en-US" sz="2400" i="1" cap="all">
                            <a:solidFill>
                              <a:schemeClr val="bg1"/>
                            </a:solidFill>
                            <a:latin typeface="Cambria Math"/>
                          </a:rPr>
                          <m:t>𝑃</m:t>
                        </m:r>
                        <m:d>
                          <m:dPr>
                            <m:ctrlPr>
                              <a:rPr lang="en-US" sz="2400" i="1" cap="all">
                                <a:solidFill>
                                  <a:schemeClr val="bg1"/>
                                </a:solidFill>
                                <a:latin typeface="Cambria Math" panose="02040503050406030204" pitchFamily="18" charset="0"/>
                              </a:rPr>
                            </m:ctrlPr>
                          </m:dPr>
                          <m:e>
                            <m:r>
                              <a:rPr lang="en-US" sz="2400" b="0" i="1" cap="all" smtClean="0">
                                <a:solidFill>
                                  <a:schemeClr val="bg1"/>
                                </a:solidFill>
                                <a:latin typeface="Cambria Math" panose="02040503050406030204" pitchFamily="18" charset="0"/>
                              </a:rPr>
                              <m:t>𝑑</m:t>
                            </m:r>
                            <m:r>
                              <a:rPr lang="en-US" sz="2400" i="1" cap="all">
                                <a:solidFill>
                                  <a:schemeClr val="bg1"/>
                                </a:solidFill>
                                <a:latin typeface="Cambria Math"/>
                              </a:rPr>
                              <m:t>=</m:t>
                            </m:r>
                            <m:r>
                              <a:rPr lang="en-US" sz="2400" i="1" cap="all">
                                <a:solidFill>
                                  <a:schemeClr val="bg1"/>
                                </a:solidFill>
                                <a:latin typeface="Cambria Math"/>
                              </a:rPr>
                              <m:t>𝐶</m:t>
                            </m:r>
                          </m:e>
                        </m:d>
                      </m:den>
                    </m:f>
                  </m:oMath>
                </a14:m>
                <a:endParaRPr lang="en-US" sz="2600" dirty="0">
                  <a:solidFill>
                    <a:schemeClr val="bg1"/>
                  </a:solidFill>
                </a:endParaRPr>
              </a:p>
              <a:p>
                <a:endParaRPr lang="en-US" sz="2600" dirty="0">
                  <a:solidFill>
                    <a:schemeClr val="bg1"/>
                  </a:solidFill>
                </a:endParaRPr>
              </a:p>
              <a:p>
                <a:r>
                  <a:rPr lang="en-US" sz="2600" u="sng" dirty="0">
                    <a:solidFill>
                      <a:schemeClr val="bg1"/>
                    </a:solidFill>
                  </a:rPr>
                  <a:t>Time Distribution Probability:</a:t>
                </a:r>
              </a:p>
              <a:p>
                <a:r>
                  <a:rPr lang="en-US" sz="2600" dirty="0">
                    <a:solidFill>
                      <a:schemeClr val="bg1"/>
                    </a:solidFill>
                  </a:rPr>
                  <a:t>For passenger  G currently in the metro network, the probability of G </a:t>
                </a:r>
              </a:p>
              <a:p>
                <a:r>
                  <a:rPr lang="en-US" sz="2600" dirty="0">
                    <a:solidFill>
                      <a:schemeClr val="bg1"/>
                    </a:solidFill>
                  </a:rPr>
                  <a:t>exiting at a given station X inn time interval </a:t>
                </a:r>
                <a14:m>
                  <m:oMath xmlns:m="http://schemas.openxmlformats.org/officeDocument/2006/math">
                    <m:sSub>
                      <m:sSubPr>
                        <m:ctrlPr>
                          <a:rPr lang="en-US" sz="2600" b="0" i="1" smtClean="0">
                            <a:solidFill>
                              <a:schemeClr val="bg1"/>
                            </a:solidFill>
                            <a:latin typeface="Cambria Math" panose="02040503050406030204" pitchFamily="18" charset="0"/>
                            <a:ea typeface="Cambria Math"/>
                          </a:rPr>
                        </m:ctrlPr>
                      </m:sSubPr>
                      <m:e>
                        <m:r>
                          <m:rPr>
                            <m:sty m:val="p"/>
                          </m:rPr>
                          <a:rPr lang="el-GR" sz="2600" b="0" i="1" smtClean="0">
                            <a:solidFill>
                              <a:schemeClr val="bg1"/>
                            </a:solidFill>
                            <a:latin typeface="Cambria Math"/>
                            <a:ea typeface="Cambria Math"/>
                          </a:rPr>
                          <m:t>τ</m:t>
                        </m:r>
                      </m:e>
                      <m:sub>
                        <m:r>
                          <a:rPr lang="en-US" sz="2600" b="0" i="1" smtClean="0">
                            <a:solidFill>
                              <a:schemeClr val="bg1"/>
                            </a:solidFill>
                            <a:latin typeface="Cambria Math"/>
                          </a:rPr>
                          <m:t>1</m:t>
                        </m:r>
                      </m:sub>
                    </m:sSub>
                  </m:oMath>
                </a14:m>
                <a:r>
                  <a:rPr lang="en-US" sz="2600" dirty="0">
                    <a:solidFill>
                      <a:schemeClr val="bg1"/>
                    </a:solidFill>
                  </a:rPr>
                  <a:t> </a:t>
                </a:r>
              </a:p>
              <a:p>
                <a:r>
                  <a:rPr lang="en-US" sz="2600" dirty="0">
                    <a:solidFill>
                      <a:schemeClr val="bg1"/>
                    </a:solidFill>
                  </a:rPr>
                  <a:t>= P(G exits during </a:t>
                </a:r>
                <a14:m>
                  <m:oMath xmlns:m="http://schemas.openxmlformats.org/officeDocument/2006/math">
                    <m:sSub>
                      <m:sSubPr>
                        <m:ctrlPr>
                          <a:rPr lang="en-US" sz="2600" b="0" i="1" smtClean="0">
                            <a:solidFill>
                              <a:schemeClr val="bg1"/>
                            </a:solidFill>
                            <a:latin typeface="Cambria Math" panose="02040503050406030204" pitchFamily="18" charset="0"/>
                            <a:ea typeface="Cambria Math"/>
                          </a:rPr>
                        </m:ctrlPr>
                      </m:sSubPr>
                      <m:e>
                        <m:r>
                          <m:rPr>
                            <m:sty m:val="p"/>
                          </m:rPr>
                          <a:rPr lang="el-GR" sz="2600" b="0" i="1" smtClean="0">
                            <a:solidFill>
                              <a:schemeClr val="bg1"/>
                            </a:solidFill>
                            <a:latin typeface="Cambria Math"/>
                            <a:ea typeface="Cambria Math"/>
                          </a:rPr>
                          <m:t>τ</m:t>
                        </m:r>
                      </m:e>
                      <m:sub>
                        <m:r>
                          <a:rPr lang="en-US" sz="2600" b="0" i="1" smtClean="0">
                            <a:solidFill>
                              <a:schemeClr val="bg1"/>
                            </a:solidFill>
                            <a:latin typeface="Cambria Math"/>
                          </a:rPr>
                          <m:t>1</m:t>
                        </m:r>
                      </m:sub>
                    </m:sSub>
                  </m:oMath>
                </a14:m>
                <a:r>
                  <a:rPr lang="en-US" sz="2600" dirty="0">
                    <a:solidFill>
                      <a:schemeClr val="bg1"/>
                    </a:solidFill>
                  </a:rPr>
                  <a:t>| G’s destination is X) </a:t>
                </a:r>
              </a:p>
              <a:p>
                <a:r>
                  <a:rPr lang="en-US" sz="2600" dirty="0">
                    <a:solidFill>
                      <a:schemeClr val="bg1"/>
                    </a:solidFill>
                  </a:rPr>
                  <a:t>= </a:t>
                </a:r>
                <a14:m>
                  <m:oMath xmlns:m="http://schemas.openxmlformats.org/officeDocument/2006/math">
                    <m:f>
                      <m:fPr>
                        <m:ctrlPr>
                          <a:rPr lang="en-US" sz="2600" i="1" cap="all" smtClean="0">
                            <a:solidFill>
                              <a:schemeClr val="bg1"/>
                            </a:solidFill>
                            <a:latin typeface="Cambria Math" panose="02040503050406030204" pitchFamily="18" charset="0"/>
                          </a:rPr>
                        </m:ctrlPr>
                      </m:fPr>
                      <m:num>
                        <m:r>
                          <a:rPr lang="en-US" sz="2600" b="0" i="1" smtClean="0">
                            <a:solidFill>
                              <a:schemeClr val="bg1"/>
                            </a:solidFill>
                            <a:latin typeface="Cambria Math"/>
                          </a:rPr>
                          <m:t>𝑃</m:t>
                        </m:r>
                        <m:d>
                          <m:dPr>
                            <m:ctrlPr>
                              <a:rPr lang="en-US" sz="2600" b="0" i="1" smtClean="0">
                                <a:solidFill>
                                  <a:schemeClr val="bg1"/>
                                </a:solidFill>
                                <a:latin typeface="Cambria Math" panose="02040503050406030204" pitchFamily="18" charset="0"/>
                              </a:rPr>
                            </m:ctrlPr>
                          </m:dPr>
                          <m:e>
                            <m:r>
                              <a:rPr lang="en-US" sz="2600" b="0" i="1" smtClean="0">
                                <a:solidFill>
                                  <a:schemeClr val="bg1"/>
                                </a:solidFill>
                                <a:latin typeface="Cambria Math"/>
                              </a:rPr>
                              <m:t>𝑒𝑥𝑖𝑡𝑠</m:t>
                            </m:r>
                            <m:r>
                              <a:rPr lang="en-US" sz="2600" b="0" i="1" smtClean="0">
                                <a:solidFill>
                                  <a:schemeClr val="bg1"/>
                                </a:solidFill>
                                <a:latin typeface="Cambria Math"/>
                              </a:rPr>
                              <m:t> </m:t>
                            </m:r>
                            <m:r>
                              <a:rPr lang="en-US" sz="2600" b="0" i="1" smtClean="0">
                                <a:solidFill>
                                  <a:schemeClr val="bg1"/>
                                </a:solidFill>
                                <a:latin typeface="Cambria Math"/>
                              </a:rPr>
                              <m:t>𝑑𝑢𝑟𝑖𝑛𝑔</m:t>
                            </m:r>
                            <m:sSub>
                              <m:sSubPr>
                                <m:ctrlPr>
                                  <a:rPr lang="en-US" sz="2600" b="0" i="1" smtClean="0">
                                    <a:solidFill>
                                      <a:schemeClr val="bg1"/>
                                    </a:solidFill>
                                    <a:latin typeface="Cambria Math" panose="02040503050406030204" pitchFamily="18" charset="0"/>
                                    <a:ea typeface="Cambria Math"/>
                                  </a:rPr>
                                </m:ctrlPr>
                              </m:sSubPr>
                              <m:e>
                                <m:r>
                                  <a:rPr lang="en-US" sz="2600" b="0" i="1" smtClean="0">
                                    <a:solidFill>
                                      <a:schemeClr val="bg1"/>
                                    </a:solidFill>
                                    <a:latin typeface="Cambria Math"/>
                                    <a:ea typeface="Cambria Math"/>
                                  </a:rPr>
                                  <m:t> </m:t>
                                </m:r>
                                <m:r>
                                  <m:rPr>
                                    <m:sty m:val="p"/>
                                  </m:rPr>
                                  <a:rPr lang="el-GR" sz="2600" b="0" i="1" smtClean="0">
                                    <a:solidFill>
                                      <a:schemeClr val="bg1"/>
                                    </a:solidFill>
                                    <a:latin typeface="Cambria Math"/>
                                    <a:ea typeface="Cambria Math"/>
                                  </a:rPr>
                                  <m:t>τ</m:t>
                                </m:r>
                              </m:e>
                              <m:sub>
                                <m:r>
                                  <a:rPr lang="en-US" sz="2600" b="0" i="1" smtClean="0">
                                    <a:solidFill>
                                      <a:schemeClr val="bg1"/>
                                    </a:solidFill>
                                    <a:latin typeface="Cambria Math"/>
                                  </a:rPr>
                                  <m:t>1</m:t>
                                </m:r>
                              </m:sub>
                            </m:sSub>
                          </m:e>
                        </m:d>
                        <m:r>
                          <a:rPr lang="en-US" sz="2600" b="0" i="1" smtClean="0">
                            <a:solidFill>
                              <a:schemeClr val="bg1"/>
                            </a:solidFill>
                            <a:latin typeface="Cambria Math"/>
                          </a:rPr>
                          <m:t>∗</m:t>
                        </m:r>
                        <m:r>
                          <a:rPr lang="en-US" sz="2600" b="0" i="1" smtClean="0">
                            <a:solidFill>
                              <a:schemeClr val="bg1"/>
                            </a:solidFill>
                            <a:latin typeface="Cambria Math"/>
                          </a:rPr>
                          <m:t>𝑃</m:t>
                        </m:r>
                        <m:r>
                          <a:rPr lang="en-US" sz="2600" b="0" i="1" smtClean="0">
                            <a:solidFill>
                              <a:schemeClr val="bg1"/>
                            </a:solidFill>
                            <a:latin typeface="Cambria Math"/>
                          </a:rPr>
                          <m:t>(</m:t>
                        </m:r>
                        <m:r>
                          <a:rPr lang="en-US" sz="2600" b="0" i="1" smtClean="0">
                            <a:solidFill>
                              <a:schemeClr val="bg1"/>
                            </a:solidFill>
                            <a:latin typeface="Cambria Math"/>
                          </a:rPr>
                          <m:t>𝐺</m:t>
                        </m:r>
                        <m:r>
                          <a:rPr lang="en-US" sz="2600" b="0" i="1" smtClean="0">
                            <a:solidFill>
                              <a:schemeClr val="bg1"/>
                            </a:solidFill>
                            <a:latin typeface="Cambria Math"/>
                          </a:rPr>
                          <m:t> </m:t>
                        </m:r>
                        <m:r>
                          <a:rPr lang="en-US" sz="2600" b="0" i="1" smtClean="0">
                            <a:solidFill>
                              <a:schemeClr val="bg1"/>
                            </a:solidFill>
                            <a:latin typeface="Cambria Math"/>
                          </a:rPr>
                          <m:t>𝑑𝑖𝑑</m:t>
                        </m:r>
                        <m:r>
                          <a:rPr lang="en-US" sz="2600" b="0" i="1" smtClean="0">
                            <a:solidFill>
                              <a:schemeClr val="bg1"/>
                            </a:solidFill>
                            <a:latin typeface="Cambria Math"/>
                          </a:rPr>
                          <m:t> </m:t>
                        </m:r>
                        <m:r>
                          <a:rPr lang="en-US" sz="2600" b="0" i="1" smtClean="0">
                            <a:solidFill>
                              <a:schemeClr val="bg1"/>
                            </a:solidFill>
                            <a:latin typeface="Cambria Math"/>
                          </a:rPr>
                          <m:t>𝑛𝑜𝑡</m:t>
                        </m:r>
                        <m:r>
                          <a:rPr lang="en-US" sz="2600" b="0" i="1" smtClean="0">
                            <a:solidFill>
                              <a:schemeClr val="bg1"/>
                            </a:solidFill>
                            <a:latin typeface="Cambria Math"/>
                          </a:rPr>
                          <m:t> </m:t>
                        </m:r>
                        <m:r>
                          <a:rPr lang="en-US" sz="2600" b="0" i="1" smtClean="0">
                            <a:solidFill>
                              <a:schemeClr val="bg1"/>
                            </a:solidFill>
                            <a:latin typeface="Cambria Math"/>
                          </a:rPr>
                          <m:t>𝑒𝑥𝑖𝑡</m:t>
                        </m:r>
                        <m:r>
                          <a:rPr lang="en-US" sz="2600" b="0" i="1" smtClean="0">
                            <a:solidFill>
                              <a:schemeClr val="bg1"/>
                            </a:solidFill>
                            <a:latin typeface="Cambria Math"/>
                          </a:rPr>
                          <m:t> </m:t>
                        </m:r>
                        <m:r>
                          <a:rPr lang="en-US" sz="2600" b="0" i="1" smtClean="0">
                            <a:solidFill>
                              <a:schemeClr val="bg1"/>
                            </a:solidFill>
                            <a:latin typeface="Cambria Math" panose="02040503050406030204" pitchFamily="18" charset="0"/>
                          </a:rPr>
                          <m:t>𝑏𝑒𝑓𝑜𝑟𝑒</m:t>
                        </m:r>
                        <m:r>
                          <a:rPr lang="en-US" sz="2600" b="0" i="1" smtClean="0">
                            <a:solidFill>
                              <a:schemeClr val="bg1"/>
                            </a:solidFill>
                            <a:latin typeface="Cambria Math" panose="02040503050406030204" pitchFamily="18" charset="0"/>
                          </a:rPr>
                          <m:t> </m:t>
                        </m:r>
                        <m:r>
                          <a:rPr lang="en-US" sz="2600" b="0" i="1" smtClean="0">
                            <a:solidFill>
                              <a:schemeClr val="bg1"/>
                            </a:solidFill>
                            <a:latin typeface="Cambria Math" panose="02040503050406030204" pitchFamily="18" charset="0"/>
                          </a:rPr>
                          <m:t>𝑋</m:t>
                        </m:r>
                        <m:r>
                          <a:rPr lang="en-US" sz="2600" b="0" i="1" smtClean="0">
                            <a:solidFill>
                              <a:schemeClr val="bg1"/>
                            </a:solidFill>
                            <a:latin typeface="Cambria Math"/>
                          </a:rPr>
                          <m:t>|</m:t>
                        </m:r>
                        <m:r>
                          <a:rPr lang="en-US" sz="2600" b="0" i="1" smtClean="0">
                            <a:solidFill>
                              <a:schemeClr val="bg1"/>
                            </a:solidFill>
                            <a:latin typeface="Cambria Math"/>
                          </a:rPr>
                          <m:t>𝐺</m:t>
                        </m:r>
                        <m:r>
                          <a:rPr lang="en-US" sz="2600" b="0" i="1" smtClean="0">
                            <a:solidFill>
                              <a:schemeClr val="bg1"/>
                            </a:solidFill>
                            <a:latin typeface="Cambria Math"/>
                          </a:rPr>
                          <m:t> </m:t>
                        </m:r>
                        <m:r>
                          <a:rPr lang="en-US" sz="2600" b="0" i="1" smtClean="0">
                            <a:solidFill>
                              <a:schemeClr val="bg1"/>
                            </a:solidFill>
                            <a:latin typeface="Cambria Math"/>
                          </a:rPr>
                          <m:t>𝑒𝑥𝑖𝑡𝑠</m:t>
                        </m:r>
                        <m:r>
                          <a:rPr lang="en-US" sz="2600" b="0" i="1" smtClean="0">
                            <a:solidFill>
                              <a:schemeClr val="bg1"/>
                            </a:solidFill>
                            <a:latin typeface="Cambria Math"/>
                          </a:rPr>
                          <m:t> </m:t>
                        </m:r>
                        <m:r>
                          <a:rPr lang="en-US" sz="2600" b="0" i="1" smtClean="0">
                            <a:solidFill>
                              <a:schemeClr val="bg1"/>
                            </a:solidFill>
                            <a:latin typeface="Cambria Math"/>
                          </a:rPr>
                          <m:t>𝑑𝑢𝑟𝑖𝑛𝑔</m:t>
                        </m:r>
                        <m:sSub>
                          <m:sSubPr>
                            <m:ctrlPr>
                              <a:rPr lang="en-US" sz="2600" b="0" i="1" smtClean="0">
                                <a:solidFill>
                                  <a:schemeClr val="bg1"/>
                                </a:solidFill>
                                <a:latin typeface="Cambria Math" panose="02040503050406030204" pitchFamily="18" charset="0"/>
                                <a:ea typeface="Cambria Math"/>
                              </a:rPr>
                            </m:ctrlPr>
                          </m:sSubPr>
                          <m:e>
                            <m:r>
                              <a:rPr lang="en-US" sz="2600" b="0" i="1" smtClean="0">
                                <a:solidFill>
                                  <a:schemeClr val="bg1"/>
                                </a:solidFill>
                                <a:latin typeface="Cambria Math"/>
                                <a:ea typeface="Cambria Math"/>
                              </a:rPr>
                              <m:t> </m:t>
                            </m:r>
                            <m:r>
                              <m:rPr>
                                <m:sty m:val="p"/>
                              </m:rPr>
                              <a:rPr lang="el-GR" sz="2600" b="0" i="1" smtClean="0">
                                <a:solidFill>
                                  <a:schemeClr val="bg1"/>
                                </a:solidFill>
                                <a:latin typeface="Cambria Math"/>
                                <a:ea typeface="Cambria Math"/>
                              </a:rPr>
                              <m:t>τ</m:t>
                            </m:r>
                          </m:e>
                          <m:sub>
                            <m:r>
                              <a:rPr lang="en-US" sz="2600" b="0" i="1" smtClean="0">
                                <a:solidFill>
                                  <a:schemeClr val="bg1"/>
                                </a:solidFill>
                                <a:latin typeface="Cambria Math"/>
                              </a:rPr>
                              <m:t>1</m:t>
                            </m:r>
                          </m:sub>
                        </m:sSub>
                        <m:r>
                          <a:rPr lang="en-US" sz="2600" b="0" i="1" smtClean="0">
                            <a:solidFill>
                              <a:schemeClr val="bg1"/>
                            </a:solidFill>
                            <a:latin typeface="Cambria Math"/>
                          </a:rPr>
                          <m:t>)</m:t>
                        </m:r>
                      </m:num>
                      <m:den>
                        <m:r>
                          <a:rPr lang="en-US" sz="2600" i="1" cap="all">
                            <a:solidFill>
                              <a:schemeClr val="bg1"/>
                            </a:solidFill>
                            <a:latin typeface="Cambria Math"/>
                          </a:rPr>
                          <m:t>𝑃</m:t>
                        </m:r>
                        <m:r>
                          <a:rPr lang="en-US" sz="2600" b="0" i="1" cap="all" smtClean="0">
                            <a:solidFill>
                              <a:schemeClr val="bg1"/>
                            </a:solidFill>
                            <a:latin typeface="Cambria Math"/>
                          </a:rPr>
                          <m:t>(</m:t>
                        </m:r>
                        <m:r>
                          <a:rPr lang="en-US" sz="2600" b="0" i="1" cap="all" smtClean="0">
                            <a:solidFill>
                              <a:schemeClr val="bg1"/>
                            </a:solidFill>
                            <a:latin typeface="Cambria Math"/>
                          </a:rPr>
                          <m:t>𝐺</m:t>
                        </m:r>
                        <m:r>
                          <a:rPr lang="en-US" sz="2600" b="0" i="1" cap="all" smtClean="0">
                            <a:solidFill>
                              <a:schemeClr val="bg1"/>
                            </a:solidFill>
                            <a:latin typeface="Cambria Math"/>
                          </a:rPr>
                          <m:t> </m:t>
                        </m:r>
                        <m:r>
                          <a:rPr lang="en-US" sz="2600" b="0" i="1" cap="all" smtClean="0">
                            <a:solidFill>
                              <a:schemeClr val="bg1"/>
                            </a:solidFill>
                            <a:latin typeface="Cambria Math"/>
                          </a:rPr>
                          <m:t>𝑑𝑖𝑑</m:t>
                        </m:r>
                        <m:r>
                          <a:rPr lang="en-US" sz="2600" b="0" i="1" cap="all" smtClean="0">
                            <a:solidFill>
                              <a:schemeClr val="bg1"/>
                            </a:solidFill>
                            <a:latin typeface="Cambria Math"/>
                          </a:rPr>
                          <m:t> </m:t>
                        </m:r>
                        <m:r>
                          <a:rPr lang="en-US" sz="2600" b="0" i="1" cap="all" smtClean="0">
                            <a:solidFill>
                              <a:schemeClr val="bg1"/>
                            </a:solidFill>
                            <a:latin typeface="Cambria Math"/>
                          </a:rPr>
                          <m:t>𝑛𝑜𝑡</m:t>
                        </m:r>
                        <m:r>
                          <a:rPr lang="en-US" sz="2600" b="0" i="1" cap="all" smtClean="0">
                            <a:solidFill>
                              <a:schemeClr val="bg1"/>
                            </a:solidFill>
                            <a:latin typeface="Cambria Math"/>
                          </a:rPr>
                          <m:t> </m:t>
                        </m:r>
                        <m:r>
                          <a:rPr lang="en-US" sz="2600" b="0" i="1" cap="all" smtClean="0">
                            <a:solidFill>
                              <a:schemeClr val="bg1"/>
                            </a:solidFill>
                            <a:latin typeface="Cambria Math"/>
                          </a:rPr>
                          <m:t>𝑒𝑥𝑖𝑡</m:t>
                        </m:r>
                        <m:r>
                          <a:rPr lang="en-US" sz="2600" b="0" i="1" cap="all" smtClean="0">
                            <a:solidFill>
                              <a:schemeClr val="bg1"/>
                            </a:solidFill>
                            <a:latin typeface="Cambria Math"/>
                          </a:rPr>
                          <m:t> ≤</m:t>
                        </m:r>
                        <m:sSub>
                          <m:sSubPr>
                            <m:ctrlPr>
                              <a:rPr lang="en-US" sz="2600" b="0" i="1" smtClean="0">
                                <a:solidFill>
                                  <a:schemeClr val="bg1"/>
                                </a:solidFill>
                                <a:latin typeface="Cambria Math" panose="02040503050406030204" pitchFamily="18" charset="0"/>
                                <a:ea typeface="Cambria Math"/>
                              </a:rPr>
                            </m:ctrlPr>
                          </m:sSubPr>
                          <m:e>
                            <m:r>
                              <a:rPr lang="en-US" sz="2600" b="0" i="1" smtClean="0">
                                <a:solidFill>
                                  <a:schemeClr val="bg1"/>
                                </a:solidFill>
                                <a:latin typeface="Cambria Math"/>
                                <a:ea typeface="Cambria Math"/>
                              </a:rPr>
                              <m:t> </m:t>
                            </m:r>
                            <m:r>
                              <m:rPr>
                                <m:sty m:val="p"/>
                              </m:rPr>
                              <a:rPr lang="el-GR" sz="2600" b="0" i="1" smtClean="0">
                                <a:solidFill>
                                  <a:schemeClr val="bg1"/>
                                </a:solidFill>
                                <a:latin typeface="Cambria Math"/>
                                <a:ea typeface="Cambria Math"/>
                              </a:rPr>
                              <m:t>τ</m:t>
                            </m:r>
                          </m:e>
                          <m:sub>
                            <m:r>
                              <a:rPr lang="en-US" sz="2600" b="0" i="1" smtClean="0">
                                <a:solidFill>
                                  <a:schemeClr val="bg1"/>
                                </a:solidFill>
                                <a:latin typeface="Cambria Math"/>
                                <a:ea typeface="Cambria Math"/>
                              </a:rPr>
                              <m:t>2</m:t>
                            </m:r>
                          </m:sub>
                        </m:sSub>
                        <m:r>
                          <a:rPr lang="en-US" sz="2600" b="0" i="1" smtClean="0">
                            <a:solidFill>
                              <a:schemeClr val="bg1"/>
                            </a:solidFill>
                            <a:latin typeface="Cambria Math"/>
                          </a:rPr>
                          <m:t>)</m:t>
                        </m:r>
                      </m:den>
                    </m:f>
                  </m:oMath>
                </a14:m>
                <a:endParaRPr lang="en-US" sz="2600" dirty="0">
                  <a:solidFill>
                    <a:schemeClr val="bg1"/>
                  </a:solidFill>
                </a:endParaRPr>
              </a:p>
              <a:p>
                <a:endParaRPr lang="en-US" sz="2400" dirty="0">
                  <a:solidFill>
                    <a:schemeClr val="bg1"/>
                  </a:solidFill>
                </a:endParaRPr>
              </a:p>
              <a:p>
                <a:endParaRPr lang="en-US" sz="2400" dirty="0">
                  <a:solidFill>
                    <a:schemeClr val="bg1"/>
                  </a:solidFill>
                </a:endParaRPr>
              </a:p>
            </p:txBody>
          </p:sp>
        </mc:Choice>
        <mc:Fallback>
          <p:sp>
            <p:nvSpPr>
              <p:cNvPr id="98" name="Rectangle 14">
                <a:extLst>
                  <a:ext uri="{FF2B5EF4-FFF2-40B4-BE49-F238E27FC236}">
                    <a16:creationId xmlns:a16="http://schemas.microsoft.com/office/drawing/2014/main" id="{95AA4F36-7E23-451C-B9A9-B6BFBAF18FB0}"/>
                  </a:ext>
                </a:extLst>
              </p:cNvPr>
              <p:cNvSpPr>
                <a:spLocks noRot="1" noChangeAspect="1" noMove="1" noResize="1" noEditPoints="1" noAdjustHandles="1" noChangeArrowheads="1" noChangeShapeType="1" noTextEdit="1"/>
              </p:cNvSpPr>
              <p:nvPr/>
            </p:nvSpPr>
            <p:spPr bwMode="auto">
              <a:xfrm>
                <a:off x="11384966" y="6441781"/>
                <a:ext cx="10125076" cy="6294161"/>
              </a:xfrm>
              <a:prstGeom prst="rect">
                <a:avLst/>
              </a:prstGeom>
              <a:blipFill>
                <a:blip r:embed="rId4"/>
                <a:stretch>
                  <a:fillRect l="-1143"/>
                </a:stretch>
              </a:blipFill>
              <a:ln>
                <a:headEnd type="none" w="med" len="med"/>
                <a:tailEnd type="none" w="med" len="med"/>
              </a:ln>
              <a:extLst/>
            </p:spPr>
            <p:txBody>
              <a:bodyPr/>
              <a:lstStyle/>
              <a:p>
                <a:r>
                  <a:rPr lang="en-US">
                    <a:noFill/>
                  </a:rPr>
                  <a:t> </a:t>
                </a:r>
              </a:p>
            </p:txBody>
          </p:sp>
        </mc:Fallback>
      </mc:AlternateContent>
      <p:sp>
        <p:nvSpPr>
          <p:cNvPr id="99" name="Rectangle 19">
            <a:extLst>
              <a:ext uri="{FF2B5EF4-FFF2-40B4-BE49-F238E27FC236}">
                <a16:creationId xmlns:a16="http://schemas.microsoft.com/office/drawing/2014/main" id="{211B02D8-EFEB-4B23-AA7D-F492F9BA7C2A}"/>
              </a:ext>
            </a:extLst>
          </p:cNvPr>
          <p:cNvSpPr>
            <a:spLocks noChangeArrowheads="1"/>
          </p:cNvSpPr>
          <p:nvPr/>
        </p:nvSpPr>
        <p:spPr bwMode="auto">
          <a:xfrm>
            <a:off x="11818328" y="13030802"/>
            <a:ext cx="3843453" cy="698500"/>
          </a:xfrm>
          <a:prstGeom prst="rect">
            <a:avLst/>
          </a:prstGeom>
          <a:solidFill>
            <a:srgbClr val="FF9900"/>
          </a:solidFill>
          <a:ln/>
        </p:spPr>
        <p:style>
          <a:lnRef idx="2">
            <a:schemeClr val="accent5">
              <a:shade val="50000"/>
            </a:schemeClr>
          </a:lnRef>
          <a:fillRef idx="1">
            <a:schemeClr val="accent5"/>
          </a:fillRef>
          <a:effectRef idx="0">
            <a:schemeClr val="accent5"/>
          </a:effectRef>
          <a:fontRef idx="minor">
            <a:schemeClr val="lt1"/>
          </a:fontRef>
        </p:style>
        <p:txBody>
          <a:bodyPr wrap="none" lIns="79451" tIns="39725" rIns="79451" bIns="39725" anchor="ctr"/>
          <a:lstStyle>
            <a:lvl1pPr>
              <a:defRPr sz="2300">
                <a:solidFill>
                  <a:schemeClr val="tx1"/>
                </a:solidFill>
                <a:latin typeface="Times New Roman" pitchFamily="18" charset="0"/>
                <a:cs typeface="Times New Roman" pitchFamily="18" charset="0"/>
              </a:defRPr>
            </a:lvl1pPr>
            <a:lvl2pPr marL="742950" indent="-285750">
              <a:defRPr sz="2300">
                <a:solidFill>
                  <a:schemeClr val="tx1"/>
                </a:solidFill>
                <a:latin typeface="Times New Roman" pitchFamily="18" charset="0"/>
                <a:cs typeface="Times New Roman" pitchFamily="18" charset="0"/>
              </a:defRPr>
            </a:lvl2pPr>
            <a:lvl3pPr marL="1143000" indent="-228600">
              <a:defRPr sz="2300">
                <a:solidFill>
                  <a:schemeClr val="tx1"/>
                </a:solidFill>
                <a:latin typeface="Times New Roman" pitchFamily="18" charset="0"/>
                <a:cs typeface="Times New Roman" pitchFamily="18" charset="0"/>
              </a:defRPr>
            </a:lvl3pPr>
            <a:lvl4pPr marL="1600200" indent="-228600">
              <a:defRPr sz="2300">
                <a:solidFill>
                  <a:schemeClr val="tx1"/>
                </a:solidFill>
                <a:latin typeface="Times New Roman" pitchFamily="18" charset="0"/>
                <a:cs typeface="Times New Roman" pitchFamily="18" charset="0"/>
              </a:defRPr>
            </a:lvl4pPr>
            <a:lvl5pPr marL="2057400" indent="-228600">
              <a:defRPr sz="23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9pPr>
          </a:lstStyle>
          <a:p>
            <a:pPr algn="ctr">
              <a:defRPr/>
            </a:pPr>
            <a:r>
              <a:rPr lang="en-US" altLang="en-US" sz="4100" b="1" dirty="0">
                <a:solidFill>
                  <a:schemeClr val="bg1"/>
                </a:solidFill>
                <a:latin typeface="Arial" charset="0"/>
              </a:rPr>
              <a:t>Station Bayes</a:t>
            </a:r>
          </a:p>
        </p:txBody>
      </p:sp>
      <p:sp>
        <p:nvSpPr>
          <p:cNvPr id="100" name="Rectangle 19">
            <a:extLst>
              <a:ext uri="{FF2B5EF4-FFF2-40B4-BE49-F238E27FC236}">
                <a16:creationId xmlns:a16="http://schemas.microsoft.com/office/drawing/2014/main" id="{DDBD4149-3464-455A-83A8-0954E947A1F6}"/>
              </a:ext>
            </a:extLst>
          </p:cNvPr>
          <p:cNvSpPr>
            <a:spLocks noChangeArrowheads="1"/>
          </p:cNvSpPr>
          <p:nvPr/>
        </p:nvSpPr>
        <p:spPr bwMode="auto">
          <a:xfrm>
            <a:off x="16695128" y="13030802"/>
            <a:ext cx="4337050" cy="698500"/>
          </a:xfrm>
          <a:prstGeom prst="rect">
            <a:avLst/>
          </a:prstGeom>
          <a:solidFill>
            <a:srgbClr val="FF9900"/>
          </a:solidFill>
          <a:ln/>
        </p:spPr>
        <p:style>
          <a:lnRef idx="2">
            <a:schemeClr val="accent5">
              <a:shade val="50000"/>
            </a:schemeClr>
          </a:lnRef>
          <a:fillRef idx="1">
            <a:schemeClr val="accent5"/>
          </a:fillRef>
          <a:effectRef idx="0">
            <a:schemeClr val="accent5"/>
          </a:effectRef>
          <a:fontRef idx="minor">
            <a:schemeClr val="lt1"/>
          </a:fontRef>
        </p:style>
        <p:txBody>
          <a:bodyPr wrap="none" lIns="79451" tIns="39725" rIns="79451" bIns="39725" anchor="ctr"/>
          <a:lstStyle>
            <a:lvl1pPr>
              <a:defRPr sz="2300">
                <a:solidFill>
                  <a:schemeClr val="tx1"/>
                </a:solidFill>
                <a:latin typeface="Times New Roman" pitchFamily="18" charset="0"/>
                <a:cs typeface="Times New Roman" pitchFamily="18" charset="0"/>
              </a:defRPr>
            </a:lvl1pPr>
            <a:lvl2pPr marL="742950" indent="-285750">
              <a:defRPr sz="2300">
                <a:solidFill>
                  <a:schemeClr val="tx1"/>
                </a:solidFill>
                <a:latin typeface="Times New Roman" pitchFamily="18" charset="0"/>
                <a:cs typeface="Times New Roman" pitchFamily="18" charset="0"/>
              </a:defRPr>
            </a:lvl2pPr>
            <a:lvl3pPr marL="1143000" indent="-228600">
              <a:defRPr sz="2300">
                <a:solidFill>
                  <a:schemeClr val="tx1"/>
                </a:solidFill>
                <a:latin typeface="Times New Roman" pitchFamily="18" charset="0"/>
                <a:cs typeface="Times New Roman" pitchFamily="18" charset="0"/>
              </a:defRPr>
            </a:lvl3pPr>
            <a:lvl4pPr marL="1600200" indent="-228600">
              <a:defRPr sz="2300">
                <a:solidFill>
                  <a:schemeClr val="tx1"/>
                </a:solidFill>
                <a:latin typeface="Times New Roman" pitchFamily="18" charset="0"/>
                <a:cs typeface="Times New Roman" pitchFamily="18" charset="0"/>
              </a:defRPr>
            </a:lvl4pPr>
            <a:lvl5pPr marL="2057400" indent="-228600">
              <a:defRPr sz="23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9pPr>
          </a:lstStyle>
          <a:p>
            <a:pPr algn="ctr">
              <a:defRPr/>
            </a:pPr>
            <a:r>
              <a:rPr lang="en-US" altLang="en-US" sz="4100" b="1" dirty="0">
                <a:solidFill>
                  <a:schemeClr val="bg1"/>
                </a:solidFill>
                <a:latin typeface="Arial" charset="0"/>
              </a:rPr>
              <a:t>Time Distribution</a:t>
            </a:r>
          </a:p>
        </p:txBody>
      </p:sp>
      <p:sp>
        <p:nvSpPr>
          <p:cNvPr id="101" name="Rectangle 19">
            <a:extLst>
              <a:ext uri="{FF2B5EF4-FFF2-40B4-BE49-F238E27FC236}">
                <a16:creationId xmlns:a16="http://schemas.microsoft.com/office/drawing/2014/main" id="{E492CFE2-D1C5-4EFD-979A-0F286C51D398}"/>
              </a:ext>
            </a:extLst>
          </p:cNvPr>
          <p:cNvSpPr>
            <a:spLocks noChangeArrowheads="1"/>
          </p:cNvSpPr>
          <p:nvPr/>
        </p:nvSpPr>
        <p:spPr bwMode="auto">
          <a:xfrm>
            <a:off x="13999039" y="13769414"/>
            <a:ext cx="4915560" cy="698500"/>
          </a:xfrm>
          <a:prstGeom prst="rect">
            <a:avLst/>
          </a:prstGeom>
          <a:solidFill>
            <a:srgbClr val="FF9900"/>
          </a:solidFill>
          <a:ln/>
        </p:spPr>
        <p:style>
          <a:lnRef idx="2">
            <a:schemeClr val="accent5">
              <a:shade val="50000"/>
            </a:schemeClr>
          </a:lnRef>
          <a:fillRef idx="1">
            <a:schemeClr val="accent5"/>
          </a:fillRef>
          <a:effectRef idx="0">
            <a:schemeClr val="accent5"/>
          </a:effectRef>
          <a:fontRef idx="minor">
            <a:schemeClr val="lt1"/>
          </a:fontRef>
        </p:style>
        <p:txBody>
          <a:bodyPr wrap="none" lIns="79451" tIns="39725" rIns="79451" bIns="39725" anchor="ctr"/>
          <a:lstStyle>
            <a:lvl1pPr>
              <a:defRPr sz="2300">
                <a:solidFill>
                  <a:schemeClr val="tx1"/>
                </a:solidFill>
                <a:latin typeface="Times New Roman" pitchFamily="18" charset="0"/>
                <a:cs typeface="Times New Roman" pitchFamily="18" charset="0"/>
              </a:defRPr>
            </a:lvl1pPr>
            <a:lvl2pPr marL="742950" indent="-285750">
              <a:defRPr sz="2300">
                <a:solidFill>
                  <a:schemeClr val="tx1"/>
                </a:solidFill>
                <a:latin typeface="Times New Roman" pitchFamily="18" charset="0"/>
                <a:cs typeface="Times New Roman" pitchFamily="18" charset="0"/>
              </a:defRPr>
            </a:lvl2pPr>
            <a:lvl3pPr marL="1143000" indent="-228600">
              <a:defRPr sz="2300">
                <a:solidFill>
                  <a:schemeClr val="tx1"/>
                </a:solidFill>
                <a:latin typeface="Times New Roman" pitchFamily="18" charset="0"/>
                <a:cs typeface="Times New Roman" pitchFamily="18" charset="0"/>
              </a:defRPr>
            </a:lvl3pPr>
            <a:lvl4pPr marL="1600200" indent="-228600">
              <a:defRPr sz="2300">
                <a:solidFill>
                  <a:schemeClr val="tx1"/>
                </a:solidFill>
                <a:latin typeface="Times New Roman" pitchFamily="18" charset="0"/>
                <a:cs typeface="Times New Roman" pitchFamily="18" charset="0"/>
              </a:defRPr>
            </a:lvl4pPr>
            <a:lvl5pPr marL="2057400" indent="-228600">
              <a:defRPr sz="23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9pPr>
          </a:lstStyle>
          <a:p>
            <a:pPr algn="ctr">
              <a:defRPr/>
            </a:pPr>
            <a:r>
              <a:rPr lang="en-US" altLang="en-US" sz="4100" b="1" dirty="0">
                <a:solidFill>
                  <a:schemeClr val="bg1"/>
                </a:solidFill>
                <a:latin typeface="Arial" charset="0"/>
              </a:rPr>
              <a:t>Outflow Estimation</a:t>
            </a:r>
          </a:p>
        </p:txBody>
      </p:sp>
      <p:sp>
        <p:nvSpPr>
          <p:cNvPr id="102" name="Multiply 7">
            <a:extLst>
              <a:ext uri="{FF2B5EF4-FFF2-40B4-BE49-F238E27FC236}">
                <a16:creationId xmlns:a16="http://schemas.microsoft.com/office/drawing/2014/main" id="{DEF4DC6D-1DF5-4E3C-8BAE-E9E9E0DC97C9}"/>
              </a:ext>
            </a:extLst>
          </p:cNvPr>
          <p:cNvSpPr/>
          <p:nvPr/>
        </p:nvSpPr>
        <p:spPr>
          <a:xfrm>
            <a:off x="15742824" y="12948252"/>
            <a:ext cx="876104" cy="863600"/>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3" name="Equal 8">
            <a:extLst>
              <a:ext uri="{FF2B5EF4-FFF2-40B4-BE49-F238E27FC236}">
                <a16:creationId xmlns:a16="http://schemas.microsoft.com/office/drawing/2014/main" id="{97A2515F-D60D-43E1-ABCD-62296B8F919E}"/>
              </a:ext>
            </a:extLst>
          </p:cNvPr>
          <p:cNvSpPr/>
          <p:nvPr/>
        </p:nvSpPr>
        <p:spPr>
          <a:xfrm>
            <a:off x="13033618" y="13842439"/>
            <a:ext cx="706436" cy="552450"/>
          </a:xfrm>
          <a:prstGeom prst="mathEqual">
            <a:avLst/>
          </a:prstGeom>
          <a:solidFill>
            <a:schemeClr val="tx1"/>
          </a:solidFill>
          <a:ln>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Rectangle 19">
            <a:extLst>
              <a:ext uri="{FF2B5EF4-FFF2-40B4-BE49-F238E27FC236}">
                <a16:creationId xmlns:a16="http://schemas.microsoft.com/office/drawing/2014/main" id="{C23D1008-AB23-48C9-998E-23C9FBD34598}"/>
              </a:ext>
            </a:extLst>
          </p:cNvPr>
          <p:cNvSpPr>
            <a:spLocks noChangeArrowheads="1"/>
          </p:cNvSpPr>
          <p:nvPr/>
        </p:nvSpPr>
        <p:spPr bwMode="auto">
          <a:xfrm>
            <a:off x="11361349" y="15542529"/>
            <a:ext cx="5387784" cy="714579"/>
          </a:xfrm>
          <a:prstGeom prst="rect">
            <a:avLst/>
          </a:prstGeom>
          <a:solidFill>
            <a:srgbClr val="FF9900"/>
          </a:solidFill>
          <a:ln>
            <a:solidFill>
              <a:srgbClr val="3399FF"/>
            </a:solidFill>
          </a:ln>
        </p:spPr>
        <p:style>
          <a:lnRef idx="2">
            <a:schemeClr val="accent5">
              <a:shade val="50000"/>
            </a:schemeClr>
          </a:lnRef>
          <a:fillRef idx="1">
            <a:schemeClr val="accent5"/>
          </a:fillRef>
          <a:effectRef idx="0">
            <a:schemeClr val="accent5"/>
          </a:effectRef>
          <a:fontRef idx="minor">
            <a:schemeClr val="lt1"/>
          </a:fontRef>
        </p:style>
        <p:txBody>
          <a:bodyPr wrap="none" lIns="79451" tIns="39725" rIns="79451" bIns="39725" anchor="ctr"/>
          <a:lstStyle>
            <a:lvl1pPr>
              <a:defRPr sz="2300">
                <a:solidFill>
                  <a:schemeClr val="tx1"/>
                </a:solidFill>
                <a:latin typeface="Times New Roman" pitchFamily="18" charset="0"/>
                <a:cs typeface="Times New Roman" pitchFamily="18" charset="0"/>
              </a:defRPr>
            </a:lvl1pPr>
            <a:lvl2pPr marL="742950" indent="-285750">
              <a:defRPr sz="2300">
                <a:solidFill>
                  <a:schemeClr val="tx1"/>
                </a:solidFill>
                <a:latin typeface="Times New Roman" pitchFamily="18" charset="0"/>
                <a:cs typeface="Times New Roman" pitchFamily="18" charset="0"/>
              </a:defRPr>
            </a:lvl2pPr>
            <a:lvl3pPr marL="1143000" indent="-228600">
              <a:defRPr sz="2300">
                <a:solidFill>
                  <a:schemeClr val="tx1"/>
                </a:solidFill>
                <a:latin typeface="Times New Roman" pitchFamily="18" charset="0"/>
                <a:cs typeface="Times New Roman" pitchFamily="18" charset="0"/>
              </a:defRPr>
            </a:lvl3pPr>
            <a:lvl4pPr marL="1600200" indent="-228600">
              <a:defRPr sz="2300">
                <a:solidFill>
                  <a:schemeClr val="tx1"/>
                </a:solidFill>
                <a:latin typeface="Times New Roman" pitchFamily="18" charset="0"/>
                <a:cs typeface="Times New Roman" pitchFamily="18" charset="0"/>
              </a:defRPr>
            </a:lvl4pPr>
            <a:lvl5pPr marL="2057400" indent="-228600">
              <a:defRPr sz="23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9pPr>
          </a:lstStyle>
          <a:p>
            <a:pPr algn="ctr">
              <a:defRPr/>
            </a:pPr>
            <a:r>
              <a:rPr lang="en-US" altLang="en-US" sz="4100" b="1" dirty="0">
                <a:solidFill>
                  <a:schemeClr val="bg1"/>
                </a:solidFill>
                <a:latin typeface="Arial" charset="0"/>
              </a:rPr>
              <a:t>Short-term Prediction</a:t>
            </a:r>
          </a:p>
        </p:txBody>
      </p:sp>
      <p:sp>
        <p:nvSpPr>
          <p:cNvPr id="81" name="Rectangle 19">
            <a:extLst>
              <a:ext uri="{FF2B5EF4-FFF2-40B4-BE49-F238E27FC236}">
                <a16:creationId xmlns:a16="http://schemas.microsoft.com/office/drawing/2014/main" id="{12E33E17-0870-415F-8D63-624319D34804}"/>
              </a:ext>
            </a:extLst>
          </p:cNvPr>
          <p:cNvSpPr>
            <a:spLocks noChangeArrowheads="1"/>
          </p:cNvSpPr>
          <p:nvPr/>
        </p:nvSpPr>
        <p:spPr bwMode="auto">
          <a:xfrm>
            <a:off x="11361349" y="14644496"/>
            <a:ext cx="10181027" cy="876300"/>
          </a:xfrm>
          <a:prstGeom prst="rect">
            <a:avLst/>
          </a:prstGeom>
          <a:ln>
            <a:noFill/>
          </a:ln>
        </p:spPr>
        <p:style>
          <a:lnRef idx="0">
            <a:schemeClr val="accent5"/>
          </a:lnRef>
          <a:fillRef idx="3">
            <a:schemeClr val="accent5"/>
          </a:fillRef>
          <a:effectRef idx="3">
            <a:schemeClr val="accent5"/>
          </a:effectRef>
          <a:fontRef idx="minor">
            <a:schemeClr val="lt1"/>
          </a:fontRef>
        </p:style>
        <p:txBody>
          <a:bodyPr wrap="none" lIns="79451" tIns="39725" rIns="79451" bIns="39725" anchor="ctr"/>
          <a:lstStyle>
            <a:lvl1pPr>
              <a:defRPr sz="2300">
                <a:solidFill>
                  <a:schemeClr val="tx1"/>
                </a:solidFill>
                <a:latin typeface="Times New Roman" pitchFamily="18" charset="0"/>
                <a:cs typeface="Times New Roman" pitchFamily="18" charset="0"/>
              </a:defRPr>
            </a:lvl1pPr>
            <a:lvl2pPr marL="742950" indent="-285750">
              <a:defRPr sz="2300">
                <a:solidFill>
                  <a:schemeClr val="tx1"/>
                </a:solidFill>
                <a:latin typeface="Times New Roman" pitchFamily="18" charset="0"/>
                <a:cs typeface="Times New Roman" pitchFamily="18" charset="0"/>
              </a:defRPr>
            </a:lvl2pPr>
            <a:lvl3pPr marL="1143000" indent="-228600">
              <a:defRPr sz="2300">
                <a:solidFill>
                  <a:schemeClr val="tx1"/>
                </a:solidFill>
                <a:latin typeface="Times New Roman" pitchFamily="18" charset="0"/>
                <a:cs typeface="Times New Roman" pitchFamily="18" charset="0"/>
              </a:defRPr>
            </a:lvl3pPr>
            <a:lvl4pPr marL="1600200" indent="-228600">
              <a:defRPr sz="2300">
                <a:solidFill>
                  <a:schemeClr val="tx1"/>
                </a:solidFill>
                <a:latin typeface="Times New Roman" pitchFamily="18" charset="0"/>
                <a:cs typeface="Times New Roman" pitchFamily="18" charset="0"/>
              </a:defRPr>
            </a:lvl4pPr>
            <a:lvl5pPr marL="2057400" indent="-228600">
              <a:defRPr sz="23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9pPr>
          </a:lstStyle>
          <a:p>
            <a:pPr algn="ctr">
              <a:defRPr/>
            </a:pPr>
            <a:r>
              <a:rPr lang="en-US" altLang="en-US" sz="4100" b="1" dirty="0">
                <a:solidFill>
                  <a:schemeClr val="bg1"/>
                </a:solidFill>
                <a:latin typeface="Arial" charset="0"/>
              </a:rPr>
              <a:t>Methods</a:t>
            </a:r>
          </a:p>
        </p:txBody>
      </p:sp>
      <p:sp>
        <p:nvSpPr>
          <p:cNvPr id="82" name="Rectangle 13">
            <a:extLst>
              <a:ext uri="{FF2B5EF4-FFF2-40B4-BE49-F238E27FC236}">
                <a16:creationId xmlns:a16="http://schemas.microsoft.com/office/drawing/2014/main" id="{A5B22897-1580-4B78-9D82-53F515F1F26F}"/>
              </a:ext>
            </a:extLst>
          </p:cNvPr>
          <p:cNvSpPr>
            <a:spLocks noChangeArrowheads="1"/>
          </p:cNvSpPr>
          <p:nvPr/>
        </p:nvSpPr>
        <p:spPr bwMode="auto">
          <a:xfrm>
            <a:off x="660888" y="19551650"/>
            <a:ext cx="9913450" cy="819150"/>
          </a:xfrm>
          <a:prstGeom prst="rect">
            <a:avLst/>
          </a:prstGeom>
          <a:ln/>
        </p:spPr>
        <p:style>
          <a:lnRef idx="0">
            <a:schemeClr val="accent2"/>
          </a:lnRef>
          <a:fillRef idx="3">
            <a:schemeClr val="accent2"/>
          </a:fillRef>
          <a:effectRef idx="3">
            <a:schemeClr val="accent2"/>
          </a:effectRef>
          <a:fontRef idx="minor">
            <a:schemeClr val="lt1"/>
          </a:fontRef>
        </p:style>
        <p:txBody>
          <a:bodyPr wrap="none" lIns="79451" tIns="39725" rIns="79451" bIns="39725" anchor="ctr"/>
          <a:lstStyle>
            <a:lvl1pPr>
              <a:defRPr sz="2300">
                <a:solidFill>
                  <a:schemeClr val="tx1"/>
                </a:solidFill>
                <a:latin typeface="Times New Roman" pitchFamily="18" charset="0"/>
                <a:cs typeface="Times New Roman" pitchFamily="18" charset="0"/>
              </a:defRPr>
            </a:lvl1pPr>
            <a:lvl2pPr marL="742950" indent="-285750">
              <a:defRPr sz="2300">
                <a:solidFill>
                  <a:schemeClr val="tx1"/>
                </a:solidFill>
                <a:latin typeface="Times New Roman" pitchFamily="18" charset="0"/>
                <a:cs typeface="Times New Roman" pitchFamily="18" charset="0"/>
              </a:defRPr>
            </a:lvl2pPr>
            <a:lvl3pPr marL="1143000" indent="-228600">
              <a:defRPr sz="2300">
                <a:solidFill>
                  <a:schemeClr val="tx1"/>
                </a:solidFill>
                <a:latin typeface="Times New Roman" pitchFamily="18" charset="0"/>
                <a:cs typeface="Times New Roman" pitchFamily="18" charset="0"/>
              </a:defRPr>
            </a:lvl3pPr>
            <a:lvl4pPr marL="1600200" indent="-228600">
              <a:defRPr sz="2300">
                <a:solidFill>
                  <a:schemeClr val="tx1"/>
                </a:solidFill>
                <a:latin typeface="Times New Roman" pitchFamily="18" charset="0"/>
                <a:cs typeface="Times New Roman" pitchFamily="18" charset="0"/>
              </a:defRPr>
            </a:lvl4pPr>
            <a:lvl5pPr marL="2057400" indent="-228600">
              <a:defRPr sz="23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9pPr>
          </a:lstStyle>
          <a:p>
            <a:pPr algn="ctr">
              <a:defRPr/>
            </a:pPr>
            <a:r>
              <a:rPr lang="en-US" altLang="en-US" sz="4100" b="1" dirty="0">
                <a:solidFill>
                  <a:schemeClr val="bg1"/>
                </a:solidFill>
                <a:latin typeface="Arial" charset="0"/>
              </a:rPr>
              <a:t>Introduction</a:t>
            </a:r>
          </a:p>
        </p:txBody>
      </p:sp>
      <p:sp>
        <p:nvSpPr>
          <p:cNvPr id="84" name="Rectangle 20">
            <a:extLst>
              <a:ext uri="{FF2B5EF4-FFF2-40B4-BE49-F238E27FC236}">
                <a16:creationId xmlns:a16="http://schemas.microsoft.com/office/drawing/2014/main" id="{5C8F4B16-D4A1-4D43-B161-F60C14E7220A}"/>
              </a:ext>
            </a:extLst>
          </p:cNvPr>
          <p:cNvSpPr>
            <a:spLocks noChangeArrowheads="1"/>
          </p:cNvSpPr>
          <p:nvPr/>
        </p:nvSpPr>
        <p:spPr bwMode="auto">
          <a:xfrm>
            <a:off x="33314958" y="26319163"/>
            <a:ext cx="9880600" cy="862329"/>
          </a:xfrm>
          <a:prstGeom prst="rect">
            <a:avLst/>
          </a:prstGeom>
          <a:solidFill>
            <a:schemeClr val="accent6">
              <a:lumMod val="75000"/>
            </a:schemeClr>
          </a:solidFill>
          <a:ln>
            <a:noFill/>
          </a:ln>
        </p:spPr>
        <p:txBody>
          <a:bodyPr wrap="none" lIns="79451" tIns="39725" rIns="79451" bIns="39725" anchor="ctr"/>
          <a:lstStyle>
            <a:lvl1pPr>
              <a:defRPr sz="2300">
                <a:solidFill>
                  <a:schemeClr val="tx1"/>
                </a:solidFill>
                <a:latin typeface="Times New Roman" pitchFamily="18" charset="0"/>
                <a:cs typeface="Times New Roman" pitchFamily="18" charset="0"/>
              </a:defRPr>
            </a:lvl1pPr>
            <a:lvl2pPr marL="742950" indent="-285750">
              <a:defRPr sz="2300">
                <a:solidFill>
                  <a:schemeClr val="tx1"/>
                </a:solidFill>
                <a:latin typeface="Times New Roman" pitchFamily="18" charset="0"/>
                <a:cs typeface="Times New Roman" pitchFamily="18" charset="0"/>
              </a:defRPr>
            </a:lvl2pPr>
            <a:lvl3pPr marL="1143000" indent="-228600">
              <a:defRPr sz="2300">
                <a:solidFill>
                  <a:schemeClr val="tx1"/>
                </a:solidFill>
                <a:latin typeface="Times New Roman" pitchFamily="18" charset="0"/>
                <a:cs typeface="Times New Roman" pitchFamily="18" charset="0"/>
              </a:defRPr>
            </a:lvl3pPr>
            <a:lvl4pPr marL="1600200" indent="-228600">
              <a:defRPr sz="2300">
                <a:solidFill>
                  <a:schemeClr val="tx1"/>
                </a:solidFill>
                <a:latin typeface="Times New Roman" pitchFamily="18" charset="0"/>
                <a:cs typeface="Times New Roman" pitchFamily="18" charset="0"/>
              </a:defRPr>
            </a:lvl4pPr>
            <a:lvl5pPr marL="2057400" indent="-228600">
              <a:defRPr sz="23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9pPr>
          </a:lstStyle>
          <a:p>
            <a:pPr algn="ctr">
              <a:defRPr/>
            </a:pPr>
            <a:r>
              <a:rPr lang="en-US" altLang="en-US" sz="4100" b="1" dirty="0">
                <a:solidFill>
                  <a:schemeClr val="bg1"/>
                </a:solidFill>
                <a:latin typeface="Arial" charset="0"/>
              </a:rPr>
              <a:t>Acknowledgements</a:t>
            </a:r>
          </a:p>
        </p:txBody>
      </p:sp>
      <p:pic>
        <p:nvPicPr>
          <p:cNvPr id="85" name="Picture 29" descr="Image result for nsf logo">
            <a:extLst>
              <a:ext uri="{FF2B5EF4-FFF2-40B4-BE49-F238E27FC236}">
                <a16:creationId xmlns:a16="http://schemas.microsoft.com/office/drawing/2014/main" id="{07A8E0ED-EE33-4524-BE95-6DBFD47F94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42251" y="210547"/>
            <a:ext cx="4164012"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Shape 96">
            <a:extLst>
              <a:ext uri="{FF2B5EF4-FFF2-40B4-BE49-F238E27FC236}">
                <a16:creationId xmlns:a16="http://schemas.microsoft.com/office/drawing/2014/main" id="{406FF59E-B230-454F-AA3F-A4530AFEA0DB}"/>
              </a:ext>
            </a:extLst>
          </p:cNvPr>
          <p:cNvPicPr preferRelativeResize="0"/>
          <p:nvPr/>
        </p:nvPicPr>
        <p:blipFill>
          <a:blip r:embed="rId6">
            <a:alphaModFix/>
          </a:blip>
          <a:stretch>
            <a:fillRect/>
          </a:stretch>
        </p:blipFill>
        <p:spPr>
          <a:xfrm>
            <a:off x="2063854" y="27274425"/>
            <a:ext cx="6562266" cy="4572000"/>
          </a:xfrm>
          <a:prstGeom prst="rect">
            <a:avLst/>
          </a:prstGeom>
          <a:noFill/>
          <a:ln>
            <a:noFill/>
          </a:ln>
        </p:spPr>
      </p:pic>
      <p:sp>
        <p:nvSpPr>
          <p:cNvPr id="78" name="Rectangle 18">
            <a:extLst>
              <a:ext uri="{FF2B5EF4-FFF2-40B4-BE49-F238E27FC236}">
                <a16:creationId xmlns:a16="http://schemas.microsoft.com/office/drawing/2014/main" id="{9208221B-19F9-472E-AE64-C2B552DF0DD9}"/>
              </a:ext>
            </a:extLst>
          </p:cNvPr>
          <p:cNvSpPr>
            <a:spLocks noChangeArrowheads="1"/>
          </p:cNvSpPr>
          <p:nvPr/>
        </p:nvSpPr>
        <p:spPr bwMode="auto">
          <a:xfrm>
            <a:off x="22339301" y="8967128"/>
            <a:ext cx="10163174" cy="874102"/>
          </a:xfrm>
          <a:prstGeom prst="rect">
            <a:avLst/>
          </a:prstGeom>
          <a:solidFill>
            <a:srgbClr val="65DCD9"/>
          </a:solidFill>
          <a:ln/>
        </p:spPr>
        <p:style>
          <a:lnRef idx="0">
            <a:schemeClr val="accent3"/>
          </a:lnRef>
          <a:fillRef idx="3">
            <a:schemeClr val="accent3"/>
          </a:fillRef>
          <a:effectRef idx="3">
            <a:schemeClr val="accent3"/>
          </a:effectRef>
          <a:fontRef idx="minor">
            <a:schemeClr val="lt1"/>
          </a:fontRef>
        </p:style>
        <p:txBody>
          <a:bodyPr wrap="none" lIns="79451" tIns="39725" rIns="79451" bIns="39725" anchor="ctr"/>
          <a:lstStyle>
            <a:lvl1pPr>
              <a:defRPr sz="2300">
                <a:solidFill>
                  <a:schemeClr val="tx1"/>
                </a:solidFill>
                <a:latin typeface="Times New Roman" pitchFamily="18" charset="0"/>
                <a:cs typeface="Times New Roman" pitchFamily="18" charset="0"/>
              </a:defRPr>
            </a:lvl1pPr>
            <a:lvl2pPr marL="742950" indent="-285750">
              <a:defRPr sz="2300">
                <a:solidFill>
                  <a:schemeClr val="tx1"/>
                </a:solidFill>
                <a:latin typeface="Times New Roman" pitchFamily="18" charset="0"/>
                <a:cs typeface="Times New Roman" pitchFamily="18" charset="0"/>
              </a:defRPr>
            </a:lvl2pPr>
            <a:lvl3pPr marL="1143000" indent="-228600">
              <a:defRPr sz="2300">
                <a:solidFill>
                  <a:schemeClr val="tx1"/>
                </a:solidFill>
                <a:latin typeface="Times New Roman" pitchFamily="18" charset="0"/>
                <a:cs typeface="Times New Roman" pitchFamily="18" charset="0"/>
              </a:defRPr>
            </a:lvl3pPr>
            <a:lvl4pPr marL="1600200" indent="-228600">
              <a:defRPr sz="2300">
                <a:solidFill>
                  <a:schemeClr val="tx1"/>
                </a:solidFill>
                <a:latin typeface="Times New Roman" pitchFamily="18" charset="0"/>
                <a:cs typeface="Times New Roman" pitchFamily="18" charset="0"/>
              </a:defRPr>
            </a:lvl4pPr>
            <a:lvl5pPr marL="2057400" indent="-228600">
              <a:defRPr sz="23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9pPr>
          </a:lstStyle>
          <a:p>
            <a:pPr algn="ctr">
              <a:defRPr/>
            </a:pPr>
            <a:r>
              <a:rPr lang="en-US" altLang="en-US" sz="4100" b="1" dirty="0">
                <a:solidFill>
                  <a:schemeClr val="bg1"/>
                </a:solidFill>
                <a:latin typeface="Arial" charset="0"/>
              </a:rPr>
              <a:t>Results</a:t>
            </a:r>
          </a:p>
        </p:txBody>
      </p:sp>
      <p:pic>
        <p:nvPicPr>
          <p:cNvPr id="5" name="Picture 4">
            <a:extLst>
              <a:ext uri="{FF2B5EF4-FFF2-40B4-BE49-F238E27FC236}">
                <a16:creationId xmlns:a16="http://schemas.microsoft.com/office/drawing/2014/main" id="{782912A0-89CA-46B3-BF7B-4C871DB5892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179485" y="13183280"/>
            <a:ext cx="8672168" cy="5186213"/>
          </a:xfrm>
          <a:prstGeom prst="rect">
            <a:avLst/>
          </a:prstGeom>
        </p:spPr>
      </p:pic>
      <p:pic>
        <p:nvPicPr>
          <p:cNvPr id="8" name="Picture 7">
            <a:extLst>
              <a:ext uri="{FF2B5EF4-FFF2-40B4-BE49-F238E27FC236}">
                <a16:creationId xmlns:a16="http://schemas.microsoft.com/office/drawing/2014/main" id="{BAB52351-28BC-47C7-B7BE-326E8633200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189010" y="19265861"/>
            <a:ext cx="8670206" cy="5186213"/>
          </a:xfrm>
          <a:prstGeom prst="rect">
            <a:avLst/>
          </a:prstGeom>
        </p:spPr>
      </p:pic>
      <p:pic>
        <p:nvPicPr>
          <p:cNvPr id="88" name="Picture 53">
            <a:extLst>
              <a:ext uri="{FF2B5EF4-FFF2-40B4-BE49-F238E27FC236}">
                <a16:creationId xmlns:a16="http://schemas.microsoft.com/office/drawing/2014/main" id="{C05EFB04-2B16-484C-8F6B-A6D3E2A60EB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404677" y="15559428"/>
            <a:ext cx="4108978" cy="33677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9" name="Rectangle 20">
            <a:extLst>
              <a:ext uri="{FF2B5EF4-FFF2-40B4-BE49-F238E27FC236}">
                <a16:creationId xmlns:a16="http://schemas.microsoft.com/office/drawing/2014/main" id="{ACCB559A-6AA5-4D8D-8D3A-A8DE6D2E348B}"/>
              </a:ext>
            </a:extLst>
          </p:cNvPr>
          <p:cNvSpPr>
            <a:spLocks noChangeArrowheads="1"/>
          </p:cNvSpPr>
          <p:nvPr/>
        </p:nvSpPr>
        <p:spPr bwMode="auto">
          <a:xfrm>
            <a:off x="33357344" y="20147382"/>
            <a:ext cx="9880600" cy="862329"/>
          </a:xfrm>
          <a:prstGeom prst="rect">
            <a:avLst/>
          </a:prstGeom>
          <a:solidFill>
            <a:schemeClr val="accent6">
              <a:lumMod val="75000"/>
            </a:schemeClr>
          </a:solidFill>
          <a:ln>
            <a:noFill/>
          </a:ln>
        </p:spPr>
        <p:txBody>
          <a:bodyPr wrap="none" lIns="79451" tIns="39725" rIns="79451" bIns="39725" anchor="ctr"/>
          <a:lstStyle>
            <a:lvl1pPr>
              <a:defRPr sz="2300">
                <a:solidFill>
                  <a:schemeClr val="tx1"/>
                </a:solidFill>
                <a:latin typeface="Times New Roman" pitchFamily="18" charset="0"/>
                <a:cs typeface="Times New Roman" pitchFamily="18" charset="0"/>
              </a:defRPr>
            </a:lvl1pPr>
            <a:lvl2pPr marL="742950" indent="-285750">
              <a:defRPr sz="2300">
                <a:solidFill>
                  <a:schemeClr val="tx1"/>
                </a:solidFill>
                <a:latin typeface="Times New Roman" pitchFamily="18" charset="0"/>
                <a:cs typeface="Times New Roman" pitchFamily="18" charset="0"/>
              </a:defRPr>
            </a:lvl2pPr>
            <a:lvl3pPr marL="1143000" indent="-228600">
              <a:defRPr sz="2300">
                <a:solidFill>
                  <a:schemeClr val="tx1"/>
                </a:solidFill>
                <a:latin typeface="Times New Roman" pitchFamily="18" charset="0"/>
                <a:cs typeface="Times New Roman" pitchFamily="18" charset="0"/>
              </a:defRPr>
            </a:lvl3pPr>
            <a:lvl4pPr marL="1600200" indent="-228600">
              <a:defRPr sz="2300">
                <a:solidFill>
                  <a:schemeClr val="tx1"/>
                </a:solidFill>
                <a:latin typeface="Times New Roman" pitchFamily="18" charset="0"/>
                <a:cs typeface="Times New Roman" pitchFamily="18" charset="0"/>
              </a:defRPr>
            </a:lvl4pPr>
            <a:lvl5pPr marL="2057400" indent="-228600">
              <a:defRPr sz="23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9pPr>
          </a:lstStyle>
          <a:p>
            <a:pPr algn="ctr">
              <a:defRPr/>
            </a:pPr>
            <a:r>
              <a:rPr lang="en-US" altLang="en-US" sz="4100" b="1" dirty="0">
                <a:solidFill>
                  <a:schemeClr val="bg1"/>
                </a:solidFill>
                <a:latin typeface="Arial" charset="0"/>
              </a:rPr>
              <a:t>Conclusions</a:t>
            </a:r>
          </a:p>
        </p:txBody>
      </p:sp>
      <p:sp>
        <p:nvSpPr>
          <p:cNvPr id="90" name="Text Box 411">
            <a:extLst>
              <a:ext uri="{FF2B5EF4-FFF2-40B4-BE49-F238E27FC236}">
                <a16:creationId xmlns:a16="http://schemas.microsoft.com/office/drawing/2014/main" id="{79D4DC4C-284C-40C8-BBF6-98FECB51E0D4}"/>
              </a:ext>
            </a:extLst>
          </p:cNvPr>
          <p:cNvSpPr txBox="1">
            <a:spLocks noChangeArrowheads="1"/>
          </p:cNvSpPr>
          <p:nvPr/>
        </p:nvSpPr>
        <p:spPr bwMode="auto">
          <a:xfrm>
            <a:off x="11207118" y="18380988"/>
            <a:ext cx="9913450" cy="5232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0" tIns="457200" rIns="457200" bIns="457200">
            <a:spAutoFit/>
          </a:bodyPr>
          <a:lstStyle>
            <a:lvl1pPr defTabSz="4389438" eaLnBrk="0" hangingPunct="0">
              <a:defRPr sz="2900">
                <a:solidFill>
                  <a:schemeClr val="tx1"/>
                </a:solidFill>
                <a:latin typeface="Arial Narrow" panose="020B0606020202030204" pitchFamily="34" charset="0"/>
              </a:defRPr>
            </a:lvl1pPr>
            <a:lvl2pPr marL="742950" indent="-285750" defTabSz="4389438" eaLnBrk="0" hangingPunct="0">
              <a:defRPr sz="2900">
                <a:solidFill>
                  <a:schemeClr val="tx1"/>
                </a:solidFill>
                <a:latin typeface="Arial Narrow" panose="020B0606020202030204" pitchFamily="34" charset="0"/>
              </a:defRPr>
            </a:lvl2pPr>
            <a:lvl3pPr marL="1143000" indent="-228600" defTabSz="4389438" eaLnBrk="0" hangingPunct="0">
              <a:defRPr sz="2900">
                <a:solidFill>
                  <a:schemeClr val="tx1"/>
                </a:solidFill>
                <a:latin typeface="Arial Narrow" panose="020B0606020202030204" pitchFamily="34" charset="0"/>
              </a:defRPr>
            </a:lvl3pPr>
            <a:lvl4pPr marL="1600200" indent="-228600" defTabSz="4389438" eaLnBrk="0" hangingPunct="0">
              <a:defRPr sz="2900">
                <a:solidFill>
                  <a:schemeClr val="tx1"/>
                </a:solidFill>
                <a:latin typeface="Arial Narrow" panose="020B0606020202030204" pitchFamily="34" charset="0"/>
              </a:defRPr>
            </a:lvl4pPr>
            <a:lvl5pPr marL="2057400" indent="-228600" defTabSz="4389438" eaLnBrk="0" hangingPunct="0">
              <a:defRPr sz="2900">
                <a:solidFill>
                  <a:schemeClr val="tx1"/>
                </a:solidFill>
                <a:latin typeface="Arial Narrow" panose="020B0606020202030204" pitchFamily="34" charset="0"/>
              </a:defRPr>
            </a:lvl5pPr>
            <a:lvl6pPr marL="2514600" indent="-228600" defTabSz="4389438" eaLnBrk="0" fontAlgn="base" hangingPunct="0">
              <a:spcBef>
                <a:spcPct val="0"/>
              </a:spcBef>
              <a:spcAft>
                <a:spcPct val="0"/>
              </a:spcAft>
              <a:defRPr sz="2900">
                <a:solidFill>
                  <a:schemeClr val="tx1"/>
                </a:solidFill>
                <a:latin typeface="Arial Narrow" panose="020B0606020202030204" pitchFamily="34" charset="0"/>
              </a:defRPr>
            </a:lvl6pPr>
            <a:lvl7pPr marL="2971800" indent="-228600" defTabSz="4389438" eaLnBrk="0" fontAlgn="base" hangingPunct="0">
              <a:spcBef>
                <a:spcPct val="0"/>
              </a:spcBef>
              <a:spcAft>
                <a:spcPct val="0"/>
              </a:spcAft>
              <a:defRPr sz="2900">
                <a:solidFill>
                  <a:schemeClr val="tx1"/>
                </a:solidFill>
                <a:latin typeface="Arial Narrow" panose="020B0606020202030204" pitchFamily="34" charset="0"/>
              </a:defRPr>
            </a:lvl7pPr>
            <a:lvl8pPr marL="3429000" indent="-228600" defTabSz="4389438" eaLnBrk="0" fontAlgn="base" hangingPunct="0">
              <a:spcBef>
                <a:spcPct val="0"/>
              </a:spcBef>
              <a:spcAft>
                <a:spcPct val="0"/>
              </a:spcAft>
              <a:defRPr sz="2900">
                <a:solidFill>
                  <a:schemeClr val="tx1"/>
                </a:solidFill>
                <a:latin typeface="Arial Narrow" panose="020B0606020202030204" pitchFamily="34" charset="0"/>
              </a:defRPr>
            </a:lvl8pPr>
            <a:lvl9pPr marL="3886200" indent="-228600" defTabSz="4389438" eaLnBrk="0" fontAlgn="base" hangingPunct="0">
              <a:spcBef>
                <a:spcPct val="0"/>
              </a:spcBef>
              <a:spcAft>
                <a:spcPct val="0"/>
              </a:spcAft>
              <a:defRPr sz="2900">
                <a:solidFill>
                  <a:schemeClr val="tx1"/>
                </a:solidFill>
                <a:latin typeface="Arial Narrow" panose="020B0606020202030204" pitchFamily="34" charset="0"/>
              </a:defRPr>
            </a:lvl9pPr>
          </a:lstStyle>
          <a:p>
            <a:endParaRPr lang="en-US" altLang="en-US" sz="2800" dirty="0">
              <a:solidFill>
                <a:srgbClr val="000000"/>
              </a:solidFill>
              <a:latin typeface="Helvetica" pitchFamily="34" charset="0"/>
            </a:endParaRPr>
          </a:p>
          <a:p>
            <a:pPr>
              <a:buFont typeface="Arial" charset="0"/>
              <a:buChar char="•"/>
            </a:pPr>
            <a:r>
              <a:rPr lang="en-US" altLang="en-US" sz="2800" dirty="0">
                <a:solidFill>
                  <a:srgbClr val="000000"/>
                </a:solidFill>
                <a:latin typeface="Helvetica" pitchFamily="34" charset="0"/>
              </a:rPr>
              <a:t> Predict for each passenger the probability of him at a specific time arriving at a destination station </a:t>
            </a:r>
          </a:p>
          <a:p>
            <a:pPr>
              <a:buFont typeface="Arial" charset="0"/>
              <a:buChar char="•"/>
            </a:pPr>
            <a:r>
              <a:rPr lang="en-US" altLang="en-US" sz="2800" dirty="0">
                <a:solidFill>
                  <a:srgbClr val="000000"/>
                </a:solidFill>
                <a:latin typeface="Helvetica" pitchFamily="34" charset="0"/>
              </a:rPr>
              <a:t> Partition each passenger into the probability distributions and allocate it to each station time bucket</a:t>
            </a:r>
          </a:p>
          <a:p>
            <a:pPr>
              <a:buFont typeface="Arial" charset="0"/>
              <a:buChar char="•"/>
            </a:pPr>
            <a:r>
              <a:rPr lang="en-US" altLang="en-US" sz="2800" dirty="0">
                <a:solidFill>
                  <a:srgbClr val="000000"/>
                </a:solidFill>
                <a:latin typeface="Helvetica" pitchFamily="34" charset="0"/>
              </a:rPr>
              <a:t> Summation of the micro probabilities in a time interval for a station gives the estimated outflow</a:t>
            </a:r>
          </a:p>
          <a:p>
            <a:pPr>
              <a:buFont typeface="Arial" charset="0"/>
              <a:buChar char="•"/>
            </a:pPr>
            <a:r>
              <a:rPr lang="en-US" altLang="en-US" sz="2800" dirty="0">
                <a:solidFill>
                  <a:srgbClr val="000000"/>
                </a:solidFill>
                <a:latin typeface="Helvetica" pitchFamily="34" charset="0"/>
              </a:rPr>
              <a:t> Repeating this process for thousands of users provides an accurate prediction</a:t>
            </a:r>
          </a:p>
          <a:p>
            <a:pPr eaLnBrk="1" hangingPunct="1"/>
            <a:endParaRPr lang="en-US" altLang="en-US" sz="2800" dirty="0">
              <a:solidFill>
                <a:srgbClr val="000000"/>
              </a:solidFill>
            </a:endParaRPr>
          </a:p>
        </p:txBody>
      </p:sp>
      <p:sp>
        <p:nvSpPr>
          <p:cNvPr id="93" name="Rectangle 19">
            <a:extLst>
              <a:ext uri="{FF2B5EF4-FFF2-40B4-BE49-F238E27FC236}">
                <a16:creationId xmlns:a16="http://schemas.microsoft.com/office/drawing/2014/main" id="{F864CDF1-137F-4E50-8C90-4FCA8AD5A49F}"/>
              </a:ext>
            </a:extLst>
          </p:cNvPr>
          <p:cNvSpPr>
            <a:spLocks noChangeArrowheads="1"/>
          </p:cNvSpPr>
          <p:nvPr/>
        </p:nvSpPr>
        <p:spPr bwMode="auto">
          <a:xfrm>
            <a:off x="11383010" y="22840515"/>
            <a:ext cx="9084310" cy="714579"/>
          </a:xfrm>
          <a:prstGeom prst="rect">
            <a:avLst/>
          </a:prstGeom>
          <a:solidFill>
            <a:srgbClr val="FF9900"/>
          </a:solidFill>
          <a:ln>
            <a:solidFill>
              <a:srgbClr val="3399FF"/>
            </a:solidFill>
          </a:ln>
        </p:spPr>
        <p:style>
          <a:lnRef idx="2">
            <a:schemeClr val="accent5">
              <a:shade val="50000"/>
            </a:schemeClr>
          </a:lnRef>
          <a:fillRef idx="1">
            <a:schemeClr val="accent5"/>
          </a:fillRef>
          <a:effectRef idx="0">
            <a:schemeClr val="accent5"/>
          </a:effectRef>
          <a:fontRef idx="minor">
            <a:schemeClr val="lt1"/>
          </a:fontRef>
        </p:style>
        <p:txBody>
          <a:bodyPr wrap="none" lIns="79451" tIns="39725" rIns="79451" bIns="39725" anchor="ctr"/>
          <a:lstStyle>
            <a:lvl1pPr>
              <a:defRPr sz="2300">
                <a:solidFill>
                  <a:schemeClr val="tx1"/>
                </a:solidFill>
                <a:latin typeface="Times New Roman" pitchFamily="18" charset="0"/>
                <a:cs typeface="Times New Roman" pitchFamily="18" charset="0"/>
              </a:defRPr>
            </a:lvl1pPr>
            <a:lvl2pPr marL="742950" indent="-285750">
              <a:defRPr sz="2300">
                <a:solidFill>
                  <a:schemeClr val="tx1"/>
                </a:solidFill>
                <a:latin typeface="Times New Roman" pitchFamily="18" charset="0"/>
                <a:cs typeface="Times New Roman" pitchFamily="18" charset="0"/>
              </a:defRPr>
            </a:lvl2pPr>
            <a:lvl3pPr marL="1143000" indent="-228600">
              <a:defRPr sz="2300">
                <a:solidFill>
                  <a:schemeClr val="tx1"/>
                </a:solidFill>
                <a:latin typeface="Times New Roman" pitchFamily="18" charset="0"/>
                <a:cs typeface="Times New Roman" pitchFamily="18" charset="0"/>
              </a:defRPr>
            </a:lvl3pPr>
            <a:lvl4pPr marL="1600200" indent="-228600">
              <a:defRPr sz="2300">
                <a:solidFill>
                  <a:schemeClr val="tx1"/>
                </a:solidFill>
                <a:latin typeface="Times New Roman" pitchFamily="18" charset="0"/>
                <a:cs typeface="Times New Roman" pitchFamily="18" charset="0"/>
              </a:defRPr>
            </a:lvl4pPr>
            <a:lvl5pPr marL="2057400" indent="-228600">
              <a:defRPr sz="23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9pPr>
          </a:lstStyle>
          <a:p>
            <a:pPr>
              <a:defRPr/>
            </a:pPr>
            <a:r>
              <a:rPr lang="en-US" altLang="en-US" sz="4100" b="1" dirty="0">
                <a:solidFill>
                  <a:schemeClr val="bg1"/>
                </a:solidFill>
                <a:latin typeface="Arial" charset="0"/>
              </a:rPr>
              <a:t>Future Passenger Prediction (FPOP)</a:t>
            </a:r>
          </a:p>
        </p:txBody>
      </p:sp>
      <p:sp>
        <p:nvSpPr>
          <p:cNvPr id="94" name="Rectangle 19">
            <a:extLst>
              <a:ext uri="{FF2B5EF4-FFF2-40B4-BE49-F238E27FC236}">
                <a16:creationId xmlns:a16="http://schemas.microsoft.com/office/drawing/2014/main" id="{942A7CFA-5AFD-4D03-BFB9-60945C2EE25F}"/>
              </a:ext>
            </a:extLst>
          </p:cNvPr>
          <p:cNvSpPr>
            <a:spLocks noChangeArrowheads="1"/>
          </p:cNvSpPr>
          <p:nvPr/>
        </p:nvSpPr>
        <p:spPr bwMode="auto">
          <a:xfrm>
            <a:off x="11361349" y="27255783"/>
            <a:ext cx="2217491" cy="714579"/>
          </a:xfrm>
          <a:prstGeom prst="rect">
            <a:avLst/>
          </a:prstGeom>
          <a:solidFill>
            <a:srgbClr val="FF9900"/>
          </a:solidFill>
          <a:ln>
            <a:solidFill>
              <a:srgbClr val="3399FF"/>
            </a:solidFill>
          </a:ln>
        </p:spPr>
        <p:style>
          <a:lnRef idx="2">
            <a:schemeClr val="accent5">
              <a:shade val="50000"/>
            </a:schemeClr>
          </a:lnRef>
          <a:fillRef idx="1">
            <a:schemeClr val="accent5"/>
          </a:fillRef>
          <a:effectRef idx="0">
            <a:schemeClr val="accent5"/>
          </a:effectRef>
          <a:fontRef idx="minor">
            <a:schemeClr val="lt1"/>
          </a:fontRef>
        </p:style>
        <p:txBody>
          <a:bodyPr wrap="none" lIns="79451" tIns="39725" rIns="79451" bIns="39725" anchor="ctr"/>
          <a:lstStyle>
            <a:lvl1pPr>
              <a:defRPr sz="2300">
                <a:solidFill>
                  <a:schemeClr val="tx1"/>
                </a:solidFill>
                <a:latin typeface="Times New Roman" pitchFamily="18" charset="0"/>
                <a:cs typeface="Times New Roman" pitchFamily="18" charset="0"/>
              </a:defRPr>
            </a:lvl1pPr>
            <a:lvl2pPr marL="742950" indent="-285750">
              <a:defRPr sz="2300">
                <a:solidFill>
                  <a:schemeClr val="tx1"/>
                </a:solidFill>
                <a:latin typeface="Times New Roman" pitchFamily="18" charset="0"/>
                <a:cs typeface="Times New Roman" pitchFamily="18" charset="0"/>
              </a:defRPr>
            </a:lvl2pPr>
            <a:lvl3pPr marL="1143000" indent="-228600">
              <a:defRPr sz="2300">
                <a:solidFill>
                  <a:schemeClr val="tx1"/>
                </a:solidFill>
                <a:latin typeface="Times New Roman" pitchFamily="18" charset="0"/>
                <a:cs typeface="Times New Roman" pitchFamily="18" charset="0"/>
              </a:defRPr>
            </a:lvl3pPr>
            <a:lvl4pPr marL="1600200" indent="-228600">
              <a:defRPr sz="2300">
                <a:solidFill>
                  <a:schemeClr val="tx1"/>
                </a:solidFill>
                <a:latin typeface="Times New Roman" pitchFamily="18" charset="0"/>
                <a:cs typeface="Times New Roman" pitchFamily="18" charset="0"/>
              </a:defRPr>
            </a:lvl4pPr>
            <a:lvl5pPr marL="2057400" indent="-228600">
              <a:defRPr sz="23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9pPr>
          </a:lstStyle>
          <a:p>
            <a:pPr>
              <a:defRPr/>
            </a:pPr>
            <a:r>
              <a:rPr lang="en-US" altLang="en-US" sz="4100" b="1" dirty="0">
                <a:solidFill>
                  <a:schemeClr val="bg1"/>
                </a:solidFill>
                <a:latin typeface="Arial" charset="0"/>
              </a:rPr>
              <a:t>Weather </a:t>
            </a:r>
          </a:p>
        </p:txBody>
      </p:sp>
      <p:pic>
        <p:nvPicPr>
          <p:cNvPr id="16" name="Picture 15">
            <a:extLst>
              <a:ext uri="{FF2B5EF4-FFF2-40B4-BE49-F238E27FC236}">
                <a16:creationId xmlns:a16="http://schemas.microsoft.com/office/drawing/2014/main" id="{AFC743F2-FAAC-4B52-996C-15E2EB8754E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179485" y="25408067"/>
            <a:ext cx="8679731" cy="5186213"/>
          </a:xfrm>
          <a:prstGeom prst="rect">
            <a:avLst/>
          </a:prstGeom>
        </p:spPr>
      </p:pic>
      <p:pic>
        <p:nvPicPr>
          <p:cNvPr id="18" name="Picture 17">
            <a:extLst>
              <a:ext uri="{FF2B5EF4-FFF2-40B4-BE49-F238E27FC236}">
                <a16:creationId xmlns:a16="http://schemas.microsoft.com/office/drawing/2014/main" id="{29D3D901-A667-4659-9F77-7CA24AB0DA0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3850419" y="8322975"/>
            <a:ext cx="8894450" cy="5162647"/>
          </a:xfrm>
          <a:prstGeom prst="rect">
            <a:avLst/>
          </a:prstGeom>
        </p:spPr>
      </p:pic>
      <p:pic>
        <p:nvPicPr>
          <p:cNvPr id="20" name="Picture 19">
            <a:extLst>
              <a:ext uri="{FF2B5EF4-FFF2-40B4-BE49-F238E27FC236}">
                <a16:creationId xmlns:a16="http://schemas.microsoft.com/office/drawing/2014/main" id="{D68FCC1F-D7D9-4A61-8866-CB620A2D6A2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3850419" y="14212826"/>
            <a:ext cx="8894450" cy="4919579"/>
          </a:xfrm>
          <a:prstGeom prst="rect">
            <a:avLst/>
          </a:prstGeom>
        </p:spPr>
      </p:pic>
      <p:sp>
        <p:nvSpPr>
          <p:cNvPr id="104" name="Text Box 411">
            <a:extLst>
              <a:ext uri="{FF2B5EF4-FFF2-40B4-BE49-F238E27FC236}">
                <a16:creationId xmlns:a16="http://schemas.microsoft.com/office/drawing/2014/main" id="{DE9381E6-E6A0-4ECE-ADEB-E01D0EBBFDC7}"/>
              </a:ext>
            </a:extLst>
          </p:cNvPr>
          <p:cNvSpPr txBox="1">
            <a:spLocks noChangeArrowheads="1"/>
          </p:cNvSpPr>
          <p:nvPr/>
        </p:nvSpPr>
        <p:spPr bwMode="auto">
          <a:xfrm>
            <a:off x="11226404" y="23149640"/>
            <a:ext cx="9913450" cy="4370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0" tIns="457200" rIns="457200" bIns="457200">
            <a:spAutoFit/>
          </a:bodyPr>
          <a:lstStyle>
            <a:lvl1pPr defTabSz="4389438" eaLnBrk="0" hangingPunct="0">
              <a:defRPr sz="2900">
                <a:solidFill>
                  <a:schemeClr val="tx1"/>
                </a:solidFill>
                <a:latin typeface="Arial Narrow" panose="020B0606020202030204" pitchFamily="34" charset="0"/>
              </a:defRPr>
            </a:lvl1pPr>
            <a:lvl2pPr marL="742950" indent="-285750" defTabSz="4389438" eaLnBrk="0" hangingPunct="0">
              <a:defRPr sz="2900">
                <a:solidFill>
                  <a:schemeClr val="tx1"/>
                </a:solidFill>
                <a:latin typeface="Arial Narrow" panose="020B0606020202030204" pitchFamily="34" charset="0"/>
              </a:defRPr>
            </a:lvl2pPr>
            <a:lvl3pPr marL="1143000" indent="-228600" defTabSz="4389438" eaLnBrk="0" hangingPunct="0">
              <a:defRPr sz="2900">
                <a:solidFill>
                  <a:schemeClr val="tx1"/>
                </a:solidFill>
                <a:latin typeface="Arial Narrow" panose="020B0606020202030204" pitchFamily="34" charset="0"/>
              </a:defRPr>
            </a:lvl3pPr>
            <a:lvl4pPr marL="1600200" indent="-228600" defTabSz="4389438" eaLnBrk="0" hangingPunct="0">
              <a:defRPr sz="2900">
                <a:solidFill>
                  <a:schemeClr val="tx1"/>
                </a:solidFill>
                <a:latin typeface="Arial Narrow" panose="020B0606020202030204" pitchFamily="34" charset="0"/>
              </a:defRPr>
            </a:lvl4pPr>
            <a:lvl5pPr marL="2057400" indent="-228600" defTabSz="4389438" eaLnBrk="0" hangingPunct="0">
              <a:defRPr sz="2900">
                <a:solidFill>
                  <a:schemeClr val="tx1"/>
                </a:solidFill>
                <a:latin typeface="Arial Narrow" panose="020B0606020202030204" pitchFamily="34" charset="0"/>
              </a:defRPr>
            </a:lvl5pPr>
            <a:lvl6pPr marL="2514600" indent="-228600" defTabSz="4389438" eaLnBrk="0" fontAlgn="base" hangingPunct="0">
              <a:spcBef>
                <a:spcPct val="0"/>
              </a:spcBef>
              <a:spcAft>
                <a:spcPct val="0"/>
              </a:spcAft>
              <a:defRPr sz="2900">
                <a:solidFill>
                  <a:schemeClr val="tx1"/>
                </a:solidFill>
                <a:latin typeface="Arial Narrow" panose="020B0606020202030204" pitchFamily="34" charset="0"/>
              </a:defRPr>
            </a:lvl6pPr>
            <a:lvl7pPr marL="2971800" indent="-228600" defTabSz="4389438" eaLnBrk="0" fontAlgn="base" hangingPunct="0">
              <a:spcBef>
                <a:spcPct val="0"/>
              </a:spcBef>
              <a:spcAft>
                <a:spcPct val="0"/>
              </a:spcAft>
              <a:defRPr sz="2900">
                <a:solidFill>
                  <a:schemeClr val="tx1"/>
                </a:solidFill>
                <a:latin typeface="Arial Narrow" panose="020B0606020202030204" pitchFamily="34" charset="0"/>
              </a:defRPr>
            </a:lvl7pPr>
            <a:lvl8pPr marL="3429000" indent="-228600" defTabSz="4389438" eaLnBrk="0" fontAlgn="base" hangingPunct="0">
              <a:spcBef>
                <a:spcPct val="0"/>
              </a:spcBef>
              <a:spcAft>
                <a:spcPct val="0"/>
              </a:spcAft>
              <a:defRPr sz="2900">
                <a:solidFill>
                  <a:schemeClr val="tx1"/>
                </a:solidFill>
                <a:latin typeface="Arial Narrow" panose="020B0606020202030204" pitchFamily="34" charset="0"/>
              </a:defRPr>
            </a:lvl8pPr>
            <a:lvl9pPr marL="3886200" indent="-228600" defTabSz="4389438" eaLnBrk="0" fontAlgn="base" hangingPunct="0">
              <a:spcBef>
                <a:spcPct val="0"/>
              </a:spcBef>
              <a:spcAft>
                <a:spcPct val="0"/>
              </a:spcAft>
              <a:defRPr sz="2900">
                <a:solidFill>
                  <a:schemeClr val="tx1"/>
                </a:solidFill>
                <a:latin typeface="Arial Narrow" panose="020B0606020202030204" pitchFamily="34" charset="0"/>
              </a:defRPr>
            </a:lvl9pPr>
          </a:lstStyle>
          <a:p>
            <a:pPr>
              <a:buFont typeface="Arial" charset="0"/>
              <a:buChar char="•"/>
            </a:pPr>
            <a:r>
              <a:rPr lang="en-US" altLang="en-US" sz="2800" dirty="0">
                <a:solidFill>
                  <a:srgbClr val="000000"/>
                </a:solidFill>
                <a:latin typeface="Helvetica" pitchFamily="34" charset="0"/>
              </a:rPr>
              <a:t> Previously discussed Bayesian model retains high accuracy only for the short term and thus depends on live data input</a:t>
            </a:r>
          </a:p>
          <a:p>
            <a:pPr>
              <a:buFont typeface="Arial" charset="0"/>
              <a:buChar char="•"/>
            </a:pPr>
            <a:r>
              <a:rPr lang="en-US" altLang="en-US" sz="2800" dirty="0">
                <a:solidFill>
                  <a:srgbClr val="000000"/>
                </a:solidFill>
                <a:latin typeface="Helvetica" pitchFamily="34" charset="0"/>
              </a:rPr>
              <a:t> Trick is to be able to predict traffic inflow and not rely on live data</a:t>
            </a:r>
          </a:p>
          <a:p>
            <a:pPr>
              <a:buFont typeface="Arial" charset="0"/>
              <a:buChar char="•"/>
            </a:pPr>
            <a:r>
              <a:rPr lang="en-US" altLang="en-US" sz="2800" dirty="0">
                <a:solidFill>
                  <a:srgbClr val="000000"/>
                </a:solidFill>
                <a:latin typeface="Helvetica" pitchFamily="34" charset="0"/>
              </a:rPr>
              <a:t> Heteroskedastic Poisson process: variation of traffic inflow fluctuates with other variables, such as time </a:t>
            </a:r>
          </a:p>
          <a:p>
            <a:pPr>
              <a:buFont typeface="Arial" charset="0"/>
              <a:buChar char="•"/>
            </a:pPr>
            <a:r>
              <a:rPr lang="en-US" altLang="en-US" sz="2800" dirty="0">
                <a:solidFill>
                  <a:srgbClr val="000000"/>
                </a:solidFill>
                <a:latin typeface="Helvetica" pitchFamily="34" charset="0"/>
              </a:rPr>
              <a:t> From derivations, historical inflow average is accurate </a:t>
            </a:r>
            <a:endParaRPr lang="en-US" altLang="en-US" sz="2800" dirty="0">
              <a:solidFill>
                <a:srgbClr val="000000"/>
              </a:solidFill>
            </a:endParaRPr>
          </a:p>
        </p:txBody>
      </p:sp>
      <p:sp>
        <p:nvSpPr>
          <p:cNvPr id="105" name="Text Box 411">
            <a:extLst>
              <a:ext uri="{FF2B5EF4-FFF2-40B4-BE49-F238E27FC236}">
                <a16:creationId xmlns:a16="http://schemas.microsoft.com/office/drawing/2014/main" id="{39D060BA-EE5A-4A7A-B311-7D25A93A460D}"/>
              </a:ext>
            </a:extLst>
          </p:cNvPr>
          <p:cNvSpPr txBox="1">
            <a:spLocks noChangeArrowheads="1"/>
          </p:cNvSpPr>
          <p:nvPr/>
        </p:nvSpPr>
        <p:spPr bwMode="auto">
          <a:xfrm>
            <a:off x="11207118" y="27572479"/>
            <a:ext cx="9913450" cy="4370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0" tIns="457200" rIns="457200" bIns="457200">
            <a:spAutoFit/>
          </a:bodyPr>
          <a:lstStyle>
            <a:lvl1pPr defTabSz="4389438" eaLnBrk="0" hangingPunct="0">
              <a:defRPr sz="2900">
                <a:solidFill>
                  <a:schemeClr val="tx1"/>
                </a:solidFill>
                <a:latin typeface="Arial Narrow" panose="020B0606020202030204" pitchFamily="34" charset="0"/>
              </a:defRPr>
            </a:lvl1pPr>
            <a:lvl2pPr marL="742950" indent="-285750" defTabSz="4389438" eaLnBrk="0" hangingPunct="0">
              <a:defRPr sz="2900">
                <a:solidFill>
                  <a:schemeClr val="tx1"/>
                </a:solidFill>
                <a:latin typeface="Arial Narrow" panose="020B0606020202030204" pitchFamily="34" charset="0"/>
              </a:defRPr>
            </a:lvl2pPr>
            <a:lvl3pPr marL="1143000" indent="-228600" defTabSz="4389438" eaLnBrk="0" hangingPunct="0">
              <a:defRPr sz="2900">
                <a:solidFill>
                  <a:schemeClr val="tx1"/>
                </a:solidFill>
                <a:latin typeface="Arial Narrow" panose="020B0606020202030204" pitchFamily="34" charset="0"/>
              </a:defRPr>
            </a:lvl3pPr>
            <a:lvl4pPr marL="1600200" indent="-228600" defTabSz="4389438" eaLnBrk="0" hangingPunct="0">
              <a:defRPr sz="2900">
                <a:solidFill>
                  <a:schemeClr val="tx1"/>
                </a:solidFill>
                <a:latin typeface="Arial Narrow" panose="020B0606020202030204" pitchFamily="34" charset="0"/>
              </a:defRPr>
            </a:lvl4pPr>
            <a:lvl5pPr marL="2057400" indent="-228600" defTabSz="4389438" eaLnBrk="0" hangingPunct="0">
              <a:defRPr sz="2900">
                <a:solidFill>
                  <a:schemeClr val="tx1"/>
                </a:solidFill>
                <a:latin typeface="Arial Narrow" panose="020B0606020202030204" pitchFamily="34" charset="0"/>
              </a:defRPr>
            </a:lvl5pPr>
            <a:lvl6pPr marL="2514600" indent="-228600" defTabSz="4389438" eaLnBrk="0" fontAlgn="base" hangingPunct="0">
              <a:spcBef>
                <a:spcPct val="0"/>
              </a:spcBef>
              <a:spcAft>
                <a:spcPct val="0"/>
              </a:spcAft>
              <a:defRPr sz="2900">
                <a:solidFill>
                  <a:schemeClr val="tx1"/>
                </a:solidFill>
                <a:latin typeface="Arial Narrow" panose="020B0606020202030204" pitchFamily="34" charset="0"/>
              </a:defRPr>
            </a:lvl6pPr>
            <a:lvl7pPr marL="2971800" indent="-228600" defTabSz="4389438" eaLnBrk="0" fontAlgn="base" hangingPunct="0">
              <a:spcBef>
                <a:spcPct val="0"/>
              </a:spcBef>
              <a:spcAft>
                <a:spcPct val="0"/>
              </a:spcAft>
              <a:defRPr sz="2900">
                <a:solidFill>
                  <a:schemeClr val="tx1"/>
                </a:solidFill>
                <a:latin typeface="Arial Narrow" panose="020B0606020202030204" pitchFamily="34" charset="0"/>
              </a:defRPr>
            </a:lvl7pPr>
            <a:lvl8pPr marL="3429000" indent="-228600" defTabSz="4389438" eaLnBrk="0" fontAlgn="base" hangingPunct="0">
              <a:spcBef>
                <a:spcPct val="0"/>
              </a:spcBef>
              <a:spcAft>
                <a:spcPct val="0"/>
              </a:spcAft>
              <a:defRPr sz="2900">
                <a:solidFill>
                  <a:schemeClr val="tx1"/>
                </a:solidFill>
                <a:latin typeface="Arial Narrow" panose="020B0606020202030204" pitchFamily="34" charset="0"/>
              </a:defRPr>
            </a:lvl8pPr>
            <a:lvl9pPr marL="3886200" indent="-228600" defTabSz="4389438" eaLnBrk="0" fontAlgn="base" hangingPunct="0">
              <a:spcBef>
                <a:spcPct val="0"/>
              </a:spcBef>
              <a:spcAft>
                <a:spcPct val="0"/>
              </a:spcAft>
              <a:defRPr sz="2900">
                <a:solidFill>
                  <a:schemeClr val="tx1"/>
                </a:solidFill>
                <a:latin typeface="Arial Narrow" panose="020B0606020202030204" pitchFamily="34" charset="0"/>
              </a:defRPr>
            </a:lvl9pPr>
          </a:lstStyle>
          <a:p>
            <a:pPr>
              <a:buFont typeface="Arial" charset="0"/>
              <a:buChar char="•"/>
            </a:pPr>
            <a:r>
              <a:rPr lang="en-US" altLang="en-US" sz="2800" dirty="0">
                <a:solidFill>
                  <a:srgbClr val="000000"/>
                </a:solidFill>
                <a:latin typeface="Helvetica" pitchFamily="34" charset="0"/>
              </a:rPr>
              <a:t> Subway trains are operated by humans, resulting in variances in speed, especially during cases of weather</a:t>
            </a:r>
          </a:p>
          <a:p>
            <a:pPr>
              <a:buFont typeface="Arial" charset="0"/>
              <a:buChar char="•"/>
            </a:pPr>
            <a:r>
              <a:rPr lang="en-US" altLang="en-US" sz="2800" dirty="0">
                <a:solidFill>
                  <a:srgbClr val="000000"/>
                </a:solidFill>
                <a:latin typeface="Helvetica" pitchFamily="34" charset="0"/>
              </a:rPr>
              <a:t> Average temperature</a:t>
            </a:r>
          </a:p>
          <a:p>
            <a:pPr>
              <a:buFont typeface="Arial" charset="0"/>
              <a:buChar char="•"/>
            </a:pPr>
            <a:r>
              <a:rPr lang="en-US" altLang="en-US" sz="2800" dirty="0">
                <a:solidFill>
                  <a:srgbClr val="000000"/>
                </a:solidFill>
                <a:latin typeface="Helvetica" pitchFamily="34" charset="0"/>
              </a:rPr>
              <a:t> Average humidity</a:t>
            </a:r>
          </a:p>
          <a:p>
            <a:pPr>
              <a:buFont typeface="Arial" charset="0"/>
              <a:buChar char="•"/>
            </a:pPr>
            <a:r>
              <a:rPr lang="en-US" altLang="en-US" sz="2800" dirty="0">
                <a:solidFill>
                  <a:srgbClr val="000000"/>
                </a:solidFill>
                <a:latin typeface="Helvetica" pitchFamily="34" charset="0"/>
              </a:rPr>
              <a:t> Visibility distance</a:t>
            </a:r>
          </a:p>
          <a:p>
            <a:pPr>
              <a:buFont typeface="Arial" charset="0"/>
              <a:buChar char="•"/>
            </a:pPr>
            <a:r>
              <a:rPr lang="en-US" altLang="en-US" sz="2800" dirty="0">
                <a:solidFill>
                  <a:srgbClr val="000000"/>
                </a:solidFill>
                <a:latin typeface="Helvetica" pitchFamily="34" charset="0"/>
              </a:rPr>
              <a:t> Wind speed</a:t>
            </a:r>
          </a:p>
          <a:p>
            <a:pPr>
              <a:buFont typeface="Arial" charset="0"/>
              <a:buChar char="•"/>
            </a:pPr>
            <a:r>
              <a:rPr lang="en-US" altLang="en-US" sz="2800" dirty="0">
                <a:solidFill>
                  <a:srgbClr val="000000"/>
                </a:solidFill>
                <a:latin typeface="Helvetica" pitchFamily="34" charset="0"/>
              </a:rPr>
              <a:t> Precipitation</a:t>
            </a:r>
          </a:p>
          <a:p>
            <a:pPr>
              <a:buFont typeface="Arial" charset="0"/>
              <a:buChar char="•"/>
            </a:pPr>
            <a:r>
              <a:rPr lang="en-US" altLang="en-US" sz="2800" dirty="0">
                <a:solidFill>
                  <a:srgbClr val="000000"/>
                </a:solidFill>
                <a:latin typeface="Helvetica" pitchFamily="34" charset="0"/>
              </a:rPr>
              <a:t> Meteorological events e.g. thunderstorms</a:t>
            </a:r>
          </a:p>
        </p:txBody>
      </p:sp>
      <p:sp>
        <p:nvSpPr>
          <p:cNvPr id="106" name="Text Box 411">
            <a:extLst>
              <a:ext uri="{FF2B5EF4-FFF2-40B4-BE49-F238E27FC236}">
                <a16:creationId xmlns:a16="http://schemas.microsoft.com/office/drawing/2014/main" id="{A26DD7F4-1803-495D-980C-CEF4114D532C}"/>
              </a:ext>
            </a:extLst>
          </p:cNvPr>
          <p:cNvSpPr txBox="1">
            <a:spLocks noChangeArrowheads="1"/>
          </p:cNvSpPr>
          <p:nvPr/>
        </p:nvSpPr>
        <p:spPr bwMode="auto">
          <a:xfrm>
            <a:off x="22187784" y="9542667"/>
            <a:ext cx="9913450" cy="3508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0" tIns="457200" rIns="457200" bIns="457200">
            <a:spAutoFit/>
          </a:bodyPr>
          <a:lstStyle>
            <a:lvl1pPr defTabSz="4389438" eaLnBrk="0" hangingPunct="0">
              <a:defRPr sz="2900">
                <a:solidFill>
                  <a:schemeClr val="tx1"/>
                </a:solidFill>
                <a:latin typeface="Arial Narrow" panose="020B0606020202030204" pitchFamily="34" charset="0"/>
              </a:defRPr>
            </a:lvl1pPr>
            <a:lvl2pPr marL="742950" indent="-285750" defTabSz="4389438" eaLnBrk="0" hangingPunct="0">
              <a:defRPr sz="2900">
                <a:solidFill>
                  <a:schemeClr val="tx1"/>
                </a:solidFill>
                <a:latin typeface="Arial Narrow" panose="020B0606020202030204" pitchFamily="34" charset="0"/>
              </a:defRPr>
            </a:lvl2pPr>
            <a:lvl3pPr marL="1143000" indent="-228600" defTabSz="4389438" eaLnBrk="0" hangingPunct="0">
              <a:defRPr sz="2900">
                <a:solidFill>
                  <a:schemeClr val="tx1"/>
                </a:solidFill>
                <a:latin typeface="Arial Narrow" panose="020B0606020202030204" pitchFamily="34" charset="0"/>
              </a:defRPr>
            </a:lvl3pPr>
            <a:lvl4pPr marL="1600200" indent="-228600" defTabSz="4389438" eaLnBrk="0" hangingPunct="0">
              <a:defRPr sz="2900">
                <a:solidFill>
                  <a:schemeClr val="tx1"/>
                </a:solidFill>
                <a:latin typeface="Arial Narrow" panose="020B0606020202030204" pitchFamily="34" charset="0"/>
              </a:defRPr>
            </a:lvl4pPr>
            <a:lvl5pPr marL="2057400" indent="-228600" defTabSz="4389438" eaLnBrk="0" hangingPunct="0">
              <a:defRPr sz="2900">
                <a:solidFill>
                  <a:schemeClr val="tx1"/>
                </a:solidFill>
                <a:latin typeface="Arial Narrow" panose="020B0606020202030204" pitchFamily="34" charset="0"/>
              </a:defRPr>
            </a:lvl5pPr>
            <a:lvl6pPr marL="2514600" indent="-228600" defTabSz="4389438" eaLnBrk="0" fontAlgn="base" hangingPunct="0">
              <a:spcBef>
                <a:spcPct val="0"/>
              </a:spcBef>
              <a:spcAft>
                <a:spcPct val="0"/>
              </a:spcAft>
              <a:defRPr sz="2900">
                <a:solidFill>
                  <a:schemeClr val="tx1"/>
                </a:solidFill>
                <a:latin typeface="Arial Narrow" panose="020B0606020202030204" pitchFamily="34" charset="0"/>
              </a:defRPr>
            </a:lvl6pPr>
            <a:lvl7pPr marL="2971800" indent="-228600" defTabSz="4389438" eaLnBrk="0" fontAlgn="base" hangingPunct="0">
              <a:spcBef>
                <a:spcPct val="0"/>
              </a:spcBef>
              <a:spcAft>
                <a:spcPct val="0"/>
              </a:spcAft>
              <a:defRPr sz="2900">
                <a:solidFill>
                  <a:schemeClr val="tx1"/>
                </a:solidFill>
                <a:latin typeface="Arial Narrow" panose="020B0606020202030204" pitchFamily="34" charset="0"/>
              </a:defRPr>
            </a:lvl7pPr>
            <a:lvl8pPr marL="3429000" indent="-228600" defTabSz="4389438" eaLnBrk="0" fontAlgn="base" hangingPunct="0">
              <a:spcBef>
                <a:spcPct val="0"/>
              </a:spcBef>
              <a:spcAft>
                <a:spcPct val="0"/>
              </a:spcAft>
              <a:defRPr sz="2900">
                <a:solidFill>
                  <a:schemeClr val="tx1"/>
                </a:solidFill>
                <a:latin typeface="Arial Narrow" panose="020B0606020202030204" pitchFamily="34" charset="0"/>
              </a:defRPr>
            </a:lvl8pPr>
            <a:lvl9pPr marL="3886200" indent="-228600" defTabSz="4389438" eaLnBrk="0" fontAlgn="base" hangingPunct="0">
              <a:spcBef>
                <a:spcPct val="0"/>
              </a:spcBef>
              <a:spcAft>
                <a:spcPct val="0"/>
              </a:spcAft>
              <a:defRPr sz="2900">
                <a:solidFill>
                  <a:schemeClr val="tx1"/>
                </a:solidFill>
                <a:latin typeface="Arial Narrow" panose="020B0606020202030204" pitchFamily="34" charset="0"/>
              </a:defRPr>
            </a:lvl9pPr>
          </a:lstStyle>
          <a:p>
            <a:pPr marL="457200" indent="-457200" eaLnBrk="1" hangingPunct="1">
              <a:buFont typeface="Arial" panose="020B0604020202020204" pitchFamily="34" charset="0"/>
              <a:buChar char="•"/>
            </a:pPr>
            <a:r>
              <a:rPr lang="en-US" altLang="en-US" sz="2800" dirty="0">
                <a:solidFill>
                  <a:srgbClr val="000000"/>
                </a:solidFill>
                <a:latin typeface="Helvetica" panose="020B0604020202020204" pitchFamily="34" charset="0"/>
                <a:cs typeface="Helvetica" panose="020B0604020202020204" pitchFamily="34" charset="0"/>
              </a:rPr>
              <a:t>BM: Bayesian Model (short-term prediction)</a:t>
            </a:r>
          </a:p>
          <a:p>
            <a:pPr marL="457200" indent="-457200" eaLnBrk="1" hangingPunct="1">
              <a:buFont typeface="Arial" panose="020B0604020202020204" pitchFamily="34" charset="0"/>
              <a:buChar char="•"/>
            </a:pPr>
            <a:r>
              <a:rPr lang="en-US" altLang="en-US" sz="2800" dirty="0">
                <a:solidFill>
                  <a:srgbClr val="000000"/>
                </a:solidFill>
                <a:latin typeface="Helvetica" panose="020B0604020202020204" pitchFamily="34" charset="0"/>
                <a:cs typeface="Helvetica" panose="020B0604020202020204" pitchFamily="34" charset="0"/>
              </a:rPr>
              <a:t>BM + O: Bayesian Model with removal of outliers</a:t>
            </a:r>
          </a:p>
          <a:p>
            <a:pPr marL="457200" indent="-457200" eaLnBrk="1" hangingPunct="1">
              <a:buFont typeface="Arial" panose="020B0604020202020204" pitchFamily="34" charset="0"/>
              <a:buChar char="•"/>
            </a:pPr>
            <a:r>
              <a:rPr lang="en-US" altLang="en-US" sz="2800" dirty="0">
                <a:solidFill>
                  <a:srgbClr val="000000"/>
                </a:solidFill>
                <a:latin typeface="Helvetica" panose="020B0604020202020204" pitchFamily="34" charset="0"/>
                <a:cs typeface="Helvetica" panose="020B0604020202020204" pitchFamily="34" charset="0"/>
              </a:rPr>
              <a:t>BM + FPOP: Bayesian Model with Future Passenger Outflow Prediction</a:t>
            </a:r>
          </a:p>
          <a:p>
            <a:pPr marL="457200" indent="-457200" eaLnBrk="1" hangingPunct="1">
              <a:buFont typeface="Arial" panose="020B0604020202020204" pitchFamily="34" charset="0"/>
              <a:buChar char="•"/>
            </a:pPr>
            <a:r>
              <a:rPr lang="en-US" altLang="en-US" sz="2800" dirty="0">
                <a:solidFill>
                  <a:srgbClr val="000000"/>
                </a:solidFill>
                <a:latin typeface="Helvetica" panose="020B0604020202020204" pitchFamily="34" charset="0"/>
                <a:cs typeface="Helvetica" panose="020B0604020202020204" pitchFamily="34" charset="0"/>
              </a:rPr>
              <a:t>BM + O + FPOP: Bayesian Model with Future Passenger Outflow Prediction and removal of outliers</a:t>
            </a:r>
          </a:p>
        </p:txBody>
      </p:sp>
      <p:sp>
        <p:nvSpPr>
          <p:cNvPr id="108" name="Text Box 411">
            <a:extLst>
              <a:ext uri="{FF2B5EF4-FFF2-40B4-BE49-F238E27FC236}">
                <a16:creationId xmlns:a16="http://schemas.microsoft.com/office/drawing/2014/main" id="{543D3903-957A-4D46-994C-057B5B88D4E7}"/>
              </a:ext>
            </a:extLst>
          </p:cNvPr>
          <p:cNvSpPr txBox="1">
            <a:spLocks noChangeArrowheads="1"/>
          </p:cNvSpPr>
          <p:nvPr/>
        </p:nvSpPr>
        <p:spPr bwMode="auto">
          <a:xfrm>
            <a:off x="22122173" y="6108321"/>
            <a:ext cx="10361254" cy="307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0" tIns="457200" rIns="457200" bIns="457200">
            <a:spAutoFit/>
          </a:bodyPr>
          <a:lstStyle>
            <a:lvl1pPr defTabSz="4389438" eaLnBrk="0" hangingPunct="0">
              <a:defRPr sz="2900">
                <a:solidFill>
                  <a:schemeClr val="tx1"/>
                </a:solidFill>
                <a:latin typeface="Arial Narrow" panose="020B0606020202030204" pitchFamily="34" charset="0"/>
              </a:defRPr>
            </a:lvl1pPr>
            <a:lvl2pPr marL="742950" indent="-285750" defTabSz="4389438" eaLnBrk="0" hangingPunct="0">
              <a:defRPr sz="2900">
                <a:solidFill>
                  <a:schemeClr val="tx1"/>
                </a:solidFill>
                <a:latin typeface="Arial Narrow" panose="020B0606020202030204" pitchFamily="34" charset="0"/>
              </a:defRPr>
            </a:lvl2pPr>
            <a:lvl3pPr marL="1143000" indent="-228600" defTabSz="4389438" eaLnBrk="0" hangingPunct="0">
              <a:defRPr sz="2900">
                <a:solidFill>
                  <a:schemeClr val="tx1"/>
                </a:solidFill>
                <a:latin typeface="Arial Narrow" panose="020B0606020202030204" pitchFamily="34" charset="0"/>
              </a:defRPr>
            </a:lvl3pPr>
            <a:lvl4pPr marL="1600200" indent="-228600" defTabSz="4389438" eaLnBrk="0" hangingPunct="0">
              <a:defRPr sz="2900">
                <a:solidFill>
                  <a:schemeClr val="tx1"/>
                </a:solidFill>
                <a:latin typeface="Arial Narrow" panose="020B0606020202030204" pitchFamily="34" charset="0"/>
              </a:defRPr>
            </a:lvl4pPr>
            <a:lvl5pPr marL="2057400" indent="-228600" defTabSz="4389438" eaLnBrk="0" hangingPunct="0">
              <a:defRPr sz="2900">
                <a:solidFill>
                  <a:schemeClr val="tx1"/>
                </a:solidFill>
                <a:latin typeface="Arial Narrow" panose="020B0606020202030204" pitchFamily="34" charset="0"/>
              </a:defRPr>
            </a:lvl5pPr>
            <a:lvl6pPr marL="2514600" indent="-228600" defTabSz="4389438" eaLnBrk="0" fontAlgn="base" hangingPunct="0">
              <a:spcBef>
                <a:spcPct val="0"/>
              </a:spcBef>
              <a:spcAft>
                <a:spcPct val="0"/>
              </a:spcAft>
              <a:defRPr sz="2900">
                <a:solidFill>
                  <a:schemeClr val="tx1"/>
                </a:solidFill>
                <a:latin typeface="Arial Narrow" panose="020B0606020202030204" pitchFamily="34" charset="0"/>
              </a:defRPr>
            </a:lvl6pPr>
            <a:lvl7pPr marL="2971800" indent="-228600" defTabSz="4389438" eaLnBrk="0" fontAlgn="base" hangingPunct="0">
              <a:spcBef>
                <a:spcPct val="0"/>
              </a:spcBef>
              <a:spcAft>
                <a:spcPct val="0"/>
              </a:spcAft>
              <a:defRPr sz="2900">
                <a:solidFill>
                  <a:schemeClr val="tx1"/>
                </a:solidFill>
                <a:latin typeface="Arial Narrow" panose="020B0606020202030204" pitchFamily="34" charset="0"/>
              </a:defRPr>
            </a:lvl7pPr>
            <a:lvl8pPr marL="3429000" indent="-228600" defTabSz="4389438" eaLnBrk="0" fontAlgn="base" hangingPunct="0">
              <a:spcBef>
                <a:spcPct val="0"/>
              </a:spcBef>
              <a:spcAft>
                <a:spcPct val="0"/>
              </a:spcAft>
              <a:defRPr sz="2900">
                <a:solidFill>
                  <a:schemeClr val="tx1"/>
                </a:solidFill>
                <a:latin typeface="Arial Narrow" panose="020B0606020202030204" pitchFamily="34" charset="0"/>
              </a:defRPr>
            </a:lvl8pPr>
            <a:lvl9pPr marL="3886200" indent="-228600" defTabSz="4389438" eaLnBrk="0" fontAlgn="base" hangingPunct="0">
              <a:spcBef>
                <a:spcPct val="0"/>
              </a:spcBef>
              <a:spcAft>
                <a:spcPct val="0"/>
              </a:spcAft>
              <a:defRPr sz="2900">
                <a:solidFill>
                  <a:schemeClr val="tx1"/>
                </a:solidFill>
                <a:latin typeface="Arial Narrow" panose="020B0606020202030204" pitchFamily="34" charset="0"/>
              </a:defRPr>
            </a:lvl9pPr>
          </a:lstStyle>
          <a:p>
            <a:pPr marL="457200" indent="-457200" eaLnBrk="1" hangingPunct="1">
              <a:buFont typeface="Arial" panose="020B0604020202020204" pitchFamily="34" charset="0"/>
              <a:buChar char="•"/>
            </a:pPr>
            <a:r>
              <a:rPr lang="en-US" altLang="en-US" sz="2800" dirty="0">
                <a:solidFill>
                  <a:srgbClr val="000000"/>
                </a:solidFill>
                <a:latin typeface="Helvetica" panose="020B0604020202020204" pitchFamily="34" charset="0"/>
                <a:cs typeface="Helvetica" panose="020B0604020202020204" pitchFamily="34" charset="0"/>
              </a:rPr>
              <a:t>Machine Learning was used for predicting travel time</a:t>
            </a:r>
          </a:p>
          <a:p>
            <a:pPr marL="457200" indent="-457200" eaLnBrk="1" hangingPunct="1">
              <a:buFont typeface="Arial" panose="020B0604020202020204" pitchFamily="34" charset="0"/>
              <a:buChar char="•"/>
            </a:pPr>
            <a:r>
              <a:rPr lang="en-US" altLang="en-US" sz="2800" dirty="0">
                <a:solidFill>
                  <a:srgbClr val="000000"/>
                </a:solidFill>
                <a:latin typeface="Helvetica" panose="020B0604020202020204" pitchFamily="34" charset="0"/>
                <a:cs typeface="Helvetica" panose="020B0604020202020204" pitchFamily="34" charset="0"/>
              </a:rPr>
              <a:t>Feature sets</a:t>
            </a:r>
          </a:p>
          <a:p>
            <a:pPr marL="1257300" lvl="1" indent="-514350" eaLnBrk="1" hangingPunct="1">
              <a:buFont typeface="+mj-lt"/>
              <a:buAutoNum type="arabicPeriod"/>
            </a:pPr>
            <a:r>
              <a:rPr lang="en-US" altLang="en-US" sz="2800" dirty="0" err="1">
                <a:solidFill>
                  <a:srgbClr val="000000"/>
                </a:solidFill>
                <a:latin typeface="Helvetica" panose="020B0604020202020204" pitchFamily="34" charset="0"/>
                <a:cs typeface="Helvetica" panose="020B0604020202020204" pitchFamily="34" charset="0"/>
              </a:rPr>
              <a:t>Spatio</a:t>
            </a:r>
            <a:r>
              <a:rPr lang="en-US" altLang="en-US" sz="2800" dirty="0">
                <a:solidFill>
                  <a:srgbClr val="000000"/>
                </a:solidFill>
                <a:latin typeface="Helvetica" panose="020B0604020202020204" pitchFamily="34" charset="0"/>
                <a:cs typeface="Helvetica" panose="020B0604020202020204" pitchFamily="34" charset="0"/>
              </a:rPr>
              <a:t>-temporal time series (S-T) + Flow Estimation</a:t>
            </a:r>
          </a:p>
          <a:p>
            <a:pPr marL="1257300" lvl="1" indent="-514350" eaLnBrk="1" hangingPunct="1">
              <a:buFont typeface="+mj-lt"/>
              <a:buAutoNum type="arabicPeriod"/>
            </a:pPr>
            <a:r>
              <a:rPr lang="en-US" altLang="en-US" sz="2800" dirty="0">
                <a:solidFill>
                  <a:srgbClr val="000000"/>
                </a:solidFill>
                <a:latin typeface="Helvetica" panose="020B0604020202020204" pitchFamily="34" charset="0"/>
                <a:cs typeface="Helvetica" panose="020B0604020202020204" pitchFamily="34" charset="0"/>
              </a:rPr>
              <a:t>S-T + All Weather + Flow Estimation</a:t>
            </a:r>
          </a:p>
          <a:p>
            <a:pPr marL="1257300" lvl="1" indent="-514350" eaLnBrk="1" hangingPunct="1">
              <a:buFont typeface="+mj-lt"/>
              <a:buAutoNum type="arabicPeriod"/>
            </a:pPr>
            <a:r>
              <a:rPr lang="en-US" altLang="en-US" sz="2800" dirty="0">
                <a:solidFill>
                  <a:srgbClr val="000000"/>
                </a:solidFill>
                <a:latin typeface="Helvetica" panose="020B0604020202020204" pitchFamily="34" charset="0"/>
                <a:cs typeface="Helvetica" panose="020B0604020202020204" pitchFamily="34" charset="0"/>
              </a:rPr>
              <a:t>S-T + Influential Weather + Flow Estimation</a:t>
            </a:r>
          </a:p>
        </p:txBody>
      </p:sp>
      <p:sp>
        <p:nvSpPr>
          <p:cNvPr id="109" name="Rectangle 18">
            <a:extLst>
              <a:ext uri="{FF2B5EF4-FFF2-40B4-BE49-F238E27FC236}">
                <a16:creationId xmlns:a16="http://schemas.microsoft.com/office/drawing/2014/main" id="{3DCCA4F4-2514-4EEC-B261-D5839A8545CB}"/>
              </a:ext>
            </a:extLst>
          </p:cNvPr>
          <p:cNvSpPr>
            <a:spLocks noChangeArrowheads="1"/>
          </p:cNvSpPr>
          <p:nvPr/>
        </p:nvSpPr>
        <p:spPr bwMode="auto">
          <a:xfrm>
            <a:off x="33333898" y="5581033"/>
            <a:ext cx="9932194" cy="874102"/>
          </a:xfrm>
          <a:prstGeom prst="rect">
            <a:avLst/>
          </a:prstGeom>
          <a:solidFill>
            <a:srgbClr val="65DCD9"/>
          </a:solidFill>
          <a:ln>
            <a:solidFill>
              <a:srgbClr val="65DCD9"/>
            </a:solidFill>
          </a:ln>
        </p:spPr>
        <p:style>
          <a:lnRef idx="0">
            <a:schemeClr val="accent3"/>
          </a:lnRef>
          <a:fillRef idx="3">
            <a:schemeClr val="accent3"/>
          </a:fillRef>
          <a:effectRef idx="3">
            <a:schemeClr val="accent3"/>
          </a:effectRef>
          <a:fontRef idx="minor">
            <a:schemeClr val="lt1"/>
          </a:fontRef>
        </p:style>
        <p:txBody>
          <a:bodyPr wrap="none" lIns="79451" tIns="39725" rIns="79451" bIns="39725" anchor="ctr"/>
          <a:lstStyle>
            <a:lvl1pPr>
              <a:defRPr sz="2300">
                <a:solidFill>
                  <a:schemeClr val="tx1"/>
                </a:solidFill>
                <a:latin typeface="Times New Roman" pitchFamily="18" charset="0"/>
                <a:cs typeface="Times New Roman" pitchFamily="18" charset="0"/>
              </a:defRPr>
            </a:lvl1pPr>
            <a:lvl2pPr marL="742950" indent="-285750">
              <a:defRPr sz="2300">
                <a:solidFill>
                  <a:schemeClr val="tx1"/>
                </a:solidFill>
                <a:latin typeface="Times New Roman" pitchFamily="18" charset="0"/>
                <a:cs typeface="Times New Roman" pitchFamily="18" charset="0"/>
              </a:defRPr>
            </a:lvl2pPr>
            <a:lvl3pPr marL="1143000" indent="-228600">
              <a:defRPr sz="2300">
                <a:solidFill>
                  <a:schemeClr val="tx1"/>
                </a:solidFill>
                <a:latin typeface="Times New Roman" pitchFamily="18" charset="0"/>
                <a:cs typeface="Times New Roman" pitchFamily="18" charset="0"/>
              </a:defRPr>
            </a:lvl3pPr>
            <a:lvl4pPr marL="1600200" indent="-228600">
              <a:defRPr sz="2300">
                <a:solidFill>
                  <a:schemeClr val="tx1"/>
                </a:solidFill>
                <a:latin typeface="Times New Roman" pitchFamily="18" charset="0"/>
                <a:cs typeface="Times New Roman" pitchFamily="18" charset="0"/>
              </a:defRPr>
            </a:lvl4pPr>
            <a:lvl5pPr marL="2057400" indent="-228600">
              <a:defRPr sz="23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9pPr>
          </a:lstStyle>
          <a:p>
            <a:pPr algn="ctr">
              <a:defRPr/>
            </a:pPr>
            <a:r>
              <a:rPr lang="en-US" altLang="en-US" sz="4100" b="1" dirty="0">
                <a:solidFill>
                  <a:schemeClr val="bg1"/>
                </a:solidFill>
                <a:latin typeface="Arial" charset="0"/>
              </a:rPr>
              <a:t>Test Data</a:t>
            </a:r>
          </a:p>
        </p:txBody>
      </p:sp>
      <p:sp>
        <p:nvSpPr>
          <p:cNvPr id="110" name="Rectangle 19">
            <a:extLst>
              <a:ext uri="{FF2B5EF4-FFF2-40B4-BE49-F238E27FC236}">
                <a16:creationId xmlns:a16="http://schemas.microsoft.com/office/drawing/2014/main" id="{279DDC80-BAE8-4413-AF6D-5C2AE98AC247}"/>
              </a:ext>
            </a:extLst>
          </p:cNvPr>
          <p:cNvSpPr>
            <a:spLocks noChangeArrowheads="1"/>
          </p:cNvSpPr>
          <p:nvPr/>
        </p:nvSpPr>
        <p:spPr bwMode="auto">
          <a:xfrm>
            <a:off x="22234676" y="5581033"/>
            <a:ext cx="10314691" cy="924081"/>
          </a:xfrm>
          <a:prstGeom prst="rect">
            <a:avLst/>
          </a:prstGeom>
          <a:ln>
            <a:noFill/>
          </a:ln>
        </p:spPr>
        <p:style>
          <a:lnRef idx="0">
            <a:schemeClr val="accent5"/>
          </a:lnRef>
          <a:fillRef idx="3">
            <a:schemeClr val="accent5"/>
          </a:fillRef>
          <a:effectRef idx="3">
            <a:schemeClr val="accent5"/>
          </a:effectRef>
          <a:fontRef idx="minor">
            <a:schemeClr val="lt1"/>
          </a:fontRef>
        </p:style>
        <p:txBody>
          <a:bodyPr wrap="none" lIns="79451" tIns="39725" rIns="79451" bIns="39725" anchor="ctr"/>
          <a:lstStyle>
            <a:lvl1pPr>
              <a:defRPr sz="2300">
                <a:solidFill>
                  <a:schemeClr val="tx1"/>
                </a:solidFill>
                <a:latin typeface="Times New Roman" pitchFamily="18" charset="0"/>
                <a:cs typeface="Times New Roman" pitchFamily="18" charset="0"/>
              </a:defRPr>
            </a:lvl1pPr>
            <a:lvl2pPr marL="742950" indent="-285750">
              <a:defRPr sz="2300">
                <a:solidFill>
                  <a:schemeClr val="tx1"/>
                </a:solidFill>
                <a:latin typeface="Times New Roman" pitchFamily="18" charset="0"/>
                <a:cs typeface="Times New Roman" pitchFamily="18" charset="0"/>
              </a:defRPr>
            </a:lvl2pPr>
            <a:lvl3pPr marL="1143000" indent="-228600">
              <a:defRPr sz="2300">
                <a:solidFill>
                  <a:schemeClr val="tx1"/>
                </a:solidFill>
                <a:latin typeface="Times New Roman" pitchFamily="18" charset="0"/>
                <a:cs typeface="Times New Roman" pitchFamily="18" charset="0"/>
              </a:defRPr>
            </a:lvl3pPr>
            <a:lvl4pPr marL="1600200" indent="-228600">
              <a:defRPr sz="2300">
                <a:solidFill>
                  <a:schemeClr val="tx1"/>
                </a:solidFill>
                <a:latin typeface="Times New Roman" pitchFamily="18" charset="0"/>
                <a:cs typeface="Times New Roman" pitchFamily="18" charset="0"/>
              </a:defRPr>
            </a:lvl4pPr>
            <a:lvl5pPr marL="2057400" indent="-228600">
              <a:defRPr sz="23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300">
                <a:solidFill>
                  <a:schemeClr val="tx1"/>
                </a:solidFill>
                <a:latin typeface="Times New Roman" pitchFamily="18" charset="0"/>
                <a:cs typeface="Times New Roman" pitchFamily="18" charset="0"/>
              </a:defRPr>
            </a:lvl9pPr>
          </a:lstStyle>
          <a:p>
            <a:pPr algn="ctr">
              <a:defRPr/>
            </a:pPr>
            <a:r>
              <a:rPr lang="en-US" altLang="en-US" sz="4100" b="1" dirty="0">
                <a:solidFill>
                  <a:schemeClr val="bg1"/>
                </a:solidFill>
                <a:latin typeface="Arial" charset="0"/>
              </a:rPr>
              <a:t>Methods</a:t>
            </a:r>
          </a:p>
        </p:txBody>
      </p:sp>
      <p:sp>
        <p:nvSpPr>
          <p:cNvPr id="111" name="Text Box 411">
            <a:extLst>
              <a:ext uri="{FF2B5EF4-FFF2-40B4-BE49-F238E27FC236}">
                <a16:creationId xmlns:a16="http://schemas.microsoft.com/office/drawing/2014/main" id="{913754BE-EA04-4E31-9607-31001016E6B1}"/>
              </a:ext>
            </a:extLst>
          </p:cNvPr>
          <p:cNvSpPr txBox="1">
            <a:spLocks noChangeArrowheads="1"/>
          </p:cNvSpPr>
          <p:nvPr/>
        </p:nvSpPr>
        <p:spPr bwMode="auto">
          <a:xfrm>
            <a:off x="33085451" y="6107865"/>
            <a:ext cx="10361254"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0" tIns="457200" rIns="457200" bIns="457200">
            <a:spAutoFit/>
          </a:bodyPr>
          <a:lstStyle>
            <a:lvl1pPr defTabSz="4389438" eaLnBrk="0" hangingPunct="0">
              <a:defRPr sz="2900">
                <a:solidFill>
                  <a:schemeClr val="tx1"/>
                </a:solidFill>
                <a:latin typeface="Arial Narrow" panose="020B0606020202030204" pitchFamily="34" charset="0"/>
              </a:defRPr>
            </a:lvl1pPr>
            <a:lvl2pPr marL="742950" indent="-285750" defTabSz="4389438" eaLnBrk="0" hangingPunct="0">
              <a:defRPr sz="2900">
                <a:solidFill>
                  <a:schemeClr val="tx1"/>
                </a:solidFill>
                <a:latin typeface="Arial Narrow" panose="020B0606020202030204" pitchFamily="34" charset="0"/>
              </a:defRPr>
            </a:lvl2pPr>
            <a:lvl3pPr marL="1143000" indent="-228600" defTabSz="4389438" eaLnBrk="0" hangingPunct="0">
              <a:defRPr sz="2900">
                <a:solidFill>
                  <a:schemeClr val="tx1"/>
                </a:solidFill>
                <a:latin typeface="Arial Narrow" panose="020B0606020202030204" pitchFamily="34" charset="0"/>
              </a:defRPr>
            </a:lvl3pPr>
            <a:lvl4pPr marL="1600200" indent="-228600" defTabSz="4389438" eaLnBrk="0" hangingPunct="0">
              <a:defRPr sz="2900">
                <a:solidFill>
                  <a:schemeClr val="tx1"/>
                </a:solidFill>
                <a:latin typeface="Arial Narrow" panose="020B0606020202030204" pitchFamily="34" charset="0"/>
              </a:defRPr>
            </a:lvl4pPr>
            <a:lvl5pPr marL="2057400" indent="-228600" defTabSz="4389438" eaLnBrk="0" hangingPunct="0">
              <a:defRPr sz="2900">
                <a:solidFill>
                  <a:schemeClr val="tx1"/>
                </a:solidFill>
                <a:latin typeface="Arial Narrow" panose="020B0606020202030204" pitchFamily="34" charset="0"/>
              </a:defRPr>
            </a:lvl5pPr>
            <a:lvl6pPr marL="2514600" indent="-228600" defTabSz="4389438" eaLnBrk="0" fontAlgn="base" hangingPunct="0">
              <a:spcBef>
                <a:spcPct val="0"/>
              </a:spcBef>
              <a:spcAft>
                <a:spcPct val="0"/>
              </a:spcAft>
              <a:defRPr sz="2900">
                <a:solidFill>
                  <a:schemeClr val="tx1"/>
                </a:solidFill>
                <a:latin typeface="Arial Narrow" panose="020B0606020202030204" pitchFamily="34" charset="0"/>
              </a:defRPr>
            </a:lvl6pPr>
            <a:lvl7pPr marL="2971800" indent="-228600" defTabSz="4389438" eaLnBrk="0" fontAlgn="base" hangingPunct="0">
              <a:spcBef>
                <a:spcPct val="0"/>
              </a:spcBef>
              <a:spcAft>
                <a:spcPct val="0"/>
              </a:spcAft>
              <a:defRPr sz="2900">
                <a:solidFill>
                  <a:schemeClr val="tx1"/>
                </a:solidFill>
                <a:latin typeface="Arial Narrow" panose="020B0606020202030204" pitchFamily="34" charset="0"/>
              </a:defRPr>
            </a:lvl7pPr>
            <a:lvl8pPr marL="3429000" indent="-228600" defTabSz="4389438" eaLnBrk="0" fontAlgn="base" hangingPunct="0">
              <a:spcBef>
                <a:spcPct val="0"/>
              </a:spcBef>
              <a:spcAft>
                <a:spcPct val="0"/>
              </a:spcAft>
              <a:defRPr sz="2900">
                <a:solidFill>
                  <a:schemeClr val="tx1"/>
                </a:solidFill>
                <a:latin typeface="Arial Narrow" panose="020B0606020202030204" pitchFamily="34" charset="0"/>
              </a:defRPr>
            </a:lvl8pPr>
            <a:lvl9pPr marL="3886200" indent="-228600" defTabSz="4389438" eaLnBrk="0" fontAlgn="base" hangingPunct="0">
              <a:spcBef>
                <a:spcPct val="0"/>
              </a:spcBef>
              <a:spcAft>
                <a:spcPct val="0"/>
              </a:spcAft>
              <a:defRPr sz="2900">
                <a:solidFill>
                  <a:schemeClr val="tx1"/>
                </a:solidFill>
                <a:latin typeface="Arial Narrow" panose="020B0606020202030204" pitchFamily="34" charset="0"/>
              </a:defRPr>
            </a:lvl9pPr>
          </a:lstStyle>
          <a:p>
            <a:pPr marL="457200" indent="-457200" eaLnBrk="1" hangingPunct="1">
              <a:buFont typeface="Arial" panose="020B0604020202020204" pitchFamily="34" charset="0"/>
              <a:buChar char="•"/>
            </a:pPr>
            <a:r>
              <a:rPr lang="en-US" altLang="en-US" sz="2800" dirty="0">
                <a:latin typeface="Helvetica" panose="020B0604020202020204" pitchFamily="34" charset="0"/>
                <a:cs typeface="Helvetica" panose="020B0604020202020204" pitchFamily="34" charset="0"/>
              </a:rPr>
              <a:t>Trip: Origin and Destination time and station</a:t>
            </a:r>
          </a:p>
          <a:p>
            <a:pPr marL="457200" indent="-457200" eaLnBrk="1" hangingPunct="1">
              <a:buFont typeface="Arial" panose="020B0604020202020204" pitchFamily="34" charset="0"/>
              <a:buChar char="•"/>
            </a:pPr>
            <a:r>
              <a:rPr lang="en-US" altLang="en-US" sz="2800" dirty="0">
                <a:latin typeface="Helvetica" panose="020B0604020202020204" pitchFamily="34" charset="0"/>
                <a:cs typeface="Helvetica" panose="020B0604020202020204" pitchFamily="34" charset="0"/>
              </a:rPr>
              <a:t>16,407,326 trips from 91 stations between Mar. 24, 207 to Apr. 24, 2017</a:t>
            </a:r>
          </a:p>
        </p:txBody>
      </p:sp>
      <p:pic>
        <p:nvPicPr>
          <p:cNvPr id="2501" name="Picture 2500">
            <a:extLst>
              <a:ext uri="{FF2B5EF4-FFF2-40B4-BE49-F238E27FC236}">
                <a16:creationId xmlns:a16="http://schemas.microsoft.com/office/drawing/2014/main" id="{BC7D0FA1-BC1B-44E1-9919-FAC5D3AFAC2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008172" y="23292156"/>
            <a:ext cx="2987040" cy="2148840"/>
          </a:xfrm>
          <a:prstGeom prst="rect">
            <a:avLst/>
          </a:prstGeom>
          <a:ln>
            <a:solidFill>
              <a:srgbClr val="000000"/>
            </a:solidFill>
          </a:ln>
        </p:spPr>
      </p:pic>
      <p:pic>
        <p:nvPicPr>
          <p:cNvPr id="2503" name="Picture 2502">
            <a:extLst>
              <a:ext uri="{FF2B5EF4-FFF2-40B4-BE49-F238E27FC236}">
                <a16:creationId xmlns:a16="http://schemas.microsoft.com/office/drawing/2014/main" id="{7E1DD7CC-48D2-45F7-9A43-2A4C527DE2D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165792" y="23411676"/>
            <a:ext cx="2971800" cy="2209800"/>
          </a:xfrm>
          <a:prstGeom prst="rect">
            <a:avLst/>
          </a:prstGeom>
          <a:ln>
            <a:solidFill>
              <a:srgbClr val="000000"/>
            </a:solidFill>
          </a:ln>
        </p:spPr>
      </p:pic>
      <p:pic>
        <p:nvPicPr>
          <p:cNvPr id="2505" name="Picture 2504">
            <a:extLst>
              <a:ext uri="{FF2B5EF4-FFF2-40B4-BE49-F238E27FC236}">
                <a16:creationId xmlns:a16="http://schemas.microsoft.com/office/drawing/2014/main" id="{7C60EF1A-9708-4F92-8D30-1C62DCA00C9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311982" y="23496906"/>
            <a:ext cx="2979420" cy="2339340"/>
          </a:xfrm>
          <a:prstGeom prst="rect">
            <a:avLst/>
          </a:prstGeom>
          <a:ln>
            <a:solidFill>
              <a:srgbClr val="000000"/>
            </a:solidFill>
          </a:ln>
        </p:spPr>
      </p:pic>
      <p:pic>
        <p:nvPicPr>
          <p:cNvPr id="2507" name="Picture 2506">
            <a:extLst>
              <a:ext uri="{FF2B5EF4-FFF2-40B4-BE49-F238E27FC236}">
                <a16:creationId xmlns:a16="http://schemas.microsoft.com/office/drawing/2014/main" id="{F7E83353-2A10-4050-A7F4-2CFB99CFE755}"/>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461982" y="23597376"/>
            <a:ext cx="2979420" cy="2438400"/>
          </a:xfrm>
          <a:prstGeom prst="rect">
            <a:avLst/>
          </a:prstGeom>
          <a:ln>
            <a:solidFill>
              <a:srgbClr val="000000"/>
            </a:solidFill>
          </a:ln>
        </p:spPr>
      </p:pic>
      <p:sp>
        <p:nvSpPr>
          <p:cNvPr id="2509" name="TextBox 2508">
            <a:extLst>
              <a:ext uri="{FF2B5EF4-FFF2-40B4-BE49-F238E27FC236}">
                <a16:creationId xmlns:a16="http://schemas.microsoft.com/office/drawing/2014/main" id="{A9E36589-E52C-445F-8C62-05BEAAACE9A3}"/>
              </a:ext>
            </a:extLst>
          </p:cNvPr>
          <p:cNvSpPr txBox="1"/>
          <p:nvPr/>
        </p:nvSpPr>
        <p:spPr>
          <a:xfrm>
            <a:off x="694477" y="26901853"/>
            <a:ext cx="6159848" cy="400110"/>
          </a:xfrm>
          <a:prstGeom prst="rect">
            <a:avLst/>
          </a:prstGeom>
          <a:noFill/>
        </p:spPr>
        <p:txBody>
          <a:bodyPr wrap="square" rtlCol="0">
            <a:spAutoFit/>
          </a:bodyPr>
          <a:lstStyle/>
          <a:p>
            <a:r>
              <a:rPr lang="en-US" sz="2000" dirty="0">
                <a:solidFill>
                  <a:srgbClr val="000000"/>
                </a:solidFill>
                <a:latin typeface="Helvetica" panose="020B0604020202020204" pitchFamily="34" charset="0"/>
                <a:cs typeface="Helvetica" panose="020B0604020202020204" pitchFamily="34" charset="0"/>
              </a:rPr>
              <a:t>Figure 1. Clustering of stations based on time-series.</a:t>
            </a:r>
          </a:p>
        </p:txBody>
      </p:sp>
      <p:sp>
        <p:nvSpPr>
          <p:cNvPr id="151" name="TextBox 150">
            <a:extLst>
              <a:ext uri="{FF2B5EF4-FFF2-40B4-BE49-F238E27FC236}">
                <a16:creationId xmlns:a16="http://schemas.microsoft.com/office/drawing/2014/main" id="{8AFA54BC-E63A-432C-B937-DF5F043C4BC0}"/>
              </a:ext>
            </a:extLst>
          </p:cNvPr>
          <p:cNvSpPr txBox="1"/>
          <p:nvPr/>
        </p:nvSpPr>
        <p:spPr>
          <a:xfrm>
            <a:off x="7008172" y="26177324"/>
            <a:ext cx="2987040" cy="400110"/>
          </a:xfrm>
          <a:prstGeom prst="rect">
            <a:avLst/>
          </a:prstGeom>
          <a:noFill/>
        </p:spPr>
        <p:txBody>
          <a:bodyPr wrap="square" rtlCol="0">
            <a:spAutoFit/>
          </a:bodyPr>
          <a:lstStyle/>
          <a:p>
            <a:r>
              <a:rPr lang="en-US" sz="2000" dirty="0">
                <a:solidFill>
                  <a:srgbClr val="000000"/>
                </a:solidFill>
                <a:latin typeface="Helvetica" panose="020B0604020202020204" pitchFamily="34" charset="0"/>
                <a:cs typeface="Helvetica" panose="020B0604020202020204" pitchFamily="34" charset="0"/>
              </a:rPr>
              <a:t>Figure 2. Raw trip data.</a:t>
            </a:r>
          </a:p>
        </p:txBody>
      </p:sp>
      <p:sp>
        <p:nvSpPr>
          <p:cNvPr id="152" name="TextBox 151">
            <a:extLst>
              <a:ext uri="{FF2B5EF4-FFF2-40B4-BE49-F238E27FC236}">
                <a16:creationId xmlns:a16="http://schemas.microsoft.com/office/drawing/2014/main" id="{2F8F36FA-B11F-4B61-B1DB-0729747CD962}"/>
              </a:ext>
            </a:extLst>
          </p:cNvPr>
          <p:cNvSpPr txBox="1"/>
          <p:nvPr/>
        </p:nvSpPr>
        <p:spPr>
          <a:xfrm>
            <a:off x="2051274" y="31816856"/>
            <a:ext cx="4222204" cy="400110"/>
          </a:xfrm>
          <a:prstGeom prst="rect">
            <a:avLst/>
          </a:prstGeom>
          <a:noFill/>
        </p:spPr>
        <p:txBody>
          <a:bodyPr wrap="square" rtlCol="0">
            <a:spAutoFit/>
          </a:bodyPr>
          <a:lstStyle/>
          <a:p>
            <a:r>
              <a:rPr lang="en-US" sz="2000" dirty="0">
                <a:solidFill>
                  <a:srgbClr val="000000"/>
                </a:solidFill>
                <a:latin typeface="Helvetica" panose="020B0604020202020204" pitchFamily="34" charset="0"/>
                <a:cs typeface="Helvetica" panose="020B0604020202020204" pitchFamily="34" charset="0"/>
              </a:rPr>
              <a:t>Figure 3. Time-series of a OD pair.</a:t>
            </a:r>
          </a:p>
        </p:txBody>
      </p:sp>
      <p:sp>
        <p:nvSpPr>
          <p:cNvPr id="153" name="TextBox 152">
            <a:extLst>
              <a:ext uri="{FF2B5EF4-FFF2-40B4-BE49-F238E27FC236}">
                <a16:creationId xmlns:a16="http://schemas.microsoft.com/office/drawing/2014/main" id="{16957E9D-247B-4853-B501-351C03F8EED9}"/>
              </a:ext>
            </a:extLst>
          </p:cNvPr>
          <p:cNvSpPr txBox="1"/>
          <p:nvPr/>
        </p:nvSpPr>
        <p:spPr>
          <a:xfrm>
            <a:off x="17318318" y="18934965"/>
            <a:ext cx="4222204" cy="400110"/>
          </a:xfrm>
          <a:prstGeom prst="rect">
            <a:avLst/>
          </a:prstGeom>
          <a:noFill/>
        </p:spPr>
        <p:txBody>
          <a:bodyPr wrap="square" rtlCol="0">
            <a:spAutoFit/>
          </a:bodyPr>
          <a:lstStyle/>
          <a:p>
            <a:r>
              <a:rPr lang="en-US" sz="2000" dirty="0">
                <a:solidFill>
                  <a:srgbClr val="002060"/>
                </a:solidFill>
                <a:latin typeface="Helvetica" panose="020B0604020202020204" pitchFamily="34" charset="0"/>
                <a:cs typeface="Helvetica" panose="020B0604020202020204" pitchFamily="34" charset="0"/>
              </a:rPr>
              <a:t>Figure 4. Example of Bayes </a:t>
            </a:r>
          </a:p>
        </p:txBody>
      </p:sp>
      <p:sp>
        <p:nvSpPr>
          <p:cNvPr id="154" name="TextBox 153">
            <a:extLst>
              <a:ext uri="{FF2B5EF4-FFF2-40B4-BE49-F238E27FC236}">
                <a16:creationId xmlns:a16="http://schemas.microsoft.com/office/drawing/2014/main" id="{DB2574CA-2FCB-45C8-978E-F77DD2B5AB87}"/>
              </a:ext>
            </a:extLst>
          </p:cNvPr>
          <p:cNvSpPr txBox="1"/>
          <p:nvPr/>
        </p:nvSpPr>
        <p:spPr>
          <a:xfrm>
            <a:off x="23096410" y="18440745"/>
            <a:ext cx="8662644" cy="400110"/>
          </a:xfrm>
          <a:prstGeom prst="rect">
            <a:avLst/>
          </a:prstGeom>
          <a:noFill/>
        </p:spPr>
        <p:txBody>
          <a:bodyPr wrap="square" rtlCol="0">
            <a:spAutoFit/>
          </a:bodyPr>
          <a:lstStyle/>
          <a:p>
            <a:r>
              <a:rPr lang="en-US" sz="2000" dirty="0">
                <a:solidFill>
                  <a:srgbClr val="000000"/>
                </a:solidFill>
                <a:latin typeface="Helvetica" panose="020B0604020202020204" pitchFamily="34" charset="0"/>
                <a:cs typeface="Helvetica" panose="020B0604020202020204" pitchFamily="34" charset="0"/>
              </a:rPr>
              <a:t>Figure 5. Comparison of outflow estimations for entire subway network.</a:t>
            </a:r>
          </a:p>
        </p:txBody>
      </p:sp>
      <p:sp>
        <p:nvSpPr>
          <p:cNvPr id="155" name="TextBox 154">
            <a:extLst>
              <a:ext uri="{FF2B5EF4-FFF2-40B4-BE49-F238E27FC236}">
                <a16:creationId xmlns:a16="http://schemas.microsoft.com/office/drawing/2014/main" id="{6628AFA3-E172-460C-992B-0BA0C57333BD}"/>
              </a:ext>
            </a:extLst>
          </p:cNvPr>
          <p:cNvSpPr txBox="1"/>
          <p:nvPr/>
        </p:nvSpPr>
        <p:spPr>
          <a:xfrm>
            <a:off x="23083849" y="24501775"/>
            <a:ext cx="8662644" cy="400110"/>
          </a:xfrm>
          <a:prstGeom prst="rect">
            <a:avLst/>
          </a:prstGeom>
          <a:noFill/>
        </p:spPr>
        <p:txBody>
          <a:bodyPr wrap="square" rtlCol="0">
            <a:spAutoFit/>
          </a:bodyPr>
          <a:lstStyle/>
          <a:p>
            <a:r>
              <a:rPr lang="en-US" sz="2000" dirty="0">
                <a:solidFill>
                  <a:srgbClr val="000000"/>
                </a:solidFill>
                <a:latin typeface="Helvetica" panose="020B0604020202020204" pitchFamily="34" charset="0"/>
                <a:cs typeface="Helvetica" panose="020B0604020202020204" pitchFamily="34" charset="0"/>
              </a:rPr>
              <a:t>Figure 6. Passenger flow prediction root-mean-square errors.</a:t>
            </a:r>
          </a:p>
        </p:txBody>
      </p:sp>
      <p:pic>
        <p:nvPicPr>
          <p:cNvPr id="1195" name="Picture 171" descr="Image result for wmata">
            <a:extLst>
              <a:ext uri="{FF2B5EF4-FFF2-40B4-BE49-F238E27FC236}">
                <a16:creationId xmlns:a16="http://schemas.microsoft.com/office/drawing/2014/main" id="{1BC23827-B165-4E54-8034-2079B68C527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97410" y="311069"/>
            <a:ext cx="2868382" cy="3670094"/>
          </a:xfrm>
          <a:prstGeom prst="rect">
            <a:avLst/>
          </a:prstGeom>
          <a:noFill/>
          <a:extLst>
            <a:ext uri="{909E8E84-426E-40DD-AFC4-6F175D3DCCD1}">
              <a14:hiddenFill xmlns:a14="http://schemas.microsoft.com/office/drawing/2010/main">
                <a:solidFill>
                  <a:srgbClr val="FFFFFF"/>
                </a:solidFill>
              </a14:hiddenFill>
            </a:ext>
          </a:extLst>
        </p:spPr>
      </p:pic>
      <p:sp>
        <p:nvSpPr>
          <p:cNvPr id="157" name="TextBox 156">
            <a:extLst>
              <a:ext uri="{FF2B5EF4-FFF2-40B4-BE49-F238E27FC236}">
                <a16:creationId xmlns:a16="http://schemas.microsoft.com/office/drawing/2014/main" id="{48DBA753-1FFA-4B9B-9B7C-683EB458F684}"/>
              </a:ext>
            </a:extLst>
          </p:cNvPr>
          <p:cNvSpPr txBox="1"/>
          <p:nvPr/>
        </p:nvSpPr>
        <p:spPr>
          <a:xfrm>
            <a:off x="4297410" y="4184248"/>
            <a:ext cx="2868382" cy="400110"/>
          </a:xfrm>
          <a:prstGeom prst="rect">
            <a:avLst/>
          </a:prstGeom>
          <a:noFill/>
        </p:spPr>
        <p:txBody>
          <a:bodyPr wrap="square" rtlCol="0">
            <a:spAutoFit/>
          </a:bodyPr>
          <a:lstStyle/>
          <a:p>
            <a:r>
              <a:rPr lang="en-US" sz="2000" dirty="0">
                <a:solidFill>
                  <a:srgbClr val="000000"/>
                </a:solidFill>
                <a:latin typeface="Helvetica" panose="020B0604020202020204" pitchFamily="34" charset="0"/>
                <a:cs typeface="Helvetica" panose="020B0604020202020204" pitchFamily="34" charset="0"/>
              </a:rPr>
              <a:t>https://www.wmata.com</a:t>
            </a:r>
          </a:p>
        </p:txBody>
      </p:sp>
      <p:sp>
        <p:nvSpPr>
          <p:cNvPr id="158" name="TextBox 157">
            <a:extLst>
              <a:ext uri="{FF2B5EF4-FFF2-40B4-BE49-F238E27FC236}">
                <a16:creationId xmlns:a16="http://schemas.microsoft.com/office/drawing/2014/main" id="{771AABE7-A3A0-4797-B23D-01137F567295}"/>
              </a:ext>
            </a:extLst>
          </p:cNvPr>
          <p:cNvSpPr txBox="1"/>
          <p:nvPr/>
        </p:nvSpPr>
        <p:spPr>
          <a:xfrm>
            <a:off x="23179485" y="30650596"/>
            <a:ext cx="8662644" cy="400110"/>
          </a:xfrm>
          <a:prstGeom prst="rect">
            <a:avLst/>
          </a:prstGeom>
          <a:noFill/>
        </p:spPr>
        <p:txBody>
          <a:bodyPr wrap="square" rtlCol="0">
            <a:spAutoFit/>
          </a:bodyPr>
          <a:lstStyle/>
          <a:p>
            <a:r>
              <a:rPr lang="en-US" sz="2000" dirty="0">
                <a:solidFill>
                  <a:srgbClr val="000000"/>
                </a:solidFill>
                <a:latin typeface="Helvetica" panose="020B0604020202020204" pitchFamily="34" charset="0"/>
                <a:cs typeface="Helvetica" panose="020B0604020202020204" pitchFamily="34" charset="0"/>
              </a:rPr>
              <a:t>Figure 7. Mean absolute error for S-T trip travel time estimation.</a:t>
            </a:r>
          </a:p>
        </p:txBody>
      </p:sp>
      <p:sp>
        <p:nvSpPr>
          <p:cNvPr id="159" name="TextBox 158">
            <a:extLst>
              <a:ext uri="{FF2B5EF4-FFF2-40B4-BE49-F238E27FC236}">
                <a16:creationId xmlns:a16="http://schemas.microsoft.com/office/drawing/2014/main" id="{DB369FA1-3499-4CAA-B116-6487A3239CAC}"/>
              </a:ext>
            </a:extLst>
          </p:cNvPr>
          <p:cNvSpPr txBox="1"/>
          <p:nvPr/>
        </p:nvSpPr>
        <p:spPr>
          <a:xfrm>
            <a:off x="33789459" y="13641806"/>
            <a:ext cx="8955410" cy="400110"/>
          </a:xfrm>
          <a:prstGeom prst="rect">
            <a:avLst/>
          </a:prstGeom>
          <a:noFill/>
        </p:spPr>
        <p:txBody>
          <a:bodyPr wrap="square" rtlCol="0">
            <a:spAutoFit/>
          </a:bodyPr>
          <a:lstStyle/>
          <a:p>
            <a:r>
              <a:rPr lang="en-US" sz="2000" dirty="0">
                <a:solidFill>
                  <a:srgbClr val="000000"/>
                </a:solidFill>
                <a:latin typeface="Helvetica" panose="020B0604020202020204" pitchFamily="34" charset="0"/>
                <a:cs typeface="Helvetica" panose="020B0604020202020204" pitchFamily="34" charset="0"/>
              </a:rPr>
              <a:t>Figure 8. Mean absolute error for S-T + All Weather trip travel time estimation.</a:t>
            </a:r>
          </a:p>
        </p:txBody>
      </p:sp>
      <p:sp>
        <p:nvSpPr>
          <p:cNvPr id="160" name="TextBox 159">
            <a:extLst>
              <a:ext uri="{FF2B5EF4-FFF2-40B4-BE49-F238E27FC236}">
                <a16:creationId xmlns:a16="http://schemas.microsoft.com/office/drawing/2014/main" id="{A3FFB084-604F-4F4A-AA16-45E4466E3C90}"/>
              </a:ext>
            </a:extLst>
          </p:cNvPr>
          <p:cNvSpPr txBox="1"/>
          <p:nvPr/>
        </p:nvSpPr>
        <p:spPr>
          <a:xfrm>
            <a:off x="33758978" y="19249053"/>
            <a:ext cx="9530559" cy="707886"/>
          </a:xfrm>
          <a:prstGeom prst="rect">
            <a:avLst/>
          </a:prstGeom>
          <a:noFill/>
        </p:spPr>
        <p:txBody>
          <a:bodyPr wrap="square" rtlCol="0">
            <a:spAutoFit/>
          </a:bodyPr>
          <a:lstStyle/>
          <a:p>
            <a:r>
              <a:rPr lang="en-US" sz="2000" dirty="0">
                <a:solidFill>
                  <a:srgbClr val="000000"/>
                </a:solidFill>
                <a:latin typeface="Helvetica" panose="020B0604020202020204" pitchFamily="34" charset="0"/>
                <a:cs typeface="Helvetica" panose="020B0604020202020204" pitchFamily="34" charset="0"/>
              </a:rPr>
              <a:t>Figure 9. Mean absolute error for S-T + Influential Weather trip travel time estimation.</a:t>
            </a:r>
          </a:p>
        </p:txBody>
      </p:sp>
    </p:spTree>
  </p:cSld>
  <p:clrMapOvr>
    <a:masterClrMapping/>
  </p:clrMapOvr>
</p:sld>
</file>

<file path=ppt/theme/theme1.xml><?xml version="1.0" encoding="utf-8"?>
<a:theme xmlns:a="http://schemas.openxmlformats.org/drawingml/2006/main" name="Custom Design">
  <a:themeElements>
    <a:clrScheme name="Custom 3">
      <a:dk1>
        <a:srgbClr val="603000"/>
      </a:dk1>
      <a:lt1>
        <a:srgbClr val="000000"/>
      </a:lt1>
      <a:dk2>
        <a:srgbClr val="000000"/>
      </a:dk2>
      <a:lt2>
        <a:srgbClr val="808080"/>
      </a:lt2>
      <a:accent1>
        <a:srgbClr val="FFFFCF"/>
      </a:accent1>
      <a:accent2>
        <a:srgbClr val="603000"/>
      </a:accent2>
      <a:accent3>
        <a:srgbClr val="FFCC00"/>
      </a:accent3>
      <a:accent4>
        <a:srgbClr val="512700"/>
      </a:accent4>
      <a:accent5>
        <a:srgbClr val="FFFFE4"/>
      </a:accent5>
      <a:accent6>
        <a:srgbClr val="562A00"/>
      </a:accent6>
      <a:hlink>
        <a:srgbClr val="C21414"/>
      </a:hlink>
      <a:folHlink>
        <a:srgbClr val="660066"/>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Custom 6">
      <a:dk1>
        <a:srgbClr val="002060"/>
      </a:dk1>
      <a:lt1>
        <a:srgbClr val="FFFFFF"/>
      </a:lt1>
      <a:dk2>
        <a:srgbClr val="1F497D"/>
      </a:dk2>
      <a:lt2>
        <a:srgbClr val="EEECE1"/>
      </a:lt2>
      <a:accent1>
        <a:srgbClr val="89E0FF"/>
      </a:accent1>
      <a:accent2>
        <a:srgbClr val="C0504D"/>
      </a:accent2>
      <a:accent3>
        <a:srgbClr val="92D050"/>
      </a:accent3>
      <a:accent4>
        <a:srgbClr val="8064A2"/>
      </a:accent4>
      <a:accent5>
        <a:srgbClr val="92D050"/>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5e140228-6a24-4bd9-a7a4-81f1fe10bae0" Revision="1" Stencil="System.MyShapes" StencilVersion="1.0"/>
</Control>
</file>

<file path=customXml/itemProps1.xml><?xml version="1.0" encoding="utf-8"?>
<ds:datastoreItem xmlns:ds="http://schemas.openxmlformats.org/officeDocument/2006/customXml" ds:itemID="{0E781C11-0DB7-4275-A04F-1D5B5E62AFD3}">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
  <TotalTime>14211</TotalTime>
  <Words>1007</Words>
  <Application>Microsoft Office PowerPoint</Application>
  <PresentationFormat>Custom</PresentationFormat>
  <Paragraphs>91</Paragraphs>
  <Slides>1</Slides>
  <Notes>1</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vt:i4>
      </vt:variant>
    </vt:vector>
  </HeadingPairs>
  <TitlesOfParts>
    <vt:vector size="14" baseType="lpstr">
      <vt:lpstr>Arial</vt:lpstr>
      <vt:lpstr>Arial Black</vt:lpstr>
      <vt:lpstr>Arial Narrow</vt:lpstr>
      <vt:lpstr>Calibri</vt:lpstr>
      <vt:lpstr>Calibri Light</vt:lpstr>
      <vt:lpstr>Cambria Math</vt:lpstr>
      <vt:lpstr>Garamond</vt:lpstr>
      <vt:lpstr>Helvetica</vt:lpstr>
      <vt:lpstr>Times New Roman</vt:lpstr>
      <vt:lpstr>Trebuchet MS</vt:lpstr>
      <vt:lpstr>Custom Design</vt:lpstr>
      <vt:lpstr>1_Custom Design</vt:lpstr>
      <vt:lpstr>Office Theme</vt:lpstr>
      <vt:lpstr>PowerPoint Presentation</vt:lpstr>
    </vt:vector>
  </TitlesOfParts>
  <Company>www.PosterPresentations.com</Company>
  <LinksUpToDate>false</LinksUpToDate>
  <SharedDoc>false</SharedDoc>
  <HyperlinkBase>http://www.posterpresentations.com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48x36 Trifold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2007 Canterbury Media Services, Inc</dc:description>
  <cp:lastModifiedBy>Eric Lin</cp:lastModifiedBy>
  <cp:revision>263</cp:revision>
  <dcterms:created xsi:type="dcterms:W3CDTF">2005-05-18T01:24:28Z</dcterms:created>
  <dcterms:modified xsi:type="dcterms:W3CDTF">2018-01-31T17:05:52Z</dcterms:modified>
  <cp:category>Powerpoint poster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