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35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8DBF-9451-FE42-AFC0-4B2D3FF0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791E1-1C42-6041-8B9E-93BC34BAB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6D30-35DF-ED41-9FF6-978BFC1E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AB11-6F5D-1A4C-B636-3D48C258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806F-BAE6-364D-9882-1C37944A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94C-EC1D-234C-A9EE-FC7349DD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6022-EA72-114E-A800-B4F54D99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58B4-832C-EA4E-A347-ABEFB9E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4277-799F-244D-A6DD-644F25B7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0F9C-1C01-464C-A9B1-FDD4C6D3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8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8BCDD-0AAB-CA4B-88BB-90EA8902E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FD8A-949F-B242-B4E0-8FAA96677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6FE39-2967-A74A-8BD3-639F5589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A828-E14A-7441-9821-F103F95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B441-EC3D-8645-B70D-59056A01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55D-6DE5-194B-BCD6-51F45C14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8C7D-80E1-5740-8D8F-1BD2272F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26FF-77A9-F14E-8831-08A28DAA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C50-F506-BD48-A779-55ADD5B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7C1C-4F76-1042-B366-CE0246F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3C4C-0AC7-874B-B5D8-A4BBA0E7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CE30-E3C1-7D43-BB2C-82572889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708B-03AF-1C4C-9D19-6CEB8BF6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8ECC-8F4E-1E40-970A-40C9BCA5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96EE-CB93-CA4D-941E-45AFBA92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10CC-7D93-DD4F-AB04-787A6C3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2F09-ECF8-D74B-86EF-C619472E6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85CE-D431-5948-AD24-100458AED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1575-86DE-AA44-BE81-06E80121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9B75-8AE1-CF47-AD30-CD2E75B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D9744-026B-A74B-B57A-9B5C6C4C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5CFE-287C-B54A-91A9-E888E8C6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E146-192F-F946-ABB3-543FC268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5B93-DF41-7A48-8D56-860A0A32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8BC05-B630-DF49-AD94-05E4B136F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30B40-3FC0-0144-9341-230614D73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C5D23-0DFD-A846-87F2-4D58565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584B5-EDE2-6844-BF5D-2C809B0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4F71E-A5DD-7B47-B4F0-5C5F0A04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3F7-1BD0-E541-9333-7528AC59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AA221-E0B7-2D46-B7AB-841EB594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A9A3-9094-3C4D-AECF-01106585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9A09-A911-8C42-ACC4-1C3B4A7C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D49D4-0C4D-E54A-98C2-63216CE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57A8D-0BDD-7940-ACFD-0BEEFCAF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C530-731B-844A-A5F7-9E9A363D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1B2-CF2F-B942-B49E-A82DDF27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D918-9DE3-7441-B4F3-F49E6AE2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2665-9464-BF47-9EF3-F4F6B5EB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C536A-40A3-8447-8FDB-9A991310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2360-F8CF-E648-90D6-80A9A370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EBB42-9FB8-E24A-95A8-E036A844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FC07-74BF-5148-B315-180E7B73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E4C2C-7DF1-6F45-820C-0EA1370E1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6BB87-0CFE-ED46-96C6-DF228DEA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BFC0-BA08-AC46-9239-E9E3A386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300C7-932F-D141-AFAD-CB2C1CD1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DCFEA-DF14-FF41-A978-FFB8FFCE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9A104-C188-E542-8492-D8DB7D69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BEE5-2C31-7E4D-B846-D6959E5B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C83F-DC18-A043-8CA0-5596D97B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DEFB-E668-934D-BF6F-58B88396DB6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71C7-9BBF-BB43-88E0-3F3F26BF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CA4A-A351-8244-A01F-E920BD16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85DC-CD4C-EC41-8FDC-14F1DD337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2087-6D1D-9A46-8227-C1A44010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D4D7-F1D2-C34B-83D0-BB8DB791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Dolphin">
            <a:extLst>
              <a:ext uri="{FF2B5EF4-FFF2-40B4-BE49-F238E27FC236}">
                <a16:creationId xmlns:a16="http://schemas.microsoft.com/office/drawing/2014/main" id="{56CF45A4-7824-F949-BF39-E5809A10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162" y="127000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2087-6D1D-9A46-8227-C1A44010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D4D7-F1D2-C34B-83D0-BB8DB791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Camel">
            <a:extLst>
              <a:ext uri="{FF2B5EF4-FFF2-40B4-BE49-F238E27FC236}">
                <a16:creationId xmlns:a16="http://schemas.microsoft.com/office/drawing/2014/main" id="{2C11ACD7-772A-884D-8A45-B2E052B7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275" y="112236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2087-6D1D-9A46-8227-C1A44010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D4D7-F1D2-C34B-83D0-BB8DB791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Chicken">
            <a:extLst>
              <a:ext uri="{FF2B5EF4-FFF2-40B4-BE49-F238E27FC236}">
                <a16:creationId xmlns:a16="http://schemas.microsoft.com/office/drawing/2014/main" id="{1E1332A0-3383-3F4C-9D43-4FB76F24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2087-6D1D-9A46-8227-C1A44010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D4D7-F1D2-C34B-83D0-BB8DB791B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Bear">
            <a:extLst>
              <a:ext uri="{FF2B5EF4-FFF2-40B4-BE49-F238E27FC236}">
                <a16:creationId xmlns:a16="http://schemas.microsoft.com/office/drawing/2014/main" id="{65A03168-58F4-9E40-B1C7-AD7DD2EF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12236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F91B-B881-5B46-8F59-C1B0F65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D40C-A1AE-B04C-BADF-FECA489E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food, bowl&#10;&#10;Description automatically generated">
            <a:extLst>
              <a:ext uri="{FF2B5EF4-FFF2-40B4-BE49-F238E27FC236}">
                <a16:creationId xmlns:a16="http://schemas.microsoft.com/office/drawing/2014/main" id="{5373AA16-6A5A-494D-82AA-D1BE4D84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223F-790E-B34F-A486-45B34201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4E53-E5B0-794D-B23C-CF280F7F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food, bowl&#10;&#10;Description automatically generated">
            <a:extLst>
              <a:ext uri="{FF2B5EF4-FFF2-40B4-BE49-F238E27FC236}">
                <a16:creationId xmlns:a16="http://schemas.microsoft.com/office/drawing/2014/main" id="{49ED1D1F-DE83-464F-A41B-34CAA455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4</cp:revision>
  <dcterms:created xsi:type="dcterms:W3CDTF">2020-11-03T23:37:49Z</dcterms:created>
  <dcterms:modified xsi:type="dcterms:W3CDTF">2020-11-04T00:10:51Z</dcterms:modified>
</cp:coreProperties>
</file>