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0D9D6-B1BE-4993-9A1A-122E7A94C12E}" v="2" dt="2022-10-18T04:39:4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Zhou" userId="6b41a6e9-c1d9-4dc5-b84f-8607ab71d490" providerId="ADAL" clId="{AE80D9D6-B1BE-4993-9A1A-122E7A94C12E}"/>
    <pc:docChg chg="undo custSel addSld delSld modSld">
      <pc:chgData name="Eric Zhou" userId="6b41a6e9-c1d9-4dc5-b84f-8607ab71d490" providerId="ADAL" clId="{AE80D9D6-B1BE-4993-9A1A-122E7A94C12E}" dt="2022-10-18T04:40:07.845" v="634" actId="255"/>
      <pc:docMkLst>
        <pc:docMk/>
      </pc:docMkLst>
      <pc:sldChg chg="del">
        <pc:chgData name="Eric Zhou" userId="6b41a6e9-c1d9-4dc5-b84f-8607ab71d490" providerId="ADAL" clId="{AE80D9D6-B1BE-4993-9A1A-122E7A94C12E}" dt="2022-10-18T03:15:39.632" v="25" actId="47"/>
        <pc:sldMkLst>
          <pc:docMk/>
          <pc:sldMk cId="3220235682" sldId="279"/>
        </pc:sldMkLst>
      </pc:sldChg>
      <pc:sldChg chg="addSp modSp mod setBg">
        <pc:chgData name="Eric Zhou" userId="6b41a6e9-c1d9-4dc5-b84f-8607ab71d490" providerId="ADAL" clId="{AE80D9D6-B1BE-4993-9A1A-122E7A94C12E}" dt="2022-10-18T04:30:34.448" v="297" actId="6549"/>
        <pc:sldMkLst>
          <pc:docMk/>
          <pc:sldMk cId="819378312" sldId="280"/>
        </pc:sldMkLst>
        <pc:spChg chg="mod">
          <ac:chgData name="Eric Zhou" userId="6b41a6e9-c1d9-4dc5-b84f-8607ab71d490" providerId="ADAL" clId="{AE80D9D6-B1BE-4993-9A1A-122E7A94C12E}" dt="2022-10-18T03:15:54.823" v="26" actId="26606"/>
          <ac:spMkLst>
            <pc:docMk/>
            <pc:sldMk cId="819378312" sldId="280"/>
            <ac:spMk id="2" creationId="{9082D403-8DFB-EB00-6DD0-6ABE4F0BFFAB}"/>
          </ac:spMkLst>
        </pc:spChg>
        <pc:spChg chg="mod">
          <ac:chgData name="Eric Zhou" userId="6b41a6e9-c1d9-4dc5-b84f-8607ab71d490" providerId="ADAL" clId="{AE80D9D6-B1BE-4993-9A1A-122E7A94C12E}" dt="2022-10-18T04:30:34.448" v="297" actId="6549"/>
          <ac:spMkLst>
            <pc:docMk/>
            <pc:sldMk cId="819378312" sldId="280"/>
            <ac:spMk id="3" creationId="{EA5ABF78-15FC-4A3B-A6EB-7AF5D225BB3C}"/>
          </ac:spMkLst>
        </pc:spChg>
        <pc:spChg chg="add">
          <ac:chgData name="Eric Zhou" userId="6b41a6e9-c1d9-4dc5-b84f-8607ab71d490" providerId="ADAL" clId="{AE80D9D6-B1BE-4993-9A1A-122E7A94C12E}" dt="2022-10-18T03:15:54.823" v="26" actId="26606"/>
          <ac:spMkLst>
            <pc:docMk/>
            <pc:sldMk cId="819378312" sldId="280"/>
            <ac:spMk id="1031" creationId="{95CB840F-8E41-4CA5-B79B-25CC80AD234A}"/>
          </ac:spMkLst>
        </pc:spChg>
        <pc:picChg chg="mod">
          <ac:chgData name="Eric Zhou" userId="6b41a6e9-c1d9-4dc5-b84f-8607ab71d490" providerId="ADAL" clId="{AE80D9D6-B1BE-4993-9A1A-122E7A94C12E}" dt="2022-10-18T03:15:54.823" v="26" actId="26606"/>
          <ac:picMkLst>
            <pc:docMk/>
            <pc:sldMk cId="819378312" sldId="280"/>
            <ac:picMk id="1026" creationId="{ACC32826-4C96-1DD8-047E-8654485ABE7F}"/>
          </ac:picMkLst>
        </pc:picChg>
      </pc:sldChg>
      <pc:sldChg chg="addSp modSp new mod setBg">
        <pc:chgData name="Eric Zhou" userId="6b41a6e9-c1d9-4dc5-b84f-8607ab71d490" providerId="ADAL" clId="{AE80D9D6-B1BE-4993-9A1A-122E7A94C12E}" dt="2022-10-18T04:40:07.845" v="634" actId="255"/>
        <pc:sldMkLst>
          <pc:docMk/>
          <pc:sldMk cId="3216160" sldId="281"/>
        </pc:sldMkLst>
        <pc:spChg chg="mod">
          <ac:chgData name="Eric Zhou" userId="6b41a6e9-c1d9-4dc5-b84f-8607ab71d490" providerId="ADAL" clId="{AE80D9D6-B1BE-4993-9A1A-122E7A94C12E}" dt="2022-10-18T04:39:53.976" v="629" actId="26606"/>
          <ac:spMkLst>
            <pc:docMk/>
            <pc:sldMk cId="3216160" sldId="281"/>
            <ac:spMk id="2" creationId="{BC2417B0-CA7F-AA7A-F7C9-7C489476E244}"/>
          </ac:spMkLst>
        </pc:spChg>
        <pc:spChg chg="mod">
          <ac:chgData name="Eric Zhou" userId="6b41a6e9-c1d9-4dc5-b84f-8607ab71d490" providerId="ADAL" clId="{AE80D9D6-B1BE-4993-9A1A-122E7A94C12E}" dt="2022-10-18T04:40:07.845" v="634" actId="255"/>
          <ac:spMkLst>
            <pc:docMk/>
            <pc:sldMk cId="3216160" sldId="281"/>
            <ac:spMk id="3" creationId="{131FB637-A4F1-0A82-878F-D882ADDA8D73}"/>
          </ac:spMkLst>
        </pc:spChg>
        <pc:spChg chg="add">
          <ac:chgData name="Eric Zhou" userId="6b41a6e9-c1d9-4dc5-b84f-8607ab71d490" providerId="ADAL" clId="{AE80D9D6-B1BE-4993-9A1A-122E7A94C12E}" dt="2022-10-18T04:39:53.976" v="629" actId="26606"/>
          <ac:spMkLst>
            <pc:docMk/>
            <pc:sldMk cId="3216160" sldId="281"/>
            <ac:spMk id="1031" creationId="{5A9A4321-AAE4-4234-940F-74D7D4E29E41}"/>
          </ac:spMkLst>
        </pc:spChg>
        <pc:spChg chg="add">
          <ac:chgData name="Eric Zhou" userId="6b41a6e9-c1d9-4dc5-b84f-8607ab71d490" providerId="ADAL" clId="{AE80D9D6-B1BE-4993-9A1A-122E7A94C12E}" dt="2022-10-18T04:39:53.976" v="629" actId="26606"/>
          <ac:spMkLst>
            <pc:docMk/>
            <pc:sldMk cId="3216160" sldId="281"/>
            <ac:spMk id="1033" creationId="{29D87990-4B89-42C0-89D8-E13079968B1D}"/>
          </ac:spMkLst>
        </pc:spChg>
        <pc:picChg chg="add mod">
          <ac:chgData name="Eric Zhou" userId="6b41a6e9-c1d9-4dc5-b84f-8607ab71d490" providerId="ADAL" clId="{AE80D9D6-B1BE-4993-9A1A-122E7A94C12E}" dt="2022-10-18T04:39:53.976" v="629" actId="26606"/>
          <ac:picMkLst>
            <pc:docMk/>
            <pc:sldMk cId="3216160" sldId="281"/>
            <ac:picMk id="1026" creationId="{740903B6-11C7-840F-331F-3414426355EF}"/>
          </ac:picMkLst>
        </pc:picChg>
      </pc:sldChg>
      <pc:sldChg chg="modSp new mod">
        <pc:chgData name="Eric Zhou" userId="6b41a6e9-c1d9-4dc5-b84f-8607ab71d490" providerId="ADAL" clId="{AE80D9D6-B1BE-4993-9A1A-122E7A94C12E}" dt="2022-10-18T04:36:25.299" v="331" actId="948"/>
        <pc:sldMkLst>
          <pc:docMk/>
          <pc:sldMk cId="966534890" sldId="282"/>
        </pc:sldMkLst>
        <pc:spChg chg="mod">
          <ac:chgData name="Eric Zhou" userId="6b41a6e9-c1d9-4dc5-b84f-8607ab71d490" providerId="ADAL" clId="{AE80D9D6-B1BE-4993-9A1A-122E7A94C12E}" dt="2022-10-18T04:36:02.143" v="312" actId="20577"/>
          <ac:spMkLst>
            <pc:docMk/>
            <pc:sldMk cId="966534890" sldId="282"/>
            <ac:spMk id="2" creationId="{7D9A4396-26C5-58BD-31C2-0CA18E855255}"/>
          </ac:spMkLst>
        </pc:spChg>
        <pc:spChg chg="mod">
          <ac:chgData name="Eric Zhou" userId="6b41a6e9-c1d9-4dc5-b84f-8607ab71d490" providerId="ADAL" clId="{AE80D9D6-B1BE-4993-9A1A-122E7A94C12E}" dt="2022-10-18T04:36:25.299" v="331" actId="948"/>
          <ac:spMkLst>
            <pc:docMk/>
            <pc:sldMk cId="966534890" sldId="282"/>
            <ac:spMk id="3" creationId="{9B578C09-B9DD-7E3E-6A3F-8BF6C4AA1A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D403-8DFB-EB00-6DD0-6ABE4F0B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BF78-15FC-4A3B-A6EB-7AF5D225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Model built on public GitHub code to suggest code chunks based on written code or description</a:t>
            </a:r>
          </a:p>
          <a:p>
            <a:r>
              <a:rPr lang="en-US" sz="1800" dirty="0"/>
              <a:t>Goal: Save time, improve productivity, facilitate learning</a:t>
            </a:r>
          </a:p>
          <a:p>
            <a:r>
              <a:rPr lang="en-US" sz="1800" dirty="0"/>
              <a:t>It went as expected, problem was with ownership of generated code</a:t>
            </a:r>
          </a:p>
        </p:txBody>
      </p:sp>
      <p:pic>
        <p:nvPicPr>
          <p:cNvPr id="1026" name="Picture 2" descr="GitHub previews new AI tool that makes coding suggestions | TechCrunch">
            <a:extLst>
              <a:ext uri="{FF2B5EF4-FFF2-40B4-BE49-F238E27FC236}">
                <a16:creationId xmlns:a16="http://schemas.microsoft.com/office/drawing/2014/main" id="{ACC32826-4C96-1DD8-047E-8654485A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1188" y="643466"/>
            <a:ext cx="6201504" cy="51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3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9A4321-AAE4-4234-940F-74D7D4E29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417B0-CA7F-AA7A-F7C9-7C489476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6197686" cy="13716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B637-A4F1-0A82-878F-D882ADDA8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36800"/>
            <a:ext cx="6197686" cy="3891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Problem: Licenses and use of other’s code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Not copyright infringement according to GitHub terms of service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Public open-source code that have copyleft licenses (don’t allow reuse)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Sufficient originality?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Consulting original owners?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ML model does not copy code so it's different, and that the company and GitHub do not own the code it writes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Who owns the code written?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Still is active and currently being used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9D87990-4B89-42C0-89D8-E13079968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1978" y="965196"/>
            <a:ext cx="368539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666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pyleft - Wikipedia">
            <a:extLst>
              <a:ext uri="{FF2B5EF4-FFF2-40B4-BE49-F238E27FC236}">
                <a16:creationId xmlns:a16="http://schemas.microsoft.com/office/drawing/2014/main" id="{740903B6-11C7-840F-331F-34144263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1853" y="1938506"/>
            <a:ext cx="2835022" cy="28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4396-26C5-58BD-31C2-0CA18E85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8C09-B9DD-7E3E-6A3F-8BF6C4AA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“Analyzing the Legal Implications of GitHub Copilot - FOSSA.”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Dependency Heaven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FOSSA, 14 July 2021, fossa.com/blog/analyzing-legal-implications-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-copilot/.</a:t>
            </a:r>
          </a:p>
          <a:p>
            <a:pPr marL="457200" indent="-457200">
              <a:lnSpc>
                <a:spcPct val="200000"/>
              </a:lnSpc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</a:rPr>
              <a:t>Chervek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Emma. “GitHub Copilot Raises Ownership, Ethical Concerns.” </a:t>
            </a:r>
            <a:r>
              <a:rPr lang="en-US" sz="1800" i="1" dirty="0" err="1">
                <a:effectLst/>
                <a:latin typeface="Times New Roman" panose="02020603050405020304" pitchFamily="18" charset="0"/>
              </a:rPr>
              <a:t>SDxCentral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19 July 2022, www.sdxcentral.com/articles/news/github-copilot-raises-ownership-ethical-concerns/2022/07/.</a:t>
            </a:r>
          </a:p>
          <a:p>
            <a:pPr marL="457200" indent="-457200">
              <a:lnSpc>
                <a:spcPct val="2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“GitHub Copilot · Your AI Pair Programmer.”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github.com/features/copilot.</a:t>
            </a:r>
          </a:p>
        </p:txBody>
      </p:sp>
    </p:spTree>
    <p:extLst>
      <p:ext uri="{BB962C8B-B14F-4D97-AF65-F5344CB8AC3E}">
        <p14:creationId xmlns:p14="http://schemas.microsoft.com/office/powerpoint/2010/main" val="96653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{A6DF878D-FF11-4EDB-A419-0D130CBABC7F}tf55705232_win32</Template>
  <TotalTime>340</TotalTime>
  <Words>195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Goudy Old Style</vt:lpstr>
      <vt:lpstr>Times New Roman</vt:lpstr>
      <vt:lpstr>Wingdings 2</vt:lpstr>
      <vt:lpstr>SlateVTI</vt:lpstr>
      <vt:lpstr>GitHub Copilot</vt:lpstr>
      <vt:lpstr>Problem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 </dc:title>
  <dc:creator>Eric Zhou</dc:creator>
  <cp:lastModifiedBy>Eric Zhou</cp:lastModifiedBy>
  <cp:revision>1</cp:revision>
  <dcterms:created xsi:type="dcterms:W3CDTF">2022-10-17T21:59:53Z</dcterms:created>
  <dcterms:modified xsi:type="dcterms:W3CDTF">2022-10-18T04:40:11Z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