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136BF-0598-41DD-ADAB-0DDFB0217EE3}" v="54" dt="2022-10-10T18:59:3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Zhou" userId="6b41a6e9-c1d9-4dc5-b84f-8607ab71d490" providerId="ADAL" clId="{461136BF-0598-41DD-ADAB-0DDFB0217EE3}"/>
    <pc:docChg chg="undo custSel addSld delSld modSld">
      <pc:chgData name="Eric Zhou" userId="6b41a6e9-c1d9-4dc5-b84f-8607ab71d490" providerId="ADAL" clId="{461136BF-0598-41DD-ADAB-0DDFB0217EE3}" dt="2022-10-10T18:59:31.899" v="1446"/>
      <pc:docMkLst>
        <pc:docMk/>
      </pc:docMkLst>
      <pc:sldChg chg="addSp delSp modSp mod">
        <pc:chgData name="Eric Zhou" userId="6b41a6e9-c1d9-4dc5-b84f-8607ab71d490" providerId="ADAL" clId="{461136BF-0598-41DD-ADAB-0DDFB0217EE3}" dt="2022-10-10T18:59:31.899" v="1446"/>
        <pc:sldMkLst>
          <pc:docMk/>
          <pc:sldMk cId="3331659818" sldId="256"/>
        </pc:sldMkLst>
        <pc:grpChg chg="mod">
          <ac:chgData name="Eric Zhou" userId="6b41a6e9-c1d9-4dc5-b84f-8607ab71d490" providerId="ADAL" clId="{461136BF-0598-41DD-ADAB-0DDFB0217EE3}" dt="2022-10-10T18:59:12.289" v="1407"/>
          <ac:grpSpMkLst>
            <pc:docMk/>
            <pc:sldMk cId="3331659818" sldId="256"/>
            <ac:grpSpMk id="16" creationId="{E3D39568-D0FF-241E-E669-2A6DD96986F9}"/>
          </ac:grpSpMkLst>
        </pc:grpChg>
        <pc:grpChg chg="del mod">
          <ac:chgData name="Eric Zhou" userId="6b41a6e9-c1d9-4dc5-b84f-8607ab71d490" providerId="ADAL" clId="{461136BF-0598-41DD-ADAB-0DDFB0217EE3}" dt="2022-10-10T18:59:12.282" v="1403"/>
          <ac:grpSpMkLst>
            <pc:docMk/>
            <pc:sldMk cId="3331659818" sldId="256"/>
            <ac:grpSpMk id="21" creationId="{18C56464-C16D-59FB-8FAA-F35E7B0526A4}"/>
          </ac:grpSpMkLst>
        </pc:grpChg>
        <pc:grpChg chg="del mod">
          <ac:chgData name="Eric Zhou" userId="6b41a6e9-c1d9-4dc5-b84f-8607ab71d490" providerId="ADAL" clId="{461136BF-0598-41DD-ADAB-0DDFB0217EE3}" dt="2022-10-08T23:22:04.273" v="1344"/>
          <ac:grpSpMkLst>
            <pc:docMk/>
            <pc:sldMk cId="3331659818" sldId="256"/>
            <ac:grpSpMk id="21" creationId="{92ABA0A3-81CB-298B-A152-43FE37147B5B}"/>
          </ac:grpSpMkLst>
        </pc:grpChg>
        <pc:grpChg chg="del mod">
          <ac:chgData name="Eric Zhou" userId="6b41a6e9-c1d9-4dc5-b84f-8607ab71d490" providerId="ADAL" clId="{461136BF-0598-41DD-ADAB-0DDFB0217EE3}" dt="2022-10-08T23:22:11.028" v="1353"/>
          <ac:grpSpMkLst>
            <pc:docMk/>
            <pc:sldMk cId="3331659818" sldId="256"/>
            <ac:grpSpMk id="24" creationId="{DD395B68-A573-255E-E577-DE3D5815F0C9}"/>
          </ac:grpSpMkLst>
        </pc:grpChg>
        <pc:grpChg chg="mod">
          <ac:chgData name="Eric Zhou" userId="6b41a6e9-c1d9-4dc5-b84f-8607ab71d490" providerId="ADAL" clId="{461136BF-0598-41DD-ADAB-0DDFB0217EE3}" dt="2022-10-08T23:22:11.028" v="1353"/>
          <ac:grpSpMkLst>
            <pc:docMk/>
            <pc:sldMk cId="3331659818" sldId="256"/>
            <ac:grpSpMk id="29" creationId="{1F2B4072-7C65-B7A9-E6F2-7E4F15DC1081}"/>
          </ac:grpSpMkLst>
        </pc:grpChg>
        <pc:grpChg chg="mod">
          <ac:chgData name="Eric Zhou" userId="6b41a6e9-c1d9-4dc5-b84f-8607ab71d490" providerId="ADAL" clId="{461136BF-0598-41DD-ADAB-0DDFB0217EE3}" dt="2022-10-08T23:22:56.236" v="1360"/>
          <ac:grpSpMkLst>
            <pc:docMk/>
            <pc:sldMk cId="3331659818" sldId="256"/>
            <ac:grpSpMk id="34" creationId="{E611C6D4-C654-9EBF-33A5-34A3E08CC106}"/>
          </ac:grpSpMkLst>
        </pc:grpChg>
        <pc:grpChg chg="mod">
          <ac:chgData name="Eric Zhou" userId="6b41a6e9-c1d9-4dc5-b84f-8607ab71d490" providerId="ADAL" clId="{461136BF-0598-41DD-ADAB-0DDFB0217EE3}" dt="2022-10-08T23:23:30.005" v="1365"/>
          <ac:grpSpMkLst>
            <pc:docMk/>
            <pc:sldMk cId="3331659818" sldId="256"/>
            <ac:grpSpMk id="38" creationId="{905A7C58-50EA-476E-F4A1-24673C29E390}"/>
          </ac:grpSpMkLst>
        </pc:grpChg>
        <pc:grpChg chg="del mod">
          <ac:chgData name="Eric Zhou" userId="6b41a6e9-c1d9-4dc5-b84f-8607ab71d490" providerId="ADAL" clId="{461136BF-0598-41DD-ADAB-0DDFB0217EE3}" dt="2022-10-10T18:59:19.589" v="1427"/>
          <ac:grpSpMkLst>
            <pc:docMk/>
            <pc:sldMk cId="3331659818" sldId="256"/>
            <ac:grpSpMk id="45" creationId="{BBBF1606-B35A-ED8E-FE8C-F17E781C89DF}"/>
          </ac:grpSpMkLst>
        </pc:grpChg>
        <pc:grpChg chg="mod">
          <ac:chgData name="Eric Zhou" userId="6b41a6e9-c1d9-4dc5-b84f-8607ab71d490" providerId="ADAL" clId="{461136BF-0598-41DD-ADAB-0DDFB0217EE3}" dt="2022-10-10T18:59:04.557" v="1398"/>
          <ac:grpSpMkLst>
            <pc:docMk/>
            <pc:sldMk cId="3331659818" sldId="256"/>
            <ac:grpSpMk id="48" creationId="{88CC6A3E-7F52-FB7F-BEB9-ECF6CDA81922}"/>
          </ac:grpSpMkLst>
        </pc:grpChg>
        <pc:grpChg chg="mod">
          <ac:chgData name="Eric Zhou" userId="6b41a6e9-c1d9-4dc5-b84f-8607ab71d490" providerId="ADAL" clId="{461136BF-0598-41DD-ADAB-0DDFB0217EE3}" dt="2022-10-10T18:59:18.169" v="1418"/>
          <ac:grpSpMkLst>
            <pc:docMk/>
            <pc:sldMk cId="3331659818" sldId="256"/>
            <ac:grpSpMk id="59" creationId="{C754935B-F0D8-9477-8B7A-7B2626B96301}"/>
          </ac:grpSpMkLst>
        </pc:grpChg>
        <pc:grpChg chg="del mod">
          <ac:chgData name="Eric Zhou" userId="6b41a6e9-c1d9-4dc5-b84f-8607ab71d490" providerId="ADAL" clId="{461136BF-0598-41DD-ADAB-0DDFB0217EE3}" dt="2022-10-10T18:59:28.729" v="1441"/>
          <ac:grpSpMkLst>
            <pc:docMk/>
            <pc:sldMk cId="3331659818" sldId="256"/>
            <ac:grpSpMk id="64" creationId="{7B86330B-7A95-A402-4F57-7B1B93D820F3}"/>
          </ac:grpSpMkLst>
        </pc:grpChg>
        <pc:grpChg chg="del mod">
          <ac:chgData name="Eric Zhou" userId="6b41a6e9-c1d9-4dc5-b84f-8607ab71d490" providerId="ADAL" clId="{461136BF-0598-41DD-ADAB-0DDFB0217EE3}" dt="2022-10-10T18:59:31.899" v="1446"/>
          <ac:grpSpMkLst>
            <pc:docMk/>
            <pc:sldMk cId="3331659818" sldId="256"/>
            <ac:grpSpMk id="72" creationId="{515B69CF-D577-09DE-1ADE-80AC9F1F5B81}"/>
          </ac:grpSpMkLst>
        </pc:grpChg>
        <pc:grpChg chg="mod">
          <ac:chgData name="Eric Zhou" userId="6b41a6e9-c1d9-4dc5-b84f-8607ab71d490" providerId="ADAL" clId="{461136BF-0598-41DD-ADAB-0DDFB0217EE3}" dt="2022-10-10T18:59:31.899" v="1446"/>
          <ac:grpSpMkLst>
            <pc:docMk/>
            <pc:sldMk cId="3331659818" sldId="256"/>
            <ac:grpSpMk id="76" creationId="{F2AD5AB3-D96B-ED8B-E081-9E5225AFE281}"/>
          </ac:grpSpMkLst>
        </pc:grpChg>
        <pc:inkChg chg="add del mod">
          <ac:chgData name="Eric Zhou" userId="6b41a6e9-c1d9-4dc5-b84f-8607ab71d490" providerId="ADAL" clId="{461136BF-0598-41DD-ADAB-0DDFB0217EE3}" dt="2022-10-10T18:59:12.265" v="1399"/>
          <ac:inkMkLst>
            <pc:docMk/>
            <pc:sldMk cId="3331659818" sldId="256"/>
            <ac:inkMk id="2" creationId="{8FDC77EC-2505-CBEB-108E-35E1B7D9DF42}"/>
          </ac:inkMkLst>
        </pc:inkChg>
        <pc:inkChg chg="add del mod">
          <ac:chgData name="Eric Zhou" userId="6b41a6e9-c1d9-4dc5-b84f-8607ab71d490" providerId="ADAL" clId="{461136BF-0598-41DD-ADAB-0DDFB0217EE3}" dt="2022-10-10T18:59:12.282" v="1403"/>
          <ac:inkMkLst>
            <pc:docMk/>
            <pc:sldMk cId="3331659818" sldId="256"/>
            <ac:inkMk id="3" creationId="{37B8D96C-EC77-200F-FDC0-96BD23EC1E4E}"/>
          </ac:inkMkLst>
        </pc:inkChg>
        <pc:inkChg chg="add del mod">
          <ac:chgData name="Eric Zhou" userId="6b41a6e9-c1d9-4dc5-b84f-8607ab71d490" providerId="ADAL" clId="{461136BF-0598-41DD-ADAB-0DDFB0217EE3}" dt="2022-10-10T18:59:12.280" v="1402"/>
          <ac:inkMkLst>
            <pc:docMk/>
            <pc:sldMk cId="3331659818" sldId="256"/>
            <ac:inkMk id="5" creationId="{63F44339-B804-C767-7AE2-56EE8DC31695}"/>
          </ac:inkMkLst>
        </pc:inkChg>
        <pc:inkChg chg="add del mod">
          <ac:chgData name="Eric Zhou" userId="6b41a6e9-c1d9-4dc5-b84f-8607ab71d490" providerId="ADAL" clId="{461136BF-0598-41DD-ADAB-0DDFB0217EE3}" dt="2022-10-10T18:59:12.284" v="1404"/>
          <ac:inkMkLst>
            <pc:docMk/>
            <pc:sldMk cId="3331659818" sldId="256"/>
            <ac:inkMk id="7" creationId="{0CBF4BAA-4AE3-CC8B-D522-508ED225CC71}"/>
          </ac:inkMkLst>
        </pc:inkChg>
        <pc:inkChg chg="add del mod">
          <ac:chgData name="Eric Zhou" userId="6b41a6e9-c1d9-4dc5-b84f-8607ab71d490" providerId="ADAL" clId="{461136BF-0598-41DD-ADAB-0DDFB0217EE3}" dt="2022-10-08T23:22:04.273" v="1344"/>
          <ac:inkMkLst>
            <pc:docMk/>
            <pc:sldMk cId="3331659818" sldId="256"/>
            <ac:inkMk id="9" creationId="{2CC7D8BC-C780-A6B7-260C-64FC9648D22B}"/>
          </ac:inkMkLst>
        </pc:inkChg>
        <pc:inkChg chg="add del mod">
          <ac:chgData name="Eric Zhou" userId="6b41a6e9-c1d9-4dc5-b84f-8607ab71d490" providerId="ADAL" clId="{461136BF-0598-41DD-ADAB-0DDFB0217EE3}" dt="2022-10-10T18:59:12.289" v="1407"/>
          <ac:inkMkLst>
            <pc:docMk/>
            <pc:sldMk cId="3331659818" sldId="256"/>
            <ac:inkMk id="9" creationId="{46D41AB2-F350-777B-A343-379502877BBE}"/>
          </ac:inkMkLst>
        </pc:inkChg>
        <pc:inkChg chg="add del mod">
          <ac:chgData name="Eric Zhou" userId="6b41a6e9-c1d9-4dc5-b84f-8607ab71d490" providerId="ADAL" clId="{461136BF-0598-41DD-ADAB-0DDFB0217EE3}" dt="2022-10-10T18:59:12.276" v="1401"/>
          <ac:inkMkLst>
            <pc:docMk/>
            <pc:sldMk cId="3331659818" sldId="256"/>
            <ac:inkMk id="10" creationId="{23026FE8-E5E4-FEBB-4D70-E94F050096B2}"/>
          </ac:inkMkLst>
        </pc:inkChg>
        <pc:inkChg chg="add del mod">
          <ac:chgData name="Eric Zhou" userId="6b41a6e9-c1d9-4dc5-b84f-8607ab71d490" providerId="ADAL" clId="{461136BF-0598-41DD-ADAB-0DDFB0217EE3}" dt="2022-10-08T23:22:04.272" v="1341"/>
          <ac:inkMkLst>
            <pc:docMk/>
            <pc:sldMk cId="3331659818" sldId="256"/>
            <ac:inkMk id="10" creationId="{CE6F67B5-FEA1-75D6-44E8-6DE2843E0775}"/>
          </ac:inkMkLst>
        </pc:inkChg>
        <pc:inkChg chg="add del mod">
          <ac:chgData name="Eric Zhou" userId="6b41a6e9-c1d9-4dc5-b84f-8607ab71d490" providerId="ADAL" clId="{461136BF-0598-41DD-ADAB-0DDFB0217EE3}" dt="2022-10-10T18:59:12.286" v="1405"/>
          <ac:inkMkLst>
            <pc:docMk/>
            <pc:sldMk cId="3331659818" sldId="256"/>
            <ac:inkMk id="11" creationId="{11E23165-1B28-8A56-8ACA-08031BB5BCE4}"/>
          </ac:inkMkLst>
        </pc:inkChg>
        <pc:inkChg chg="add del mod">
          <ac:chgData name="Eric Zhou" userId="6b41a6e9-c1d9-4dc5-b84f-8607ab71d490" providerId="ADAL" clId="{461136BF-0598-41DD-ADAB-0DDFB0217EE3}" dt="2022-10-08T23:22:04.273" v="1343"/>
          <ac:inkMkLst>
            <pc:docMk/>
            <pc:sldMk cId="3331659818" sldId="256"/>
            <ac:inkMk id="11" creationId="{501619DA-C8A9-ACF1-04DB-3F944DC775E5}"/>
          </ac:inkMkLst>
        </pc:inkChg>
        <pc:inkChg chg="add del mod">
          <ac:chgData name="Eric Zhou" userId="6b41a6e9-c1d9-4dc5-b84f-8607ab71d490" providerId="ADAL" clId="{461136BF-0598-41DD-ADAB-0DDFB0217EE3}" dt="2022-10-08T23:22:04.273" v="1342"/>
          <ac:inkMkLst>
            <pc:docMk/>
            <pc:sldMk cId="3331659818" sldId="256"/>
            <ac:inkMk id="12" creationId="{27A10DBA-1DDF-D17A-0D15-49E591B77EF8}"/>
          </ac:inkMkLst>
        </pc:inkChg>
        <pc:inkChg chg="add del mod">
          <ac:chgData name="Eric Zhou" userId="6b41a6e9-c1d9-4dc5-b84f-8607ab71d490" providerId="ADAL" clId="{461136BF-0598-41DD-ADAB-0DDFB0217EE3}" dt="2022-10-10T18:59:12.273" v="1400"/>
          <ac:inkMkLst>
            <pc:docMk/>
            <pc:sldMk cId="3331659818" sldId="256"/>
            <ac:inkMk id="12" creationId="{885CCBC7-5AC6-11CD-0505-649C82FB355D}"/>
          </ac:inkMkLst>
        </pc:inkChg>
        <pc:inkChg chg="add del mod">
          <ac:chgData name="Eric Zhou" userId="6b41a6e9-c1d9-4dc5-b84f-8607ab71d490" providerId="ADAL" clId="{461136BF-0598-41DD-ADAB-0DDFB0217EE3}" dt="2022-10-10T18:59:12.288" v="1406"/>
          <ac:inkMkLst>
            <pc:docMk/>
            <pc:sldMk cId="3331659818" sldId="256"/>
            <ac:inkMk id="13" creationId="{0D55B4A7-9192-04EA-65CA-4E1B85B60902}"/>
          </ac:inkMkLst>
        </pc:inkChg>
        <pc:inkChg chg="add del mod">
          <ac:chgData name="Eric Zhou" userId="6b41a6e9-c1d9-4dc5-b84f-8607ab71d490" providerId="ADAL" clId="{461136BF-0598-41DD-ADAB-0DDFB0217EE3}" dt="2022-10-08T23:22:04.272" v="1340"/>
          <ac:inkMkLst>
            <pc:docMk/>
            <pc:sldMk cId="3331659818" sldId="256"/>
            <ac:inkMk id="14" creationId="{896EC6AC-A635-BBC8-78F6-97F75E9F376B}"/>
          </ac:inkMkLst>
        </pc:inkChg>
        <pc:inkChg chg="add mod">
          <ac:chgData name="Eric Zhou" userId="6b41a6e9-c1d9-4dc5-b84f-8607ab71d490" providerId="ADAL" clId="{461136BF-0598-41DD-ADAB-0DDFB0217EE3}" dt="2022-10-10T18:59:12.289" v="1407"/>
          <ac:inkMkLst>
            <pc:docMk/>
            <pc:sldMk cId="3331659818" sldId="256"/>
            <ac:inkMk id="14" creationId="{93D69C2E-0008-F99E-6112-DF440F46DE40}"/>
          </ac:inkMkLst>
        </pc:inkChg>
        <pc:inkChg chg="add mod">
          <ac:chgData name="Eric Zhou" userId="6b41a6e9-c1d9-4dc5-b84f-8607ab71d490" providerId="ADAL" clId="{461136BF-0598-41DD-ADAB-0DDFB0217EE3}" dt="2022-10-10T18:59:12.289" v="1407"/>
          <ac:inkMkLst>
            <pc:docMk/>
            <pc:sldMk cId="3331659818" sldId="256"/>
            <ac:inkMk id="15" creationId="{B1AEA8F7-8DB6-DC5F-7496-AD17E21C4DD0}"/>
          </ac:inkMkLst>
        </pc:inkChg>
        <pc:inkChg chg="add del mod">
          <ac:chgData name="Eric Zhou" userId="6b41a6e9-c1d9-4dc5-b84f-8607ab71d490" providerId="ADAL" clId="{461136BF-0598-41DD-ADAB-0DDFB0217EE3}" dt="2022-10-08T23:22:05.186" v="1345"/>
          <ac:inkMkLst>
            <pc:docMk/>
            <pc:sldMk cId="3331659818" sldId="256"/>
            <ac:inkMk id="16" creationId="{9AB28F51-9F6C-2443-EBB6-9FC53EFE92CC}"/>
          </ac:inkMkLst>
        </pc:inkChg>
        <pc:inkChg chg="add mod">
          <ac:chgData name="Eric Zhou" userId="6b41a6e9-c1d9-4dc5-b84f-8607ab71d490" providerId="ADAL" clId="{461136BF-0598-41DD-ADAB-0DDFB0217EE3}" dt="2022-10-08T23:22:11.028" v="1353"/>
          <ac:inkMkLst>
            <pc:docMk/>
            <pc:sldMk cId="3331659818" sldId="256"/>
            <ac:inkMk id="22" creationId="{1C35535A-3056-37A5-5690-4D37985DB7C1}"/>
          </ac:inkMkLst>
        </pc:inkChg>
        <pc:inkChg chg="add mod">
          <ac:chgData name="Eric Zhou" userId="6b41a6e9-c1d9-4dc5-b84f-8607ab71d490" providerId="ADAL" clId="{461136BF-0598-41DD-ADAB-0DDFB0217EE3}" dt="2022-10-08T23:22:11.028" v="1353"/>
          <ac:inkMkLst>
            <pc:docMk/>
            <pc:sldMk cId="3331659818" sldId="256"/>
            <ac:inkMk id="23" creationId="{A3BFA25D-0F7F-757A-65B8-21FA0A32AFE8}"/>
          </ac:inkMkLst>
        </pc:inkChg>
        <pc:inkChg chg="add del mod">
          <ac:chgData name="Eric Zhou" userId="6b41a6e9-c1d9-4dc5-b84f-8607ab71d490" providerId="ADAL" clId="{461136BF-0598-41DD-ADAB-0DDFB0217EE3}" dt="2022-10-10T18:59:19.586" v="1426"/>
          <ac:inkMkLst>
            <pc:docMk/>
            <pc:sldMk cId="3331659818" sldId="256"/>
            <ac:inkMk id="24" creationId="{42B8F21A-F1D1-7601-FFA7-9577071ED0B8}"/>
          </ac:inkMkLst>
        </pc:inkChg>
        <pc:inkChg chg="add mod">
          <ac:chgData name="Eric Zhou" userId="6b41a6e9-c1d9-4dc5-b84f-8607ab71d490" providerId="ADAL" clId="{461136BF-0598-41DD-ADAB-0DDFB0217EE3}" dt="2022-10-08T23:22:11.028" v="1353"/>
          <ac:inkMkLst>
            <pc:docMk/>
            <pc:sldMk cId="3331659818" sldId="256"/>
            <ac:inkMk id="25" creationId="{5E97FECE-795C-0E06-F08A-650E8E437E33}"/>
          </ac:inkMkLst>
        </pc:inkChg>
        <pc:inkChg chg="add mod">
          <ac:chgData name="Eric Zhou" userId="6b41a6e9-c1d9-4dc5-b84f-8607ab71d490" providerId="ADAL" clId="{461136BF-0598-41DD-ADAB-0DDFB0217EE3}" dt="2022-10-08T23:22:11.028" v="1353"/>
          <ac:inkMkLst>
            <pc:docMk/>
            <pc:sldMk cId="3331659818" sldId="256"/>
            <ac:inkMk id="26" creationId="{74F9F2B8-5757-1E56-6609-7A8E3CD600FE}"/>
          </ac:inkMkLst>
        </pc:inkChg>
        <pc:inkChg chg="add mod">
          <ac:chgData name="Eric Zhou" userId="6b41a6e9-c1d9-4dc5-b84f-8607ab71d490" providerId="ADAL" clId="{461136BF-0598-41DD-ADAB-0DDFB0217EE3}" dt="2022-10-08T23:22:11.028" v="1353"/>
          <ac:inkMkLst>
            <pc:docMk/>
            <pc:sldMk cId="3331659818" sldId="256"/>
            <ac:inkMk id="27" creationId="{EF65F63B-8D2D-61AB-CE8B-A15861FE6DC8}"/>
          </ac:inkMkLst>
        </pc:inkChg>
        <pc:inkChg chg="add mod">
          <ac:chgData name="Eric Zhou" userId="6b41a6e9-c1d9-4dc5-b84f-8607ab71d490" providerId="ADAL" clId="{461136BF-0598-41DD-ADAB-0DDFB0217EE3}" dt="2022-10-08T23:22:11.028" v="1353"/>
          <ac:inkMkLst>
            <pc:docMk/>
            <pc:sldMk cId="3331659818" sldId="256"/>
            <ac:inkMk id="28" creationId="{BF58B6C3-107D-44AD-36ED-257860AC0D6D}"/>
          </ac:inkMkLst>
        </pc:inkChg>
        <pc:inkChg chg="add del">
          <ac:chgData name="Eric Zhou" userId="6b41a6e9-c1d9-4dc5-b84f-8607ab71d490" providerId="ADAL" clId="{461136BF-0598-41DD-ADAB-0DDFB0217EE3}" dt="2022-10-08T23:22:35.583" v="1355"/>
          <ac:inkMkLst>
            <pc:docMk/>
            <pc:sldMk cId="3331659818" sldId="256"/>
            <ac:inkMk id="30" creationId="{52E9BFEA-78AD-C6DB-C27F-C490E9267309}"/>
          </ac:inkMkLst>
        </pc:inkChg>
        <pc:inkChg chg="add del mod">
          <ac:chgData name="Eric Zhou" userId="6b41a6e9-c1d9-4dc5-b84f-8607ab71d490" providerId="ADAL" clId="{461136BF-0598-41DD-ADAB-0DDFB0217EE3}" dt="2022-10-10T18:59:19.590" v="1428"/>
          <ac:inkMkLst>
            <pc:docMk/>
            <pc:sldMk cId="3331659818" sldId="256"/>
            <ac:inkMk id="30" creationId="{711D913C-A32A-2240-DC2B-A5C50404850B}"/>
          </ac:inkMkLst>
        </pc:inkChg>
        <pc:inkChg chg="add del mod">
          <ac:chgData name="Eric Zhou" userId="6b41a6e9-c1d9-4dc5-b84f-8607ab71d490" providerId="ADAL" clId="{461136BF-0598-41DD-ADAB-0DDFB0217EE3}" dt="2022-10-10T18:59:19.555" v="1420"/>
          <ac:inkMkLst>
            <pc:docMk/>
            <pc:sldMk cId="3331659818" sldId="256"/>
            <ac:inkMk id="31" creationId="{75A1FD82-9942-FE35-678F-F5D6FA4D64EA}"/>
          </ac:inkMkLst>
        </pc:inkChg>
        <pc:inkChg chg="add del">
          <ac:chgData name="Eric Zhou" userId="6b41a6e9-c1d9-4dc5-b84f-8607ab71d490" providerId="ADAL" clId="{461136BF-0598-41DD-ADAB-0DDFB0217EE3}" dt="2022-10-08T23:22:45.428" v="1357"/>
          <ac:inkMkLst>
            <pc:docMk/>
            <pc:sldMk cId="3331659818" sldId="256"/>
            <ac:inkMk id="31" creationId="{8ADAEFA3-2894-0092-28A1-A65E2B407AE7}"/>
          </ac:inkMkLst>
        </pc:inkChg>
        <pc:inkChg chg="add mod">
          <ac:chgData name="Eric Zhou" userId="6b41a6e9-c1d9-4dc5-b84f-8607ab71d490" providerId="ADAL" clId="{461136BF-0598-41DD-ADAB-0DDFB0217EE3}" dt="2022-10-08T23:22:56.236" v="1360"/>
          <ac:inkMkLst>
            <pc:docMk/>
            <pc:sldMk cId="3331659818" sldId="256"/>
            <ac:inkMk id="32" creationId="{02BC5B54-0584-370D-16DC-B99E78D88914}"/>
          </ac:inkMkLst>
        </pc:inkChg>
        <pc:inkChg chg="add mod">
          <ac:chgData name="Eric Zhou" userId="6b41a6e9-c1d9-4dc5-b84f-8607ab71d490" providerId="ADAL" clId="{461136BF-0598-41DD-ADAB-0DDFB0217EE3}" dt="2022-10-08T23:22:56.236" v="1360"/>
          <ac:inkMkLst>
            <pc:docMk/>
            <pc:sldMk cId="3331659818" sldId="256"/>
            <ac:inkMk id="33" creationId="{6C44D73E-4472-176D-98DC-EB4BCC8718DC}"/>
          </ac:inkMkLst>
        </pc:inkChg>
        <pc:inkChg chg="add del">
          <ac:chgData name="Eric Zhou" userId="6b41a6e9-c1d9-4dc5-b84f-8607ab71d490" providerId="ADAL" clId="{461136BF-0598-41DD-ADAB-0DDFB0217EE3}" dt="2022-10-08T23:23:26.451" v="1362"/>
          <ac:inkMkLst>
            <pc:docMk/>
            <pc:sldMk cId="3331659818" sldId="256"/>
            <ac:inkMk id="35" creationId="{3E673267-E50C-8FED-C31B-88C1BDF5D193}"/>
          </ac:inkMkLst>
        </pc:inkChg>
        <pc:inkChg chg="add del mod">
          <ac:chgData name="Eric Zhou" userId="6b41a6e9-c1d9-4dc5-b84f-8607ab71d490" providerId="ADAL" clId="{461136BF-0598-41DD-ADAB-0DDFB0217EE3}" dt="2022-10-10T18:59:19.575" v="1422"/>
          <ac:inkMkLst>
            <pc:docMk/>
            <pc:sldMk cId="3331659818" sldId="256"/>
            <ac:inkMk id="35" creationId="{9A7EAFB8-EF8A-42DB-1487-5B9E8407A226}"/>
          </ac:inkMkLst>
        </pc:inkChg>
        <pc:inkChg chg="add mod">
          <ac:chgData name="Eric Zhou" userId="6b41a6e9-c1d9-4dc5-b84f-8607ab71d490" providerId="ADAL" clId="{461136BF-0598-41DD-ADAB-0DDFB0217EE3}" dt="2022-10-08T23:23:30.005" v="1365"/>
          <ac:inkMkLst>
            <pc:docMk/>
            <pc:sldMk cId="3331659818" sldId="256"/>
            <ac:inkMk id="36" creationId="{382427C0-BC59-A93A-FC8E-1753BA6A79F5}"/>
          </ac:inkMkLst>
        </pc:inkChg>
        <pc:inkChg chg="add mod">
          <ac:chgData name="Eric Zhou" userId="6b41a6e9-c1d9-4dc5-b84f-8607ab71d490" providerId="ADAL" clId="{461136BF-0598-41DD-ADAB-0DDFB0217EE3}" dt="2022-10-08T23:23:30.005" v="1365"/>
          <ac:inkMkLst>
            <pc:docMk/>
            <pc:sldMk cId="3331659818" sldId="256"/>
            <ac:inkMk id="37" creationId="{87C7B1B8-2B21-E9C6-84C6-C9ED5EDCF792}"/>
          </ac:inkMkLst>
        </pc:inkChg>
        <pc:inkChg chg="add del mod">
          <ac:chgData name="Eric Zhou" userId="6b41a6e9-c1d9-4dc5-b84f-8607ab71d490" providerId="ADAL" clId="{461136BF-0598-41DD-ADAB-0DDFB0217EE3}" dt="2022-10-10T18:59:19.583" v="1425"/>
          <ac:inkMkLst>
            <pc:docMk/>
            <pc:sldMk cId="3331659818" sldId="256"/>
            <ac:inkMk id="39" creationId="{E6081F58-874B-41E9-58D1-B4C1725AA1BB}"/>
          </ac:inkMkLst>
        </pc:inkChg>
        <pc:inkChg chg="add del mod">
          <ac:chgData name="Eric Zhou" userId="6b41a6e9-c1d9-4dc5-b84f-8607ab71d490" providerId="ADAL" clId="{461136BF-0598-41DD-ADAB-0DDFB0217EE3}" dt="2022-10-10T18:59:19.589" v="1427"/>
          <ac:inkMkLst>
            <pc:docMk/>
            <pc:sldMk cId="3331659818" sldId="256"/>
            <ac:inkMk id="40" creationId="{C1337396-EA43-EA99-C4B5-9670FF71DFCA}"/>
          </ac:inkMkLst>
        </pc:inkChg>
        <pc:inkChg chg="add del mod">
          <ac:chgData name="Eric Zhou" userId="6b41a6e9-c1d9-4dc5-b84f-8607ab71d490" providerId="ADAL" clId="{461136BF-0598-41DD-ADAB-0DDFB0217EE3}" dt="2022-10-10T18:59:19.557" v="1421"/>
          <ac:inkMkLst>
            <pc:docMk/>
            <pc:sldMk cId="3331659818" sldId="256"/>
            <ac:inkMk id="41" creationId="{8DFACCF2-E8A3-E332-C8E1-4D40A7B53348}"/>
          </ac:inkMkLst>
        </pc:inkChg>
        <pc:inkChg chg="add del mod">
          <ac:chgData name="Eric Zhou" userId="6b41a6e9-c1d9-4dc5-b84f-8607ab71d490" providerId="ADAL" clId="{461136BF-0598-41DD-ADAB-0DDFB0217EE3}" dt="2022-10-10T18:59:19.576" v="1423"/>
          <ac:inkMkLst>
            <pc:docMk/>
            <pc:sldMk cId="3331659818" sldId="256"/>
            <ac:inkMk id="42" creationId="{1A25B1B1-EB08-FD30-A7F0-AA7E6DB5CE35}"/>
          </ac:inkMkLst>
        </pc:inkChg>
        <pc:inkChg chg="add del mod">
          <ac:chgData name="Eric Zhou" userId="6b41a6e9-c1d9-4dc5-b84f-8607ab71d490" providerId="ADAL" clId="{461136BF-0598-41DD-ADAB-0DDFB0217EE3}" dt="2022-10-10T18:59:19.580" v="1424"/>
          <ac:inkMkLst>
            <pc:docMk/>
            <pc:sldMk cId="3331659818" sldId="256"/>
            <ac:inkMk id="43" creationId="{AE2A6041-EB60-9C45-A027-371D471FB027}"/>
          </ac:inkMkLst>
        </pc:inkChg>
        <pc:inkChg chg="add del mod">
          <ac:chgData name="Eric Zhou" userId="6b41a6e9-c1d9-4dc5-b84f-8607ab71d490" providerId="ADAL" clId="{461136BF-0598-41DD-ADAB-0DDFB0217EE3}" dt="2022-10-10T18:59:19.533" v="1419"/>
          <ac:inkMkLst>
            <pc:docMk/>
            <pc:sldMk cId="3331659818" sldId="256"/>
            <ac:inkMk id="44" creationId="{13F1A3CC-5214-CE43-44C8-FAE6FCC63C56}"/>
          </ac:inkMkLst>
        </pc:inkChg>
        <pc:inkChg chg="add mod">
          <ac:chgData name="Eric Zhou" userId="6b41a6e9-c1d9-4dc5-b84f-8607ab71d490" providerId="ADAL" clId="{461136BF-0598-41DD-ADAB-0DDFB0217EE3}" dt="2022-10-10T18:59:04.557" v="1398"/>
          <ac:inkMkLst>
            <pc:docMk/>
            <pc:sldMk cId="3331659818" sldId="256"/>
            <ac:inkMk id="46" creationId="{1F0062ED-19ED-0126-49F5-3916050080CB}"/>
          </ac:inkMkLst>
        </pc:inkChg>
        <pc:inkChg chg="add mod">
          <ac:chgData name="Eric Zhou" userId="6b41a6e9-c1d9-4dc5-b84f-8607ab71d490" providerId="ADAL" clId="{461136BF-0598-41DD-ADAB-0DDFB0217EE3}" dt="2022-10-10T18:59:04.557" v="1398"/>
          <ac:inkMkLst>
            <pc:docMk/>
            <pc:sldMk cId="3331659818" sldId="256"/>
            <ac:inkMk id="47" creationId="{FA2E2366-E060-C3A2-29E0-56A5F2BFFF0B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49" creationId="{79B9BF06-63BB-3CC3-27DC-AE0C4A0BCBA9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0" creationId="{B88DB020-C311-46B6-17FD-20F4B77E6FDA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1" creationId="{7B3D9CCC-F2EC-5A11-FA73-B3741AAB381E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2" creationId="{62937D64-B1B7-ADC7-8095-19BF977ED0B2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3" creationId="{6D54C808-6B12-57A9-C42E-2641520D6782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4" creationId="{59267A98-6E86-C06A-82D5-DBD73BE6DC1D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5" creationId="{8ADF54F3-AE25-8873-B8F6-D378BD22ACB9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6" creationId="{E5D4FAA5-3896-073C-BDEA-79530346B146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7" creationId="{DC85CC05-A458-37ED-2D62-BBB3998BC0F3}"/>
          </ac:inkMkLst>
        </pc:inkChg>
        <pc:inkChg chg="add mod">
          <ac:chgData name="Eric Zhou" userId="6b41a6e9-c1d9-4dc5-b84f-8607ab71d490" providerId="ADAL" clId="{461136BF-0598-41DD-ADAB-0DDFB0217EE3}" dt="2022-10-10T18:59:18.169" v="1418"/>
          <ac:inkMkLst>
            <pc:docMk/>
            <pc:sldMk cId="3331659818" sldId="256"/>
            <ac:inkMk id="58" creationId="{68F0216A-D9E6-2AF6-7898-5F7ED2ED047D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0" creationId="{4F1541E3-E019-366F-A006-FB12AD144039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1" creationId="{FCB292F1-56F3-F0C8-6F13-8CB3A0A979CB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2" creationId="{05B57748-DBCA-9066-176D-E48EF49908D6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3" creationId="{441DB0A5-8750-03BA-6D8D-820B214E16E0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5" creationId="{A2E830BE-73F4-B344-AEC9-CDA371A3BB38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6" creationId="{7EB65190-6FAD-9CE1-58FE-1D450CEDCF5F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7" creationId="{FA0ADA19-C4BC-BAD7-41EF-8EC9E3415135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8" creationId="{79CAD170-229B-E677-84DE-6328EEC3105E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69" creationId="{54749334-4B47-C108-EA19-0DF719FFD105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70" creationId="{F897A0E2-7099-2C23-F837-CDCCA0B73C3E}"/>
          </ac:inkMkLst>
        </pc:inkChg>
        <pc:inkChg chg="add del mod">
          <ac:chgData name="Eric Zhou" userId="6b41a6e9-c1d9-4dc5-b84f-8607ab71d490" providerId="ADAL" clId="{461136BF-0598-41DD-ADAB-0DDFB0217EE3}" dt="2022-10-10T18:59:29.221" v="1442"/>
          <ac:inkMkLst>
            <pc:docMk/>
            <pc:sldMk cId="3331659818" sldId="256"/>
            <ac:inkMk id="71" creationId="{EABCE6D3-7965-DF2E-A83B-A03116F055C1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73" creationId="{8BFB18F8-42C5-67A1-842D-0B4A7D5EFF0E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74" creationId="{E97E03C2-F764-F973-4BC1-FBD71EA301A1}"/>
          </ac:inkMkLst>
        </pc:inkChg>
        <pc:inkChg chg="add mod">
          <ac:chgData name="Eric Zhou" userId="6b41a6e9-c1d9-4dc5-b84f-8607ab71d490" providerId="ADAL" clId="{461136BF-0598-41DD-ADAB-0DDFB0217EE3}" dt="2022-10-10T18:59:31.899" v="1446"/>
          <ac:inkMkLst>
            <pc:docMk/>
            <pc:sldMk cId="3331659818" sldId="256"/>
            <ac:inkMk id="75" creationId="{A39E5170-E602-A87E-5177-6E23735B81DE}"/>
          </ac:inkMkLst>
        </pc:inkChg>
      </pc:sldChg>
      <pc:sldChg chg="addSp delSp modSp new mod">
        <pc:chgData name="Eric Zhou" userId="6b41a6e9-c1d9-4dc5-b84f-8607ab71d490" providerId="ADAL" clId="{461136BF-0598-41DD-ADAB-0DDFB0217EE3}" dt="2022-10-08T23:24:12.685" v="1372" actId="9405"/>
        <pc:sldMkLst>
          <pc:docMk/>
          <pc:sldMk cId="1399174522" sldId="257"/>
        </pc:sldMkLst>
        <pc:spChg chg="mod">
          <ac:chgData name="Eric Zhou" userId="6b41a6e9-c1d9-4dc5-b84f-8607ab71d490" providerId="ADAL" clId="{461136BF-0598-41DD-ADAB-0DDFB0217EE3}" dt="2022-10-08T23:21:36.887" v="1329" actId="2711"/>
          <ac:spMkLst>
            <pc:docMk/>
            <pc:sldMk cId="1399174522" sldId="257"/>
            <ac:spMk id="2" creationId="{03633668-B9B9-9E67-A9C3-BDD733B533D4}"/>
          </ac:spMkLst>
        </pc:spChg>
        <pc:spChg chg="del">
          <ac:chgData name="Eric Zhou" userId="6b41a6e9-c1d9-4dc5-b84f-8607ab71d490" providerId="ADAL" clId="{461136BF-0598-41DD-ADAB-0DDFB0217EE3}" dt="2022-10-08T22:53:09.295" v="114"/>
          <ac:spMkLst>
            <pc:docMk/>
            <pc:sldMk cId="1399174522" sldId="257"/>
            <ac:spMk id="3" creationId="{A28AC616-036D-E261-1159-E4690B84D3FA}"/>
          </ac:spMkLst>
        </pc:spChg>
        <pc:spChg chg="add mod">
          <ac:chgData name="Eric Zhou" userId="6b41a6e9-c1d9-4dc5-b84f-8607ab71d490" providerId="ADAL" clId="{461136BF-0598-41DD-ADAB-0DDFB0217EE3}" dt="2022-10-08T23:21:43.829" v="1332" actId="1036"/>
          <ac:spMkLst>
            <pc:docMk/>
            <pc:sldMk cId="1399174522" sldId="257"/>
            <ac:spMk id="15" creationId="{ADD31CAF-6BCB-44EA-9E19-51915A532264}"/>
          </ac:spMkLst>
        </pc:spChg>
        <pc:grpChg chg="del mod">
          <ac:chgData name="Eric Zhou" userId="6b41a6e9-c1d9-4dc5-b84f-8607ab71d490" providerId="ADAL" clId="{461136BF-0598-41DD-ADAB-0DDFB0217EE3}" dt="2022-10-08T23:20:54.446" v="1319"/>
          <ac:grpSpMkLst>
            <pc:docMk/>
            <pc:sldMk cId="1399174522" sldId="257"/>
            <ac:grpSpMk id="21" creationId="{D2E88306-33A2-B6FA-83FD-A87E127A0FFA}"/>
          </ac:grpSpMkLst>
        </pc:grpChg>
        <pc:grpChg chg="del mod">
          <ac:chgData name="Eric Zhou" userId="6b41a6e9-c1d9-4dc5-b84f-8607ab71d490" providerId="ADAL" clId="{461136BF-0598-41DD-ADAB-0DDFB0217EE3}" dt="2022-10-08T23:21:05.705" v="1325"/>
          <ac:grpSpMkLst>
            <pc:docMk/>
            <pc:sldMk cId="1399174522" sldId="257"/>
            <ac:grpSpMk id="24" creationId="{7EF00974-398C-25BC-FB5C-423D1D2C3AE5}"/>
          </ac:grpSpMkLst>
        </pc:grpChg>
        <pc:grpChg chg="mod">
          <ac:chgData name="Eric Zhou" userId="6b41a6e9-c1d9-4dc5-b84f-8607ab71d490" providerId="ADAL" clId="{461136BF-0598-41DD-ADAB-0DDFB0217EE3}" dt="2022-10-08T23:21:06.562" v="1326"/>
          <ac:grpSpMkLst>
            <pc:docMk/>
            <pc:sldMk cId="1399174522" sldId="257"/>
            <ac:grpSpMk id="26" creationId="{6C7DEAB9-E4F7-1475-92D7-9FA698590839}"/>
          </ac:grpSpMkLst>
        </pc:grpChg>
        <pc:grpChg chg="mod">
          <ac:chgData name="Eric Zhou" userId="6b41a6e9-c1d9-4dc5-b84f-8607ab71d490" providerId="ADAL" clId="{461136BF-0598-41DD-ADAB-0DDFB0217EE3}" dt="2022-10-08T23:23:49.225" v="1368"/>
          <ac:grpSpMkLst>
            <pc:docMk/>
            <pc:sldMk cId="1399174522" sldId="257"/>
            <ac:grpSpMk id="29" creationId="{458E10FA-96A6-8EFB-F5C1-F329E3084B6B}"/>
          </ac:grpSpMkLst>
        </pc:grpChg>
        <pc:graphicFrameChg chg="add mod modGraphic">
          <ac:chgData name="Eric Zhou" userId="6b41a6e9-c1d9-4dc5-b84f-8607ab71d490" providerId="ADAL" clId="{461136BF-0598-41DD-ADAB-0DDFB0217EE3}" dt="2022-10-08T23:20:51.860" v="1318" actId="14734"/>
          <ac:graphicFrameMkLst>
            <pc:docMk/>
            <pc:sldMk cId="1399174522" sldId="257"/>
            <ac:graphicFrameMk id="14" creationId="{F925E1B4-ED56-FFB0-B7FC-FAD7CEEE266D}"/>
          </ac:graphicFrameMkLst>
        </pc:graphicFrameChg>
        <pc:picChg chg="add mod">
          <ac:chgData name="Eric Zhou" userId="6b41a6e9-c1d9-4dc5-b84f-8607ab71d490" providerId="ADAL" clId="{461136BF-0598-41DD-ADAB-0DDFB0217EE3}" dt="2022-10-08T22:52:59.365" v="113" actId="1036"/>
          <ac:picMkLst>
            <pc:docMk/>
            <pc:sldMk cId="1399174522" sldId="257"/>
            <ac:picMk id="5" creationId="{38CE258C-C60F-EE96-075E-156C70A27BD9}"/>
          </ac:picMkLst>
        </pc:picChg>
        <pc:picChg chg="add mod">
          <ac:chgData name="Eric Zhou" userId="6b41a6e9-c1d9-4dc5-b84f-8607ab71d490" providerId="ADAL" clId="{461136BF-0598-41DD-ADAB-0DDFB0217EE3}" dt="2022-10-08T22:52:59.365" v="113" actId="1036"/>
          <ac:picMkLst>
            <pc:docMk/>
            <pc:sldMk cId="1399174522" sldId="257"/>
            <ac:picMk id="7" creationId="{36790FCB-B9A8-9AD5-443C-ECD54C1FB4CB}"/>
          </ac:picMkLst>
        </pc:picChg>
        <pc:picChg chg="add mod">
          <ac:chgData name="Eric Zhou" userId="6b41a6e9-c1d9-4dc5-b84f-8607ab71d490" providerId="ADAL" clId="{461136BF-0598-41DD-ADAB-0DDFB0217EE3}" dt="2022-10-08T22:52:59.365" v="113" actId="1036"/>
          <ac:picMkLst>
            <pc:docMk/>
            <pc:sldMk cId="1399174522" sldId="257"/>
            <ac:picMk id="9" creationId="{13A0917F-C964-DEF7-3364-844DBBA582DB}"/>
          </ac:picMkLst>
        </pc:picChg>
        <pc:picChg chg="add mod">
          <ac:chgData name="Eric Zhou" userId="6b41a6e9-c1d9-4dc5-b84f-8607ab71d490" providerId="ADAL" clId="{461136BF-0598-41DD-ADAB-0DDFB0217EE3}" dt="2022-10-08T22:52:59.365" v="113" actId="1036"/>
          <ac:picMkLst>
            <pc:docMk/>
            <pc:sldMk cId="1399174522" sldId="257"/>
            <ac:picMk id="11" creationId="{1BBC8A73-D88D-2159-1FAD-16AE0C38D931}"/>
          </ac:picMkLst>
        </pc:picChg>
        <pc:picChg chg="add mod">
          <ac:chgData name="Eric Zhou" userId="6b41a6e9-c1d9-4dc5-b84f-8607ab71d490" providerId="ADAL" clId="{461136BF-0598-41DD-ADAB-0DDFB0217EE3}" dt="2022-10-08T22:52:59.365" v="113" actId="1036"/>
          <ac:picMkLst>
            <pc:docMk/>
            <pc:sldMk cId="1399174522" sldId="257"/>
            <ac:picMk id="13" creationId="{BED4B286-EF94-F3EE-767F-8930270540EA}"/>
          </ac:picMkLst>
        </pc:picChg>
        <pc:inkChg chg="add del">
          <ac:chgData name="Eric Zhou" userId="6b41a6e9-c1d9-4dc5-b84f-8607ab71d490" providerId="ADAL" clId="{461136BF-0598-41DD-ADAB-0DDFB0217EE3}" dt="2022-10-08T23:19:54.576" v="1309" actId="9405"/>
          <ac:inkMkLst>
            <pc:docMk/>
            <pc:sldMk cId="1399174522" sldId="257"/>
            <ac:inkMk id="16" creationId="{AFF3E540-6E7F-7CCB-044F-D0AD6AA3A19B}"/>
          </ac:inkMkLst>
        </pc:inkChg>
        <pc:inkChg chg="add del">
          <ac:chgData name="Eric Zhou" userId="6b41a6e9-c1d9-4dc5-b84f-8607ab71d490" providerId="ADAL" clId="{461136BF-0598-41DD-ADAB-0DDFB0217EE3}" dt="2022-10-08T23:19:57.810" v="1313" actId="9405"/>
          <ac:inkMkLst>
            <pc:docMk/>
            <pc:sldMk cId="1399174522" sldId="257"/>
            <ac:inkMk id="17" creationId="{7AA70079-B1AC-46A2-FBA4-C1355C45CA99}"/>
          </ac:inkMkLst>
        </pc:inkChg>
        <pc:inkChg chg="add del">
          <ac:chgData name="Eric Zhou" userId="6b41a6e9-c1d9-4dc5-b84f-8607ab71d490" providerId="ADAL" clId="{461136BF-0598-41DD-ADAB-0DDFB0217EE3}" dt="2022-10-08T23:19:57.241" v="1312" actId="9405"/>
          <ac:inkMkLst>
            <pc:docMk/>
            <pc:sldMk cId="1399174522" sldId="257"/>
            <ac:inkMk id="18" creationId="{330D7B2D-56E6-0E61-3644-42E302CD9491}"/>
          </ac:inkMkLst>
        </pc:inkChg>
        <pc:inkChg chg="add del mod">
          <ac:chgData name="Eric Zhou" userId="6b41a6e9-c1d9-4dc5-b84f-8607ab71d490" providerId="ADAL" clId="{461136BF-0598-41DD-ADAB-0DDFB0217EE3}" dt="2022-10-08T23:20:54.447" v="1320"/>
          <ac:inkMkLst>
            <pc:docMk/>
            <pc:sldMk cId="1399174522" sldId="257"/>
            <ac:inkMk id="19" creationId="{45617CA5-234C-548C-A407-89CC29A60487}"/>
          </ac:inkMkLst>
        </pc:inkChg>
        <pc:inkChg chg="add del mod">
          <ac:chgData name="Eric Zhou" userId="6b41a6e9-c1d9-4dc5-b84f-8607ab71d490" providerId="ADAL" clId="{461136BF-0598-41DD-ADAB-0DDFB0217EE3}" dt="2022-10-08T23:20:54.446" v="1319"/>
          <ac:inkMkLst>
            <pc:docMk/>
            <pc:sldMk cId="1399174522" sldId="257"/>
            <ac:inkMk id="20" creationId="{E8BF37AA-DDD3-0F2D-4ACA-905B20500B9A}"/>
          </ac:inkMkLst>
        </pc:inkChg>
        <pc:inkChg chg="add mod">
          <ac:chgData name="Eric Zhou" userId="6b41a6e9-c1d9-4dc5-b84f-8607ab71d490" providerId="ADAL" clId="{461136BF-0598-41DD-ADAB-0DDFB0217EE3}" dt="2022-10-08T23:21:06.562" v="1326"/>
          <ac:inkMkLst>
            <pc:docMk/>
            <pc:sldMk cId="1399174522" sldId="257"/>
            <ac:inkMk id="22" creationId="{688B135C-E506-C1EF-D9B1-6048F0EE7664}"/>
          </ac:inkMkLst>
        </pc:inkChg>
        <pc:inkChg chg="add mod">
          <ac:chgData name="Eric Zhou" userId="6b41a6e9-c1d9-4dc5-b84f-8607ab71d490" providerId="ADAL" clId="{461136BF-0598-41DD-ADAB-0DDFB0217EE3}" dt="2022-10-08T23:21:06.562" v="1326"/>
          <ac:inkMkLst>
            <pc:docMk/>
            <pc:sldMk cId="1399174522" sldId="257"/>
            <ac:inkMk id="23" creationId="{C4BF30FB-60B0-ED9C-D7D1-E5C801C1E173}"/>
          </ac:inkMkLst>
        </pc:inkChg>
        <pc:inkChg chg="add del mod">
          <ac:chgData name="Eric Zhou" userId="6b41a6e9-c1d9-4dc5-b84f-8607ab71d490" providerId="ADAL" clId="{461136BF-0598-41DD-ADAB-0DDFB0217EE3}" dt="2022-10-08T23:21:06.562" v="1326"/>
          <ac:inkMkLst>
            <pc:docMk/>
            <pc:sldMk cId="1399174522" sldId="257"/>
            <ac:inkMk id="25" creationId="{B2C22DAB-595B-27F6-712C-4FF69215277D}"/>
          </ac:inkMkLst>
        </pc:inkChg>
        <pc:inkChg chg="add mod">
          <ac:chgData name="Eric Zhou" userId="6b41a6e9-c1d9-4dc5-b84f-8607ab71d490" providerId="ADAL" clId="{461136BF-0598-41DD-ADAB-0DDFB0217EE3}" dt="2022-10-08T23:23:49.225" v="1368"/>
          <ac:inkMkLst>
            <pc:docMk/>
            <pc:sldMk cId="1399174522" sldId="257"/>
            <ac:inkMk id="27" creationId="{0BCC7B17-DB7A-D12D-9E03-F75BD924BE09}"/>
          </ac:inkMkLst>
        </pc:inkChg>
        <pc:inkChg chg="add mod">
          <ac:chgData name="Eric Zhou" userId="6b41a6e9-c1d9-4dc5-b84f-8607ab71d490" providerId="ADAL" clId="{461136BF-0598-41DD-ADAB-0DDFB0217EE3}" dt="2022-10-08T23:23:49.225" v="1368"/>
          <ac:inkMkLst>
            <pc:docMk/>
            <pc:sldMk cId="1399174522" sldId="257"/>
            <ac:inkMk id="28" creationId="{E7779A52-BB85-125F-62F2-9D6B39726AD3}"/>
          </ac:inkMkLst>
        </pc:inkChg>
        <pc:inkChg chg="add del">
          <ac:chgData name="Eric Zhou" userId="6b41a6e9-c1d9-4dc5-b84f-8607ab71d490" providerId="ADAL" clId="{461136BF-0598-41DD-ADAB-0DDFB0217EE3}" dt="2022-10-08T23:24:08.332" v="1370"/>
          <ac:inkMkLst>
            <pc:docMk/>
            <pc:sldMk cId="1399174522" sldId="257"/>
            <ac:inkMk id="30" creationId="{F5AA8288-12B5-C1D8-37DB-5791CB88028F}"/>
          </ac:inkMkLst>
        </pc:inkChg>
        <pc:inkChg chg="add">
          <ac:chgData name="Eric Zhou" userId="6b41a6e9-c1d9-4dc5-b84f-8607ab71d490" providerId="ADAL" clId="{461136BF-0598-41DD-ADAB-0DDFB0217EE3}" dt="2022-10-08T23:24:09.930" v="1371" actId="9405"/>
          <ac:inkMkLst>
            <pc:docMk/>
            <pc:sldMk cId="1399174522" sldId="257"/>
            <ac:inkMk id="31" creationId="{BDE61533-C1E3-66D1-7ADA-C4C780E5B167}"/>
          </ac:inkMkLst>
        </pc:inkChg>
        <pc:inkChg chg="add">
          <ac:chgData name="Eric Zhou" userId="6b41a6e9-c1d9-4dc5-b84f-8607ab71d490" providerId="ADAL" clId="{461136BF-0598-41DD-ADAB-0DDFB0217EE3}" dt="2022-10-08T23:24:12.685" v="1372" actId="9405"/>
          <ac:inkMkLst>
            <pc:docMk/>
            <pc:sldMk cId="1399174522" sldId="257"/>
            <ac:inkMk id="32" creationId="{E332A93F-7DF7-F54A-5BA6-7ACEDA316784}"/>
          </ac:inkMkLst>
        </pc:inkChg>
      </pc:sldChg>
      <pc:sldChg chg="new del">
        <pc:chgData name="Eric Zhou" userId="6b41a6e9-c1d9-4dc5-b84f-8607ab71d490" providerId="ADAL" clId="{461136BF-0598-41DD-ADAB-0DDFB0217EE3}" dt="2022-10-08T22:55:07.957" v="143" actId="47"/>
        <pc:sldMkLst>
          <pc:docMk/>
          <pc:sldMk cId="1841542602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0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64 3441,'7'-23'2600,"-7"2"121,2 5-737,0 12-335,-2 8-473,0 16-224,-11 20-416,1 6-152,-7 20-216,-1 2-40,11-7-48,-1 3-16,12-16-40,-6-5-72,2-14-1136,0-12-1288,0-9 1543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3:2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317 123 2120,'-11'-8'553,"-1"2"0,-21-10-1,30 16-439,1-1-1,0 1 1,-1 0 0,1 0 0,0 1-1,0-1 1,-1 0 0,1 1-1,0 0 1,0-1 0,0 1-1,0 0 1,-1 0 0,1 0-1,0 0 1,1 1 0,-1-1-1,0 0 1,0 1 0,1-1-1,-1 1 1,0 0 0,-1 2-1,-4 2 233,-15 14 246,1 0 1,1 2 0,1 0-1,0 1 1,-17 29-1,26-35-511,1 0 0,1 0-1,1 0 1,0 1-1,1 0 1,1 1-1,1-1 1,0 1-1,0 20 1,2-18-78,2 0 0,1 0 0,1 0 0,0 0 0,2 0 0,0 0 0,1-1 0,13 31 0,-13-38-2,1 0 0,1-1-1,0 0 1,1 0 0,0-1-1,1 0 1,0 0 0,0-1 0,1 0-1,1-1 1,-1 0 0,2-1 0,20 13-1,-17-14 13,-1 0-1,1-1 0,0-1 1,1 0-1,-1-1 0,1-1 1,0 0-1,0-1 0,-1-1 1,1 0-1,0-2 0,0 1 1,0-2-1,0 0 0,0-1 1,19-6-1,-9 0 14,-1-1-1,0-1 1,-1-1-1,0-1 1,-1-2-1,-1 0 1,0-1-1,36-35 1,-28 24 21,-2-2-1,-2-1 1,0 0 0,34-56 0,-53 74-26,-1-1 0,0 1 0,0-1 0,-2 0 0,1 0 0,-2 0 1,0-1-1,0 0 0,-1 1 0,-1-1 0,0 0 0,-1 0 0,-1 0 0,0 0 0,-1 1 0,-6-28 1,2 24 9,0-1 1,-1 1-1,-1 0 1,0 1 0,-2 0-1,0 0 1,-22-26 0,23 32-10,0 0 0,-1 1 0,-1 0 0,0 0 0,0 1 0,0 0 1,-1 1-1,0 1 0,0 0 0,-1 0 0,-20-5 0,4 5 19,-1 0 0,0 2 0,0 2 0,0 0 0,0 2-1,-40 5 1,28 1-78,1 1-1,-1 2 0,1 2 0,-40 16 1,-8 13-361,14 5 174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8:4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1021 2905,'2'1'211,"-1"0"0,0 1 1,1-1-1,-1-1 0,1 1 0,0 0 1,-1 0-1,1 0 0,-1-1 1,1 1-1,0-1 0,0 1 1,-1-1-1,1 0 0,0 0 1,0 0-1,0 0 0,-1 0 1,1 0-1,0 0 0,0-1 0,-1 1 1,1-1-1,0 1 0,-1-1 1,1 1-1,2-3 0,2 1 136,-1-1 0,1 0 0,-1 0 0,0 0 0,0-1 0,8-8 0,-7 5-96,0-1 0,0 0 0,-1-1-1,0 1 1,-1-1 0,0 0 0,0 0-1,-1 0 1,4-18 0,-2 0 64,-1 0-1,1-35 1,-5 32-182,-1 1 0,-2 0 0,-1-1 0,-1 1 0,-1 1-1,-20-55 1,7 36-65,-2 1-1,-2 1 1,-34-50-1,47 80-31,-1 1 0,0 1-1,-1 0 1,0 0 0,-25-18-1,8 10 64,-57-29 0,76 44-93,-1 0 0,1 0 0,1-1 0,-1 0-1,1-1 1,0 0 0,1 0 0,0-1 0,-9-12 0,15 17-87,1 2-41,-1 0-1,1 0 1,0 0-1,-1 0 1,1 0-1,-1 0 1,0 0 0,0 1-1,1-1 1,-1 0-1,0 1 1,-3-2-1,-5 3-550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8:4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34 511 3385,'-1'0'91,"0"0"0,0 1 0,0-1 0,0 0 1,0 0-1,0 0 0,0 0 0,0 0 0,-1 0 0,1 0 1,0 0-1,0 0 0,0-1 0,0 1 0,0 0 0,0-1 1,0 1-1,0 0 0,0-1 0,0 1 0,0-1 1,1 0-1,-1 1 0,0-1 0,0 0 0,0 0 0,1 1 1,-1-1-1,0 0 0,1 0 0,-1 0 0,1 0 0,-1 0 1,1 0-1,-1-1 0,0-4 313,1 1 1,0-1-1,0 1 1,0-1-1,1 0 1,2-9-1,3-12 643,1 1-1,1 0 1,22-49-1,49-65 128,-71 127-1113,0 1 0,1 1 1,1 0-1,0 0 0,0 1 0,1 0 1,0 1-1,1 0 0,0 1 0,0 1 1,1-1-1,0 2 0,23-9 0,-27 12-47,0 1-1,-1 0 0,1 0 0,0 1 0,0 0 1,0 0-1,0 1 0,0 0 0,0 1 1,0 0-1,0 1 0,-1-1 0,1 2 1,0-1-1,-1 1 0,1 1 0,-1-1 0,0 1 1,0 1-1,-1-1 0,1 1 0,-1 1 1,7 6-1,-2 0 33,-2 0 0,0 1 0,0 0 1,-1 1-1,7 15 0,10 13-570,-9-20-367,3-10 327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0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69 2264,'0'-52'1489,"0"52"-1410,-1-1 0,1 1 0,0-1-1,0 1 1,0-1 0,0 0 0,0 1 0,0-1 0,0 1 0,0-1 0,0 1 0,0-1 0,1 1 0,-1-1 0,0 1-1,0-1 1,0 1 0,1-1 0,-1 1 0,0-1 0,0 1 0,1-1 0,-1 1 0,1-1 0,-1 1 0,0 0 0,1-1 0,-1 1-1,1 0 1,-1-1 0,1 1 0,-1 0 0,1-1 0,-1 1 0,1 0 0,-1 0 0,1 0 0,-1 0 0,1-1 0,-1 1-1,1 0 1,-1 0 0,2 0 0,-1 1 66,0-1 0,0 1-1,0-1 1,1 1 0,-1-1 0,0 1-1,0-1 1,-1 1 0,1 0-1,0 0 1,0-1 0,0 1 0,1 2-1,2 5 176,0 0-1,0 1 1,-1 0-1,0-1 1,-1 1-1,3 16 1,3 60 718,-3-18-198,5-1-320,5 67-54,-14-118-428,-1 0 0,-1 1 0,0-1 0,-1 0 0,-1 0 0,-8 25 0,4-20-7,0-1 1,-1 1-1,-1-1 1,-1-1-1,-1 0 1,0 0-1,-1-1 1,-1-1-1,-20 20 1,33-36-32,-97 87 69,81-75-57,-1 0-1,0 0 0,0-2 1,-27 12-1,32-17 0,-1 0 0,0-1 0,-1-1 0,-19 3 0,32-6-13,0 0 0,-1 0 0,1 0 0,-1 0 0,1 0 0,-1 0 0,1-1 0,0 1 1,-1-1-1,1 1 0,0-1 0,-1 0 0,1 1 0,0-1 0,0 0 0,0 0 0,-1 0 0,-1-2 0,-10-6-347,11 8-1180,2 0 989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0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40 1552,'0'-10'314,"-2"-15"335,-2 21-80,-4 11 397,-13 25 443,2 0-1,-21 45 0,33-58-1094,0-1 1,0 1-1,2 0 0,0 0 0,2 0 0,-3 26 0,6-43-295,0 1 0,0-1 0,0 0 0,0 1 0,0-1 0,1 1 0,-1-1 0,1 1 0,0-1 0,-1 0 0,1 1 0,0-1 0,0 0 0,1 0-1,-1 0 1,0 0 0,1 0 0,-1 0 0,1 0 0,3 3 0,-2-3-4,0 0-1,1 0 0,-1-1 1,1 1-1,-1-1 1,1 0-1,-1 0 1,1 0-1,0 0 1,0 0-1,0-1 0,4 0 1,6 0 25,1-1 1,0-1-1,-1 0 1,1-1-1,25-8 0,-21 3-132,1 0-1,23-15 0,-5 1-57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2369,'50'-118'1987,"-40"91"-809,-7 20 542,-2 12 182,-1-2-1364,5 143 2862,-17 75-2553,1-31-646,-2 83 248,41-816-1653,-23 510 1171,1-1 1,2 1 0,2 1-1,0 0 1,3 0-1,0 1 1,2 0 0,1 1-1,2 1 1,1 1-1,1 0 1,37-38-1,-54 62 73,1 0 0,-1 1 0,1 0 0,0 0 1,0 0-1,0 1 0,0-1 0,1 1 0,-1 0 0,1 0 0,-1 0 0,1 1 0,8-2 0,-9 2-15,0 1 0,0 0 0,0 0 1,-1 1-1,1-1 0,0 1 0,0 0 1,0 0-1,-1 0 0,1 0 1,0 1-1,-1-1 0,1 1 0,-1 0 1,0 0-1,0 0 0,0 1 0,3 2 1,-1-1-1,-1 0 0,0 1 1,0 0-1,0-1 1,0 1-1,-1 1 0,0-1 1,0 0-1,0 1 1,-1-1-1,1 1 0,-2 0 1,1 0-1,0 0 0,0 11 1,-2-8 15,0-1 1,0 0-1,-1 1 0,0-1 1,0 0-1,-1 1 1,0-1-1,-1 0 0,0 0 1,0 0-1,-5 8 1,-7 11 91,-2-2 1,0 0 0,-36 39 0,-72 58 141,97-96-240,24-21-33,2-4-3,1 0-1,0 0 0,-1 0 1,1 0-1,0 0 0,0 1 0,0-1 1,0 0-1,0 1 0,0-1 1,0 1-1,1-1 0,-1 1 0,1-1 1,-1 1-1,0 1 0,1-2-1,0-1 0,0 0 0,0 0-1,0 0 1,0 1 0,0-1 0,1 0-1,-1 0 1,0 0 0,0 1 0,0-1-1,0 0 1,0 0 0,0 0 0,0 1 0,1-1-1,-1 0 1,0 0 0,0 0 0,0 0-1,0 0 1,1 1 0,-1-1 0,0 0-1,0 0 1,0 0 0,1 0 0,-1 0-1,0 0 1,0 0 0,1 0 0,-1 0-1,0 0 1,0 0 0,0 0 0,1 0-1,-1 0 1,0 0 0,15-1-64,12-7 19,-16 5 45,1 0-1,-1 0 1,1 1 0,0 0-1,0 1 1,-1 1-1,17 1 1,-24-1 4,1 0 0,-1 1 1,1 0-1,-1 0 0,0 0 0,0 0 0,1 1 0,-1-1 1,0 1-1,0 0 0,0 1 0,-1-1 0,1 1 0,-1-1 1,1 1-1,-1 0 0,0 0 0,0 1 0,0-1 0,0 1 1,-1-1-1,4 7 0,-4-4 7,-1-1-1,1 1 1,-1-1 0,0 1 0,0 0-1,-1-1 1,0 1 0,0 0-1,0-1 1,-1 1 0,0 0 0,0-1-1,0 1 1,-1 0 0,-1 4-1,-4 8 28,0-1 0,-1 0 0,-13 19 0,-81 105 227,91-127-215,-1-1-1,0 0 0,-17 12 1,24-21-34,0 0 1,0-1 0,0 0-1,0 0 1,0 0 0,0 0-1,-1-1 1,1 0 0,-1 0-1,0 0 1,0-1 0,-10 1-1,15-2-33,0 0 0,0 0 1,-1 0-1,1 0 0,0 0 0,0-1 0,-1 1 0,1 0 0,0-1 0,0 1 0,0-1 1,0 0-1,0 1 0,-1-1 0,1 0 0,0 1 0,0-1 0,1 0 0,-1 0 0,0 0 1,0 0-1,0 0 0,1 0 0,-1 0 0,0 0 0,1 0 0,-1 0 0,1-1 0,-1 1 1,1 0-1,-1-2 0,0-2-127,1 0 0,-1 0 1,1 0-1,0 0 0,0 0 1,1 1-1,1-8 0,12-37-462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0 300 2665,'114'11'1444,"-111"-11"-1342,0 1 1,0-1-1,0 1 0,-1-1 1,1 1-1,0 0 0,-1 0 1,1 1-1,0-1 1,-1 0-1,1 1 0,-1 0 1,0-1-1,4 4 0,7 5 530,-9-8-492,1-1 0,-1 0 0,1 1 0,0-2 1,0 1-1,-1-1 0,1 1 0,0-1 0,0 0 0,0-1 0,-1 1 0,1-1 1,0 0-1,-1 0 0,1-1 0,-1 1 0,1-1 0,6-4 0,-4 2-24,1 0 1,-1-1-1,-1 0 0,1 0 0,-1 0 1,0-1-1,0 0 0,-1 0 0,1-1 1,4-7-1,-5 5-48,-1-1 1,1 1 0,-2-1-1,1 0 1,-1 0-1,-1 0 1,0 0-1,0 0 1,-1 0 0,0-14-1,-1 16-28,-1 0-1,1 0 1,-1 1-1,0-1 1,-1 0-1,0 1 1,0-1-1,-1 1 1,0 0-1,0 0 1,0 0-1,-1 0 1,0 0-1,-7-7 1,9 12-36,1 0 1,-1 0-1,0 0 1,0 0-1,0 0 1,0 1-1,0-1 1,0 1-1,0-1 1,-1 1-1,1 0 1,0 0-1,-1 0 1,1 0-1,-1 1 1,1-1-1,-1 1 0,0-1 1,1 1-1,-1 0 1,1 0-1,-1 0 1,0 0-1,1 1 1,-1-1-1,1 1 1,-4 0-1,2 1-18,-1 0 1,1 1-1,0 0 0,-1-1 0,1 2 0,0-1 1,1 0-1,-1 1 0,1-1 0,-1 1 0,1 0 0,0 0 1,-3 6-1,-7 16-39,1 1 1,1-1 0,2 2-1,0 0 1,-8 50-1,13-58 41,-27 161-29,28-156 41,2 0-1,0 1 1,2-1 0,0 0 0,6 28-1,-5-48 9,-1 0 1,1 0-1,-1 0 0,1 0 0,5 9 0,-6-12-5,0-1 0,0 0 0,-1 0 0,1 0 0,0 0 0,0 0 0,0 0 0,0 0 0,0 0 0,1 0 0,-1 0 1,0 0-1,0-1 0,0 1 0,1 0 0,-1-1 0,0 1 0,1-1 0,-1 1 0,1-1 0,-1 0 0,0 0 0,1 0 0,-1 0 0,2 0 0,3-1 6,-1-1 0,1 0-1,-1 0 1,0-1 0,9-5-1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5873,'-57'123'4656,"38"-87"-4141,2 1 1,-17 53 0,32-83-497,1 0 0,-1 0 0,2 0 0,-1 0 0,0 0 1,1 0-1,1 0 0,0 10 0,0-16-20,-1 0 1,0-1-1,0 1 1,0 0-1,1 0 1,-1-1-1,0 1 1,1 0-1,-1-1 1,1 1-1,-1 0 1,1-1-1,-1 1 1,1 0-1,-1-1 0,1 1 1,0-1-1,-1 1 1,1-1-1,0 1 1,-1-1-1,1 0 1,0 1-1,-1-1 1,1 0-1,0 0 1,0 1-1,0-1 1,-1 0-1,1 0 1,0 0-1,0 0 0,0 0 1,-1 0-1,1 0 1,0 0-1,0 0 1,1-1-1,2 0 1,0 0 0,0-1 0,-1 0 0,1 1 0,6-6 0,32-22 77,-31 19-70,1 1 0,1 1 1,0 0-1,0 0 1,0 2-1,1-1 0,18-5 1,-30 12-1,-1-1-1,1 1 1,0 0 0,-1 0 0,1-1 0,-1 1 0,1 0 0,0 0 0,-1 1-1,1-1 1,-1 0 0,1 0 0,-1 1 0,1-1 0,0 1 0,1 1 0,-2-2 15,0 1 0,0 0 0,-1 0 1,1-1-1,0 1 0,0 0 1,-1 0-1,1 0 0,-1 0 0,1 0 1,-1 0-1,1 0 0,-1 0 0,1 0 1,-1 0-1,0 0 0,0 0 1,0 2-1,1 4 126,-2 1 1,1-1-1,-1 1 1,0-1-1,-4 12 1,3-9-83,-5 21 192,-1-1 0,-2-1-1,-22 48 1,17-53-255,15-24-50,-1 1 1,1-1-1,0 1 1,-1-1 0,1 0-1,0 1 1,-1-1-1,1 0 1,0 1-1,-1-1 1,1 0-1,-1 1 1,1-1-1,-1 0 1,1 0 0,-1 1-1,1-1 1,0 0-1,-1 0 1,1 0-1,-1 0 1,0 0-1,1 0 1,-1 0-1,1 0 1,-1 0 0,1 0-1,-1 0 1,1 0-1,-1 0 1,1 0-1,-1 0 1,1 0-1,-1-1 1,1 1-1,-1 0 1,1 0 0,0-1-1,-1 1 1,1 0-1,-1 0 1,1-1-1,0 1 1,-1-1-1,1 1 1,0 0 0,-1-1-1,1 1 1,0-1-1,0 1 1,-1-1-1,1 1 1,0-1-1,-9-26-944</inkml:trace>
  <inkml:trace contextRef="#ctx0" brushRef="#br0" timeOffset="1">212 192 2112,'20'14'1409,"8"4"-17,6 0-408,6-9-352,4 1-208,3-5-127,0-5-1,1-3 48,-4-8 0,-2-10-920,-9-6 496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3033,'-27'26'1928,"-1"27"56,3 15-327,-2 15-313,4 10 72,0 19-31,4 3-97,13-11-424,6-11-312,19-40-424,10-19-56,13-34 32,14-25-176,10-38-1448,7-20 1128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21 2633,'-2'-7'2044,"-1"10"-58,-3 17-145,-57 405 499,13-85-1279,27-195-459,42-357-60,41-138-578,-50 312-25,2-1 1,1 1-1,2 1 1,1 1-1,2 0 1,40-58-1,-54 87 80,1 1 0,0 1-1,0-1 1,1 1 0,-1-1-1,1 2 1,0-1 0,1 1-1,-1 0 1,9-4 0,-13 6 13,2 1 1,-1 0 0,0 1 0,0-1-1,0 0 1,0 1 0,0 0 0,0 0-1,1 0 1,-1 0 0,0 0-1,0 1 1,0-1 0,1 1 0,-1 0-1,0 0 1,0 0 0,0 0-1,-1 0 1,1 1 0,0-1 0,0 1-1,-1 0 1,1 0 0,4 4 0,0 2 24,1 1 0,-1 0 0,-1 0 0,1 0 0,-2 1 0,1 0 0,-1 0 0,-1 0 0,0 1 0,4 13 0,-4-6 16,0-1 0,-1 1 1,-1-1-1,0 1 0,-3 35 0,1-48-27,0 1 0,-1 0-1,0-1 1,0 1-1,0-1 1,-1 0-1,1 1 1,-2-1-1,1 0 1,0 0 0,-1 0-1,0 0 1,0-1-1,0 1 1,-1-1-1,0 0 1,0 0-1,0 0 1,0 0 0,0-1-1,-1 1 1,1-1-1,-1 0 1,-8 3-1,-12 3 44,-1-1-1,0-1 0,0-1 0,0-2 0,-28 2 1,-50 9-151,100-15 45,0 1-1,1 0 1,-1 0-1,0 0 0,1 0 1,-1 1-1,1 0 1,-1-1-1,1 1 0,0 1 1,0-1-1,0 0 1,-5 6-1,7-7-1,0 1 0,0 0 1,0 0-1,0 0 0,1 0 0,-1 0 0,1 0 0,-1 0 1,1 0-1,0 0 0,0 1 0,0-1 0,0 0 0,0 0 1,0 0-1,0 0 0,1 0 0,-1 0 0,1 0 0,0 0 1,-1 0-1,1 0 0,0 0 0,0 0 0,0 0 1,2 2-1,13 19 90,0-1 1,1 0-1,1-1 1,2-1-1,-1-1 1,2-1-1,34 24 1,-53-41-72,10 7 59,1 0 0,18 9 0,-27-15-133,0 0 0,0-1 0,0 0-1,0 0 1,0 0 0,0 0 0,0-1 0,0 1 0,0-1 0,0 0 0,1 0 0,-1-1 0,7-1 0,14-8-344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0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194 161 2929,'-4'1'239,"1"1"1,-1 0-1,1 0 1,0 0-1,0 1 1,0-1-1,0 1 1,1-1-1,-1 1 1,1 0-1,-1 0 1,1 0-1,0 1 0,0-1 1,0 0-1,1 1 1,-1-1-1,-1 8 1,-7 11 339,-76 208 1873,82-219-2373,-6 21 194,1 0 0,1 0-1,2 1 1,-4 66 0,9-85-214,2 0 0,-1 0 0,1 0-1,1 0 1,1-1 0,0 1 0,1-1 0,0 1 0,1-1 0,0 0 0,1-1-1,1 1 1,0-1 0,12 16 0,-14-22-45,1 0 0,-1 0 0,1-1 0,0 0-1,1 0 1,-1-1 0,1 0 0,0 0 0,0 0 0,0-1 0,0 0 0,1 0 0,-1-1-1,1 0 1,14 2 0,-11-3 1,-1-1 0,1 0 0,-1-1-1,1 0 1,-1-1 0,1 0 0,-1-1 0,0 0 0,0 0-1,0-1 1,15-8 0,-3-1 11,0-1 1,-1-1-1,-1-1 0,0 0 0,-1-2 1,-1 0-1,-1-2 0,-1 1 0,0-2 0,-1 0 1,-2-1-1,0-1 0,12-29 0,-13 22 14,0 0 0,-2-1-1,-2 0 1,-1-1 0,-1 0 0,-2 0-1,-1 0 1,-1-1 0,-2 1 0,-5-41-1,2 52-11,-1 1 0,-1-1 0,0 1-1,-14-31 1,13 38-17,0 1 0,-1-1 0,0 1-1,-1 1 1,0 0 0,-1 0 0,-17-17 0,21 24-10,0 0 1,-1 0-1,1 0 1,-1 0-1,0 1 1,0 0-1,0 0 1,-1 1-1,1-1 1,0 1-1,-1 1 1,-12-2-1,10 2 5,0 1 0,0 0 0,0 1-1,1 0 1,-1 1 0,0-1 0,1 2 0,-17 5-1,6 1-34,0 1 1,0 1-1,1 1 0,0 0 0,1 2 0,1 0 0,-20 21 0,-35 48-1056,6 11 515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19 962 4513,'0'0'183,"-1"1"0,1-1 0,-1 0-1,1 1 1,-1-1 0,1 0 0,-1 1 0,0-1 0,1 0 0,-1 0-1,1 0 1,-1 1 0,0-1 0,1 0 0,-1 0 0,1 0 0,-1 0 0,0 0-1,1 0 1,-1 0 0,0 0 0,0-1 0,0 1-70,1 0 0,0-1 1,-1 1-1,1-1 0,0 1 1,-1 0-1,1-1 0,0 1 1,0-1-1,0 1 0,-1-1 0,1 1 1,0-1-1,0 0 0,0 1 1,0-1-1,0 1 0,0-1 0,0 1 1,0-1-1,6-33 1160,36-101-684,5 1 1,6 3 0,120-211 0,-170 337-588,2-4-2,0 0 1,0 0-1,1 1 1,0 0-1,1 1 0,0-1 1,8-7-1,-1 9-29,-14 6 28,1 0 0,-1 0 0,0 0 0,1 1 0,-1-1 1,0 0-1,1 0 0,-1 0 0,0 0 0,1 1 0,-1-1 0,0 0 0,0 0 0,1 0 0,-1 1 0,0-1 0,0 0 0,1 1 0,-1-1 0,0 0 0,0 0 0,0 1 0,0-1 0,1 0 0,-1 1 0,3 32-30,-3-22 31,-1 27 27,-2 1 0,-7 39 0,-22 79 131,30-148-146,-25 104 173,6-29 79,-11 91 1,30-150-190,4-18-1,1-9-22,5-11 33,17-48 93,19-72 0,-30 84-146,150-439 97,-156 465-131,-3 8-3,-2 4-5,1 0 1,0 0-1,1 1 0,11-20 0,-16 30 5,1-1 0,-1 0 0,1 0 0,-1 0 0,1 1 0,-1-1 0,1 0 0,0 1 0,-1-1 0,1 1 0,0-1 0,0 0 0,-1 1 0,1-1 0,0 1 0,0 0 0,0-1-1,-1 1 1,1 0 0,0-1 0,0 1 0,2 0 0,-3 0 1,1 1 0,0-1 0,-1 0 0,1 1 0,-1-1-1,1 1 1,0-1 0,-1 1 0,1-1 0,-1 1 0,1 0 0,-1-1 0,0 1-1,1 0 1,-1-1 0,0 1 0,1 0 0,-1-1 0,0 1 0,1 1 0,1 7-22,-1 0 1,0-1 0,1 14 0,-4 55 7,-23 148-1,8-105 36,7-37-25,-1-9-64,4 1-1,3 105 1,4-177 33,1 5-1163,4-13-1094,-3 1 1545,13-17-981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5049,'-16'13'4730,"-4"16"-3371,14-19-777,-18 25 378,-25 38 12,45-66-940,0 1 1,0 0-1,0 1 0,1-1 1,1 0-1,-1 1 1,0 11-1,2-18-34,1 0-1,0-1 1,0 1 0,1 0-1,-1-1 1,0 1 0,0 0-1,1 0 1,-1-1 0,1 1 0,0-1-1,-1 1 1,1 0 0,0-1-1,0 1 1,0-1 0,0 0-1,0 1 1,0-1 0,0 0-1,1 0 1,1 2 0,3 1-5,0 0 0,1-1 0,-1 1 0,9 2-1,11 6 26,-21-10-8,-1 1 0,1 0-1,-1 0 1,0 0 0,0 1 0,0-1-1,0 1 1,0 0 0,-1 1-1,0-1 1,0 0 0,0 1 0,0 0-1,-1-1 1,3 9 0,-3-7 5,0 1 0,-1-1 0,0 1 0,-1-1 0,0 1 0,0 0 0,0-1 0,0 1 0,-1-1 0,0 1 0,-3 7 1,-1 2 25,-1 0 1,-1-1 0,0 0 0,-1 0 0,-1 0 0,0-1 0,-1-1-1,-1 0 1,-12 13 0,11-14 33,-1 0 0,-20 14 0,30-23-83,-1-1 0,1 1 1,-1-1-1,0 0 0,0 0 1,0-1-1,0 1 0,0-1 0,0 0 1,0 0-1,0 0 0,0 0 1,-1-1-1,1 1 0,-7-2 0,10 1-28,0 0-1,0 0 0,-1-1 1,1 1-1,0-1 0,0 1 0,0-1 1,0 1-1,-1-1 0,1 0 1,0 1-1,0-1 0,0 0 0,-1-1 1,1 0 6,0 0 0,1 1 1,-1-1-1,1 1 0,-1-1 0,1 0 1,0 0-1,-1 1 0,1-1 1,0-2-1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12 2905,'12'-1'1496,"-4"5"-256,-8 13-152,0 21 201,-3 10-49,-6 21-88,-8 8-144,1 15-239,-5-1-89,4-4-192,6-5-112,1-29-192,4-10-48,6-21-48,3-15-168,6-25-824,1-15-777,3-25 985</inkml:trace>
  <inkml:trace contextRef="#ctx0" brushRef="#br0" timeOffset="1">116 0 3473,'3'11'2000,"6"4"-223,-3 1-409,3-8-496,4 1-80,5-1-264,2-2-88,1 3-232,0-3-56,0-5 9,1 2 23,-9-1 72,2-1-24,-10 2-432,-4 3-24,-1 0 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6041,'-6'81'3065,"12"-88"-1025,6 7-495,3-3-641,3 3-304,5 1-304,-5-2-96,-2 1-88,0-3 0,0 0 32,-2 1 16,2 1-16,-2 4-320,-11 3-1024,3 0 832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43 4121,'-8'4'2416,"2"-1"-247,2-3-561,2 5 2185,16-1-3049,11 1-64,45-4-200,-35-7-103,-7-6-129,4 6-24,-2-4-48,-4-1-264,-4 2 1112,6-2-824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43 144 2521,'2'-47'1595,"0"35"-376,1 11 1087,2 11 717,-2 22-2703,-3-1 1,0 1 0,-2 0 0,-1-1-1,-8 36 1,3-33-224,5-22-62,0-1 0,1 1 0,0 0 0,0 0 0,2-1 0,-1 1 0,3 19 0,-2-31-22,0 1-1,0-1 0,0 1 0,0-1 0,0 1 0,0-1 0,0 1 0,0-1 0,0 1 0,1-1 1,-1 1-1,0-1 0,0 1 0,0-1 0,1 1 0,-1-1 0,0 0 0,1 1 0,-1-1 0,0 1 1,1-1-1,-1 0 0,0 1 0,1-1 0,-1 0 0,1 0 0,0 1 0,-1-2 6,0 0 1,0 1-1,1-1 0,-1 0 0,0 0 0,0 0 1,0 1-1,0-1 0,0 0 0,0 0 0,0 0 1,0 1-1,0-1 0,0 0 0,-1 0 0,1 0 1,0 1-1,-1-1 0,1-1 0,-8-27-67,1-1 0,1 0 0,2-1 0,2 1 0,0-1 0,4-40 1,-1 59 19,1 1 1,0 0 0,0-1-1,1 1 1,1 0 0,0 0 0,0 0-1,1 1 1,0 0 0,1 0-1,0 0 1,1 0 0,0 1 0,0 0-1,1 1 1,0 0 0,1 0-1,11-8 1,-17 14 30,0 1-1,0-1 1,0 1-1,0 0 1,0 0-1,0 0 1,0 1 0,0-1-1,0 1 1,1-1-1,-1 1 1,0 0-1,0 0 1,0 1-1,0-1 1,1 1 0,-1-1-1,0 1 1,0 0-1,0 0 1,6 3-1,3 3 66,0 0 1,-1 1-1,20 16 0,-20-15-43,-6-5 7,-1 0 1,1 0-1,-1 0 1,0 0-1,0 1 1,-1-1-1,1 1 1,-1 0-1,3 7 1,-5-10-9,0 0 1,0 1 0,-1-1 0,1 1 0,-1-1 0,0 1-1,1-1 1,-1 0 0,0 1 0,0-1 0,-1 1 0,1-1-1,0 1 1,-1-1 0,0 1 0,0-1 0,1 0 0,-1 1-1,0-1 1,-1 0 0,1 0 0,0 0 0,-2 3 0,-13 12 112,0 0 1,0-1-1,-38 27 1,31-26-89,-31 23-45,52-35-130,9-2 49,17-2 16,-13-1 48,-4 1 14,1 0-1,-1 0 1,1 0 0,-1 1 0,0 0 0,0 1 0,0 0-1,14 7 1,-19-8 5,1 0 0,-1 0 0,1 0 0,-1 0 0,0 1 0,0-1 0,0 1 0,0-1 0,-1 1 0,1 0 0,-1 0 0,1 0 0,-1 0 0,0 0 0,0 0-1,0 0 1,0 0 0,-1 1 0,0-1 0,1 0 0,-1 0 0,0 0 0,-1 6 0,0-3 11,0-1-1,0 1 1,-1-1-1,0 0 1,0 0-1,0 0 1,0 0-1,-1 0 1,0 0-1,0-1 0,0 1 1,-1-1-1,1 0 1,-1 0-1,0 0 1,0 0-1,-1-1 1,-5 5-1,4-4 9,0-1 0,-1 1 0,1-1-1,-1 0 1,1 0 0,-1-1 0,0 0-1,0 0 1,0-1 0,0 1 0,0-2-1,0 1 1,-13-1 0,18 0-81,1 0 0,-1-1 0,0 1 0,0-1 1,0 1-1,0-1 0,0 1 0,0-1 0,1 0 0,-1 0 0,0 0 1,1 0-1,-1 0 0,1 0 0,-1 0 0,1-1 0,-1 1 1,1 0-1,0-1 0,0 0 0,-1 1 0,1-1 0,0 1 0,1-1 1,-1 0-1,0 0 0,0 0 0,1 1 0,-1-1 0,1 0 0,0 0 1,-1 0-1,1 0 0,0 0 0,0 0 0,0 0 0,1-3 0,8-14-689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1752,'6'5'154,"-1"0"0,1 0 0,0 0 0,0-1-1,0 0 1,1 0 0,-1 0 0,10 3 0,-12-6-19,1 0 0,-1 0 0,1 0 1,-1 0-1,1-1 0,0 0 1,-1 1-1,1-2 0,0 1 1,-1-1-1,1 1 0,0-1 1,-1-1-1,8-1 0,-1-2 242,0-1-1,0 0 0,0-1 0,0 0 0,-1 0 0,0-1 0,-1 0 0,0-1 1,9-10-1,-14 14-303,0 0 0,0-1 0,-1 1 0,1-1-1,-1 0 1,-1 0 0,1 0 0,2-10 0,-4 12-39,-1 0 0,1 1 0,-1-1 0,0 0 0,0 0-1,0 0 1,-1 1 0,1-1 0,-1 0 0,0 1 0,0-1 0,0 0 0,0 1-1,-1-1 1,-2-5 0,2 7-23,1 0 0,0 0 0,-1 0 1,1 0-1,-1 0 0,1 0 0,-1 0 0,0 0 0,0 1 0,0-1 0,0 1 0,0-1 0,0 1 0,-1 0 0,1 0 1,0 0-1,-1 0 0,1 0 0,-1 0 0,1 1 0,-1-1 0,1 1 0,-1 0 0,1 0 0,-1 0 0,1 0 0,-1 0 1,1 0-1,-1 1 0,1-1 0,-1 1 0,-3 1 0,-1 1-6,0 0 1,1 1-1,-1-1 1,1 1-1,0 1 0,0-1 1,0 1-1,1 0 1,0 0-1,-5 7 1,-1 1-20,1 1 0,1 1 0,0 0 0,1 0 0,1 1 0,-6 16 0,10-23 10,0-1-1,1 1 1,0-1 0,1 1 0,0 0-1,0 0 1,0 0 0,1 0 0,1-1-1,0 1 1,0 0 0,1 0-1,3 12 1,-4-18 10,0 0 0,0 0 0,1 0 0,-1 0 0,1 0 0,0 0 0,0-1-1,-1 1 1,2 0 0,-1-1 0,0 0 0,0 0 0,1 1 0,-1-2 0,1 1 0,0 0 0,0 0 0,0-1-1,-1 1 1,1-1 0,0 0 0,1 0 0,-1 0 0,0 0 0,0-1 0,0 1 0,1-1 0,-1 0 0,5 0-1,1-1-155,-1-1-1,0 0 1,0 0-1,0 0 1,0-1-1,0 0 1,-1-1-1,0 0 0,1 0 1,10-9-1,19-16-530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2377,'-2'9'592,"1"1"0,-2-1 1,1 1-1,-1-1 0,0 0 1,-1 0-1,0 0 1,-1-1-1,-6 10 0,-9 11-325,-27 29 0,31-40 84,16-17-347,-1-1 0,0 1 0,1-1 0,-1 1 0,1-1 0,-1 1 0,1-1 0,-1 1 0,1 0 0,-1-1 0,1 1 1,0-1-1,-1 1 0,1 0 0,0 0 0,-1-1 0,1 1 0,0 0 0,0-1 0,0 1 0,0 0 0,0 0 0,0-1 1,0 1-1,0 0 0,0 0 0,0-1 0,0 1 0,0 0 0,0 0 0,1-1 0,-1 1 0,1 1 0,1-1-4,0 0 0,0 1 0,1-1 0,-1 0 0,0-1 0,1 1 0,-1 0 0,1-1 0,3 1 0,37 6 12,-25-5 28,0 1-1,-1 0 1,1 2-1,-1 0 1,0 1-1,17 8 0,-32-13 33,-1 0-1,1-1 0,-1 1 0,0 0 0,0 0 0,1 0 0,-1 0 0,0 0 1,0 1-1,0-1 0,0 0 0,0 0 0,0 1 0,0-1 0,-1 1 0,1-1 1,0 1-1,-1-1 0,1 1 0,-1-1 0,1 1 0,-1-1 0,0 3 1,0-1 7,-1 0 1,1 0 0,-1 0 0,0 0-1,1 0 1,-1-1 0,-1 1 0,1 0-1,0-1 1,-1 1 0,1-1 0,-3 3 0,-3 3 19,1-1 1,-1 1 0,0-2-1,-1 1 1,0-1 0,-16 10-1,23-15-206,-1 0 0,1 0 0,-1 0 0,1 0-1,-1-1 1,0 1 0,1 0 0,-1-1-1,0 1 1,0-1 0,1 1 0,-1-1 0,0 0-1,0 0 1,0 0 0,0 0 0,1 0-1,-1 0 1,0-1 0,0 1 0,1-1 0,-1 1-1,0-1 1,0 1 0,1-1 0,-1 0-1,1 0 1,-1 0 0,-2-2 0,-5-15-1064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0 207 760,'26'6'792,"-1"1"105,0 3-81,-2-5-112,-1 3-312,2 1-152,-6-8-160,-1 3-72,-6-5-656,1-6 456</inkml:trace>
  <inkml:trace contextRef="#ctx0" brushRef="#br0" timeOffset="1">212 0 1824,'-17'38'1193,"-5"15"-9,-4 7 216,-2 9 201,2 4 183,8-2 144,7-1-327,11-17-793,8-10-288,13-15-376,5-12-56,9-13-40,2-10-48,4-18-1064,1-7-1889,0-9 1937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21 2985,'5'-20'2303,"-5"20"-2267,0 0 0,0 0 0,0 0 0,0 0 0,0 0 0,0 0 0,0 1 0,0-1-1,0 0 1,0 0 0,0 0 0,0 0 0,0 0 0,0 0 0,0 0 0,0 0 0,0 0 0,0 0 0,0 0 0,0 1-1,0-1 1,0 0 0,0 0 0,0 0 0,0 0 0,1 0 0,-1 0 0,0 0 0,0 0 0,0 0 0,0 0 0,0 0 0,0 0-1,0 0 1,0 0 0,0 0 0,0 0 0,0 0 0,1 0 0,-1 0 0,0 0 0,0 0 0,0 0 0,0 0 0,0 0-1,0 0 1,0 0 0,0 0 0,0 0 0,0 0 0,1 0 0,-1 0 0,0 0 0,0 0 0,0 0 0,0 0 0,0 0-1,0 0 1,0 0 0,0 0 0,0 0 0,0-1 0,3 39 1408,-7 27-949,-19 113 1,-30 60-32,48-218-247,5-30 175,1-12-258,-1-6-109,2 0 0,0 1-1,2-1 1,2 1 0,0 0 0,14-37-1,-13 46-39,1 1-1,0 0 0,2 0 0,0 1 0,0 0 0,2 1 0,0 0 0,0 1 0,1 0 1,20-15-1,-28 25 30,0 1 1,0-1 0,1 1 0,-1 0-1,1 0 1,0 0 0,0 1 0,0 0-1,0 0 1,1 1 0,-1 0 0,0 0-1,13-1 1,-15 3 5,-1-1-1,1 1 1,-1-1-1,1 1 1,-1 0-1,1 0 0,-1 0 1,1 1-1,-1-1 1,0 1-1,0 0 1,0 0-1,0 0 1,0 0-1,0 1 1,-1-1-1,1 1 1,-1 0-1,1-1 1,-1 1-1,0 0 1,0 0-1,-1 0 0,1 1 1,0-1-1,0 4 1,0-3 35,-1 0 0,1 0 1,-1 1-1,0-1 0,-1 0 1,1 0-1,-1 1 0,1-1 0,-1 0 1,-1 1-1,1-1 0,0 0 1,-1 1-1,0-1 0,0 0 0,-2 5 1,0-4 6,1 0-1,-1-1 1,0 1 0,0-1 0,-1 1 0,1-1-1,-1 0 1,0 0 0,0-1 0,0 1 0,-7 3-1,0 0 4,-1-1 1,0 0-1,0 0 0,-1-2 0,0 1 0,0-2 0,0 0 0,0 0 0,-21 1 0,-9-5-74,47 28-242,-3-25 242,2 9 114,0 0 0,1-1-1,9 19 1,-11-25-73,0-1 1,0 0-1,0 0 0,1 0 0,-1 0 1,1 0-1,0 0 0,0-1 1,0 1-1,0-1 0,0 0 1,0 0-1,1 0 0,-1 0 1,1-1-1,5 2 0,4 0 42,1 0 1,0-1-1,0-1 0,0 0 1,0 0-1,0-2 0,20-2 0,-26 1-715,1 0 0,0 0 0,-1-1 0,10-4 0,-4 0-349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0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75 3521,'-27'-75'4385,"27"81"-2297,2 19-359,8 10-177,-14 27-536,-4 7-264,-1 16-432,-5-2-112,14-12-104,0-5-32,0-12-48,4-9-136,-4-1-776,-2-4-1032,-2 1 1192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60 2393,'-7'19'3559,"4"-9"-3049,2 0 0,-1 0 1,1 0-1,1-1 0,0 1 1,1 12-1,-1-20-401,1 0 0,-1 0 0,0 0 0,1 0 0,0 0 0,-1 0-1,1 0 1,0 0 0,0 0 0,0 0 0,0-1 0,1 1 0,-1 0 0,0-1 0,1 1 0,1 1 0,-1-2-80,0 0 0,0-1-1,-1 1 1,1 0 0,0-1 0,0 1-1,0-1 1,0 0 0,0 0 0,0 0 0,0 0-1,0 0 1,0 0 0,0 0 0,0-1 0,0 1-1,0-1 1,-1 1 0,1-1 0,0 0-1,3-1 1,5-3 46,0 0 1,-1-1-1,1 0 0,-1 0 0,-1-1 0,1 0 0,8-10 1,48-63 260,-28 33-202,-37 47-131,0-1-1,0 1 0,0 0 1,0 0-1,0-1 0,1 1 1,-1 0-1,0 0 0,0 0 1,0-1-1,0 1 0,0 0 1,0 0-1,1 0 0,-1-1 1,0 1-1,0 0 0,0 0 1,0 0-1,1 0 0,-1 0 1,0-1-1,0 1 0,0 0 1,1 0-1,-1 0 0,0 0 1,0 0-1,1 0 0,-1 0 1,0 0-1,0 0 0,0 0 1,1 0-1,-1 0 0,0 0 1,0 0-1,1 0 0,-1 0 1,0 0-1,0 0 0,0 0 1,1 0-1,-1 0 0,0 1 1,0-1-1,1 0 0,-1 0 1,0 0-1,0 0 0,0 0 1,0 1-1,1-1 0,1 18 158,-8 26 117,0-15-91,-19 47 0,15-47-136,9-27-92,1-1 0,-1 1 1,0 0-1,1 0 0,-1 0 0,1 0 1,0 0-1,-1 0 0,1 0 1,0 0-1,0 0 0,1 0 1,-1 0-1,1 2 0,3-3-219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1 816,'-46'137'3443,"37"-116"-2259,-1 0 1,0 0 0,-2-1-1,-14 20 1,18-32-114,7-12-463,9-16-153,13-11-353,2 0-1,31-31 1,-15 17-76,-30 34-23,-6 7 1,0 0 1,0 0 0,0 0-1,0 1 1,1-1 0,-1 1-1,1 0 1,0 0-1,0 0 1,0 1 0,0-1-1,0 1 1,6-2 0,-9 4 5,0 0 1,0 0-1,0 0 1,0 0-1,1 0 1,-1 1 0,0-1-1,0 0 1,0 1-1,0-1 1,0 0-1,0 1 1,0-1 0,0 1-1,-1 0 1,1-1-1,0 1 1,0 0-1,0 0 1,-1-1-1,1 1 1,0 0 0,-1 0-1,1 0 1,0 0-1,-1 0 1,1 0-1,-1 0 1,0 0-1,1 0 1,-1 0 0,0 0-1,0 0 1,1 0-1,-1 0 1,0 2-1,3 43 284,-12 57-31,9-101-392,0-1 74,0-1 1,0 0 0,0 1 0,0-1-1,0 0 1,0 1 0,-1-1 0,1 0-1,0 1 1,0-1 0,0 0 0,0 1-1,0-1 1,0 0 0,1 1 0,-1-1 0,0 0-1,0 0 1,0 1 0,0-1 0,0 0-1,0 1 1,0-1 0,1 0 0,-1 0-1,0 1 1,0-1 0,0 0 0,1 0-1,-1 1 1,0-1 0,0 0 0,1 0-1,-1 0 1,0 1 0,1-1 0,-1 0-1,0 0 1,1 0 0,-1 0 0,0 0-1,0 0 1,1 0 0,0 1 0,6-5-988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2593,'8'-2'1544,"27"0"64,-22 8-295,7-2-97,3-1-96,9-4-312,5-3-96,7-3-272,-2 0-112,2-1-103,-3 1-41,-6 1-8,-1 0 8,-11-5-80,-4 2-176,-6-1-1369,-8 0 1017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40 1560,'1'-11'174,"-1"9"-26,1-1-1,-1 1 1,0-1 0,0 1 0,0-1 0,0 1 0,0 0 0,-1-1 0,0-3 0,1 6-116,-1 0 0,1 0 1,0 0-1,0 0 0,0 0 0,-1 0 0,1 0 0,0 0 1,0 0-1,-1 0 0,1 0 0,0 0 0,0 0 0,-1 0 1,1 0-1,0 0 0,0 0 0,0 0 0,-1 0 0,1 0 1,0 0-1,0 0 0,-1 0 0,1 1 0,0-1 1,0 0-1,0 0 0,-1 0 0,1 0 0,0 0 0,0 1 1,0-1-1,0 0 0,-1 0 0,-14 18 1270,-14 22-469,1 1 0,2 1 0,3 1 0,1 1 1,-23 66-1,42-99-702,0 0 1,1 0-1,0 0 1,1 1-1,0-1 1,1 1-1,3 22 0,-3-31-104,1 1-1,0-1 0,0 1 0,0-1 0,0 1 0,1-1 0,-1 0 0,1 1 0,0-1 0,0 0 0,0 0 1,4 4-1,-4-5-18,0-1 0,1 1 0,-1-1 1,0 1-1,0-1 0,1 0 0,-1 0 1,1 0-1,-1-1 0,1 1 1,-1 0-1,1-1 0,-1 0 0,1 0 1,0 0-1,-1 0 0,1 0 0,-1 0 1,6-1-1,0-1 9,0 0 0,-1-1-1,1 1 1,-1-2 0,1 1 0,-1-1 0,0 0 0,0 0-1,-1-1 1,8-6 0,-8 6-430,0-1 0,-1 0 0,1 0 0,-1 0 0,-1-1 0,5-7 0,4-14-619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3217,'26'12'1792,"-33"20"-344,-4 4-167,-4 2-417,1 5-232,0-5-328,3-3-112,4-10-128,1-9-24,6-14-760,2-7-712,9-17 888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16 1816,'-77'17'1425,"69"-28"15,1 1-88,-2 3-71,1 2-297,3 5-184,1 4-400,2 1-168,1 0-64,5-4-1184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3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 2160,'44'0'1383,"-43"0"-1321,-1 0 1,1 0-1,-1 0 0,1 0 0,-1 0 0,0 0 0,1 0 0,-1 1 0,1-1 0,-1 0 0,0 0 0,1 1 0,-1-1 0,0 0 0,1 0 0,-1 1 1,0-1-1,1 0 0,-1 1 0,0-1 0,1 1 0,-1-1 0,0 0 0,0 1 0,0-1 0,0 1 0,1-1 0,-1 1 0,0-1 0,0 0 0,0 1 0,0-1 1,0 1-1,0-1 0,0 1 0,0-1 0,0 1 0,-5 17 860,4-15-734,-51 175 3298,44-161-3092,5-15 97,2-12 390,3 0-853,0-1 0,0 1 0,1 0 0,0 0 0,1 0 0,0 1 0,1-1 0,10-15 0,-13 22-21,11-21-6,21-26 1,-28 42-10,0 0 0,1 0 0,0 1 0,0 1-1,1-1 1,14-9 0,-21 15 11,0 1 0,0-1 0,0 1 0,0-1 0,0 1 0,0 0 0,0-1 0,0 1 0,0 0 1,0 0-1,0 0 0,0 0 0,1 0 0,-1 0 0,0 0 0,0 0 0,0 0 0,0 0 0,0 1 0,0-1 0,0 0 0,0 1 0,0-1 0,0 1 0,0-1 0,0 1 0,0-1 0,-1 1 0,1 0 0,0-1 0,0 1 0,-1 0 0,1 0 0,0 0 0,-1 0 0,1-1 0,0 1 0,-1 0 0,1 0 0,-1 0 0,0 0 0,1 0 0,-1 0 0,0 2 0,3 5 32,-1-1-1,0 1 0,0 0 1,0 12-1,-1-6 21,-1-1-1,0 1 1,-1 0 0,0 0-1,-1-1 1,0 1-1,-2-1 1,-8 26-1,10-36-14,0-1 0,0 1-1,0 0 1,0-1 0,0 1 0,-1-1 0,-4 4-1,7-6-32,-1 0 0,1 1 1,-1-1-1,1 0 0,-1 0 0,1 1 0,-1-1 0,1 0 0,-1 0 0,1 0 0,-1 1 0,1-1 0,-1 0 0,1 0 0,-1 0 1,1 0-1,-1 0 0,1 0 0,-1 0 0,0-1 0,0 1-6,1 0 1,-1-1-1,1 1 1,0-1-1,-1 1 1,1-1-1,0 1 1,0-1-1,-1 0 1,1 1-1,0-1 1,0 1-1,0-1 1,0 1-1,-1-1 1,1 0-1,0 1 1,0-1-1,0 1 1,0-1-1,1 0 1,-1 1-1,0-2 1,3-7-5,-1 0 0,2 1 1,-1-1-1,1 1 0,1 0 0,-1 0 1,1 0-1,12-14 0,-3 3 4,-5 5-7,0 1 1,1 0-1,0 0 0,1 1 0,1 0 1,21-16-1,-32 27 5,-1 1-1,1-1 1,0 1 0,-1-1-1,1 1 1,0-1 0,-1 1-1,1 0 1,0 0 0,0-1-1,-1 1 1,1 0 0,0 0-1,0 0 1,0-1 0,-1 1 0,1 0-1,0 0 1,0 0 0,0 0-1,-1 1 1,1-1 0,0 0-1,0 0 1,-1 0 0,1 1-1,0-1 1,0 0 0,-1 1-1,2 0 1,-1 0 1,0 0-1,0 1 0,0-1 1,0 1-1,0 0 1,-1-1-1,1 1 1,-1-1-1,1 1 0,-1 0 1,1 0-1,-1-1 1,0 3-1,1 8 12,-1 0-1,-2 23 1,-3 1-23,3-28-29,0 1 1,1-1-1,0 1 0,1 0 1,0-1-1,0 1 0,0 0 1,1-1-1,1 1 0,3 14 1,-1-18-872,1-2 380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59:3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2080,'78'3'1330,"-74"-2"-1097,0-1 0,0 1 0,0-1-1,0 1 1,0 0 0,0 0 0,-1 1 0,7 2 0,8 3 644,-10-5-718,0-1 0,0 0 1,0 0-1,1-1 0,-1 0 1,0-1-1,0 0 0,0 0 1,0-1-1,0 0 1,0 0-1,0-1 0,-1 1 1,1-2-1,-1 1 0,0-1 1,14-10-1,-16 10-113,0 0 0,-1-1 0,1 0 0,-1 0 1,0 0-1,0 0 0,0-1 0,-1 0 0,0 1 0,0-1 0,0 0 0,-1-1 0,0 1 1,0 0-1,0-1 0,-1 1 0,0-1 0,-1 1 0,1-1 0,-1 0 0,0 1 0,-2-11 1,1 13-28,0 0 1,0 0 0,0 0 0,0 0 0,0 0 0,-1 1-1,0-1 1,0 0 0,0 1 0,0 0 0,-1-1 0,1 1-1,-1 0 1,-4-4 0,5 5-17,0 1 1,0-1-1,0 1 0,0 0 0,0 0 0,0 0 1,0 0-1,0 1 0,-1-1 0,1 0 1,0 1-1,0-1 0,-1 1 0,1 0 1,0 0-1,-1 0 0,1 0 0,0 0 1,-1 1-1,1-1 0,0 1 0,0-1 0,-1 1 1,1 0-1,0 0 0,0 0 0,-2 2 1,-4 2-2,1 0 0,-1 0 0,1 1 0,1 1 0,-1-1 0,-9 14 0,-31 49 38,39-57-29,-9 16 63,-24 49 0,37-68-35,1-1 0,0 1 0,0 0 1,1 0-1,0 0 0,0 0 0,1 0 0,0 0 0,1 0 0,0 0 0,1 11 0,0-17-20,-1 0 0,1 0 0,0 0 0,0 1 0,0-1 0,0 0-1,1 0 1,-1-1 0,1 1 0,0 0 0,0 0 0,0-1-1,0 1 1,0-1 0,0 0 0,1 1 0,-1-1 0,1 0 0,0-1-1,-1 1 1,1 0 0,0-1 0,0 1 0,0-1 0,0 0-1,0 0 1,1 0 0,-1-1 0,0 1 0,0-1 0,1 0 0,-1 1-1,0-1 1,4-1 0,3 0-80,0 0 0,0-1 0,0 0 0,0 0 0,-1-1 0,1-1 0,-1 1 0,0-2 0,18-9 0,1-7-321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0:5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6243 1784,'1'3'189,"0"1"0,1-1 0,-1 0 0,1 0-1,-1 1 1,1-1 0,0-1 0,0 1 0,0 0 0,1 0-1,-1-1 1,1 1 0,-1-1 0,1 0 0,0 0-1,0 0 1,0 0 0,0 0 0,0-1 0,0 1 0,0-1-1,1 0 1,-1 0 0,1 0 0,-1 0 0,1-1-1,-1 1 1,1-1 0,-1 0 0,1 0 0,-1 0 0,1-1-1,-1 1 1,0-1 0,7-2 0,36-16 693,-1-1 0,0-3 0,46-32 1,-51 29-519,72-63 0,24-44 123,-114 110-425,-2-1 1,-1-1-1,0-1 1,-3 0-1,0-1 1,-1-1-1,-2-1 1,-1 0-1,11-39 1,-3 1 8,-2-1 0,-4-1 1,-3 0-1,-3-1 0,-2 0 1,-6-80-1,-31-269 62,2 29-49,-2 11-20,3 172-37,-2-27-6,14-88-14,12 188-14,1 30-14,14-148 1,6 87-6,0-13-16,41-179-1,-55 347 41,20-90-34,45-123 1,-32 138-2,3 3-1,85-133 1,-46 102-6,105-115-1,-115 152 19,4 4 0,3 3 1,3 3-1,2 3 0,3 5 0,3 2 0,133-62 0,200-56-50,-316 141 93,1 4-1,127-19 1,-218 46-310,1 0 0,0 1 0,-1 1 0,1 0 0,0 0 0,0 2 0,-1 0 0,1 0 0,0 1 0,15 6 0,-10-2-796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1:0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2873,'2'-1'265,"0"1"0,0-1 0,0 0 0,0 1 0,0-1 0,0 1 0,0-1 0,0 1 0,0 0 0,0 0 0,1 0-1,-1 0 1,0 1 0,3 0 0,32 8 815,-30-6-715,173 62 2185,-128-49-2226,-13-4-176,1 1 0,-2 1 0,65 35 0,-94-44-134,0 1 0,0 0 0,-1 0 1,0 1-1,0 0 0,-1 0 0,0 0 0,0 1 0,-1 0 0,0 1 0,0 0 1,-1 0-1,0 0 0,0 0 0,-1 1 0,-1-1 0,1 1 0,-2 0 0,1 1 0,0 11 1,-2-9 16,-1 1 1,0-1 0,-1 0 0,-1 1 0,0-1 0,-1 0 0,0 0-1,-1 0 1,0-1 0,-11 22 0,-1-6 28,0 0 1,-2-1-1,-28 32 1,0-6-6,-89 80 0,-65 31-2018,181-149 1561,-85 67-580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0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97 4521,'-37'-75'2673,"53"67"-569,1 1-296,-1 24-799,1 2-249,-2 28-224,-1 1-96,5-4-208,4 3-88,-7-24-72,11-4-24,2-17 0,-4-10 0,21-27 8,-3-7 0,9-18-432,11-5-640,-5 3 656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3:4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6 151 1784,'-1'-1'262,"1"-1"-1,-1 0 1,0 0-1,0 0 1,1 0-1,-1 0 1,1 0-1,0 0 1,-1 0-1,1 0 1,0 0-1,0 0 1,1-2-1,-1 1-110,1 0-1,0 0 0,1 0 0,-1 0 1,1 0-1,-1 1 0,1-1 0,0 0 1,0 1-1,0-1 0,3-2 0,2-3 4,-1 1-1,2 0 1,-1 1 0,1 0-1,0 0 1,0 0-1,0 1 1,1 0 0,0 1-1,15-6 1,-13 7 38,-1 0 0,1 0 0,-1 1 0,1 0-1,0 1 1,12 0 0,-20 1-165,-1 0-1,0 1 1,0-1-1,0 0 1,0 1-1,0 0 1,0-1-1,-1 1 1,1 0-1,0 0 1,0 0-1,0 0 1,-1 1-1,1-1 1,2 3-1,-2-2-8,-1 1-1,1-1 1,-1 1-1,0-1 1,0 1-1,0-1 1,0 1-1,0 0 1,-1-1-1,1 1 1,-1 0-1,1 0 1,-1-1-1,0 1 1,-1 3-1,1 3 28,-1 0 0,-1 1 0,0-1 0,0 0 0,0 0 0,-2 0 0,-6 14 0,-5 5 62,-18 25 0,20-34-73,1 0 1,1 1-1,-11 26 0,22-46-35,0 1 0,-1-1 0,1 0 0,0 1 0,0-1 0,0 0 0,0 1 0,0-1 0,0 0 0,0 0 0,0 1 0,0-1 0,1 0 0,-1 1 0,0-1 0,0 0 0,0 0 0,0 1 1,0-1-1,0 0 0,0 1 0,1-1 0,-1 0 0,0 0 0,0 0 0,0 1 0,1-1 0,-1 0 0,0 0 0,0 0 0,1 1 0,-1-1 0,0 0 0,0 0 0,1 0 0,-1 0 0,0 0 0,1 0 0,-1 0 0,0 0 0,1 0 0,-1 1 0,0-1 0,1-1 0,19 2-15,-10-1 8,0 1 8,0 0 1,0 1-1,0 0 1,0 0-1,-1 1 0,1 0 1,-1 1-1,0 0 1,0 1-1,0 0 1,0 0-1,-1 1 1,0 0-1,0 0 0,-1 1 1,0 0-1,8 9 1,-13-12 2,0-1 1,0 1-1,0 0 1,0 0-1,-1 0 1,1 0-1,-1 0 1,0 1-1,-1-1 1,1 0-1,-1 0 1,0 1-1,0-1 1,0 0-1,-1 6 1,-1 1 19,0 1-1,-1-1 1,-1 0 0,-5 13-1,7-20-11,0-1-1,0 1 0,0-1 1,0 0-1,-1 1 1,0-2-1,1 1 0,-1 0 1,0 0-1,-1-1 1,1 1-1,0-1 0,-1 0 1,1 0-1,-1-1 1,1 1-1,-1-1 0,0 1 1,0-1-1,0 0 1,0-1-1,0 1 0,0-1 1,-6 1-1,2-1 10,0 0-1,0-1 1,-1 0-1,1 0 1,0 0-1,0-1 1,0 0-1,0-1 1,0 0-1,-14-8 1,13 6-140,1-1-1,0 0 1,0 0 0,1-1-1,0 0 1,0 0 0,0-1 0,1 0-1,-11-17 1,1-5-403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3:4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97 151 2777,'-4'4'409,"-1"1"1,1-1 0,0 1 0,0-1 0,0 1 0,1 1 0,-1-1-1,1 0 1,1 1 0,-4 7 0,0 7 116,-8 37 1,13-49-334,-7 46 69,2 1-1,3 0 1,2 0-1,2 0 1,3 0 0,12 55-1,-10-70-250,3-2 0,1 1 0,2-1 0,1-1 0,27 54 0,-31-76-7,0 0-1,1-1 0,1 1 1,0-2-1,0 0 0,19 15 1,-21-20 1,0-1 0,1 0 0,0-1 0,0 0 0,1-1 0,0 0 0,0-1 0,0 0 0,0 0 0,16 2 1,-9-4 7,0 0 1,0-1 0,0 0 0,1-2-1,-1 0 1,0-1 0,0-1 0,0 0-1,0-2 1,-1 0 0,1-1 0,-1-1-1,28-15 1,-31 14 16,0-1 1,0-1-1,-1 0 0,0-1 1,-1-1-1,0 0 0,-1 0 1,0-1-1,-1 0 0,-1-1 0,0 0 1,-1-1-1,0 0 0,-1 0 1,6-20-1,-4 3 121,-1-1 0,-2-1 0,-1 1 0,-2-1 0,-1 0-1,-1 0 1,-2 0 0,-2 0 0,-1 0 0,-10-40 0,4 34-26,-2 1 0,-1 1 0,-3 0 0,0 1 0,-3 1 0,-1 0 0,-1 2 0,-31-38 0,40 58-83,0 0 1,-1 0 0,-1 1-1,0 1 1,0 0 0,-2 1-1,-26-16 1,31 22-24,1 1 0,-1-1 0,1 2 0,-1-1 0,0 2 0,-1-1 0,1 1 1,0 1-1,0 0 0,-1 1 0,1 0 0,-1 1 0,-20 3 0,18 1-19,-1-1 0,1 1 0,1 1 0,-1 1 0,1 0 0,0 0 0,1 2 0,0-1 1,0 2-1,1-1 0,0 1 0,1 1 0,-14 17 0,7-6-404,1 2-1,1-1 1,1 2 0,1 0 0,1 0-1,-11 37 1,-1 33-615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4:0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94 1936,'-71'34'1471,"71"-34"-1297,-1 0 0,1 1 0,-1-1 0,0 0 0,1 1 0,-1-1 0,1 0 0,-1 0 0,0 1 0,0-1 0,1 0 1,-1 0-1,0 0 0,1 0 0,-1 0 0,0 0 0,1 0 0,-1 0 0,0 0 0,1-1 0,-1 1 0,0 0 0,1 0 0,-2-1 0,2 1-64,0 0 0,0-1 0,0 1 1,0 0-1,0 0 0,0 0 1,0-1-1,0 1 0,0 0 1,0 0-1,0 0 0,0-1 0,0 1 1,0 0-1,0 0 0,0 0 1,0-1-1,0 1 0,0 0 0,0 0 1,0 0-1,1 0 0,-1-1 1,0 1-1,0 0 0,0 0 0,0 0 1,0 0-1,1-1 0,-1 1 1,0 0-1,0 0 0,0 0 0,0 0 1,1 0-1,-1 0 0,0 0 1,0 0-1,0 0 0,1 0 0,-1 0 1,0 0-1,37-6 683,46-2-1,-39 5-575,16-1 382,-36 3-76,43-8 0,-50 6-401,0 1-1,0 1 0,0 0 0,28 4 0,7-1 100,78 9 469,-64-3-424,72-3 336,-38-4-69,-68 1-399,-8 0 39,0-1 1,37-4-1,-18-5 103,-30 5-205,0 0 0,1 2 0,-1-1 1,17 1-1,-4 3-27,73 2 141,-53-5-65,103-7 280,-134 7-364,1 1-1,-1 1 1,0 0-1,24 6 0,-27-4-23,0-1 0,0 0-1,0-1 1,0-1-1,0 1 1,0-2 0,0 0-1,19-4 1,-9-1 23,-1 0 0,1 1 0,0 1 0,0 2 0,1 0 0,30 1 0,-27 2-17,1-2 1,0 0-1,-1-2 0,38-9 0,-32 6 3,0 1 0,42-1 0,-63 7-19,0 0 0,0 1 1,13 3-1,-14-3 0,0 0-1,0 0 1,0-1-1,13 0 1,-9-1-47,0-1 0,0-1 0,0 0 0,-1-1-1,1 0 1,20-8 0,-27 7-909,0 1-1,0-1 1,-1 0 0,11-9-1,-1 0-224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4:1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84 3025,'-45'4'1715,"44"-4"-1594,1 0 0,-1 0 0,0 0 0,1 0 0,-1 0 0,1 0 0,-1 0 0,0 0 1,1 0-1,-1 0 0,1 0 0,-1 0 0,0-1 0,1 1 0,-1 0 0,1 0 0,-1-1 0,1 1 0,-1 0 1,1-1-1,-1 1 0,1 0 0,-1-1 0,1 1 0,-1-1 0,1 0-32,0 1-1,0 0 1,0 0 0,0-1-1,0 1 1,0 0 0,0 0-1,0-1 1,0 1 0,0 0-1,0 0 1,0-1 0,0 1 0,1 0-1,-1 0 1,0 0 0,0-1-1,0 1 1,0 0 0,0 0-1,1 0 1,-1-1 0,0 1-1,0 0 1,0 0 0,1 0-1,-1 0 1,0 0 0,0-1-1,0 1 1,1 0 0,-1 0-1,0 0 1,0 0 0,1 0-1,-1 0 1,0 0 0,1 0-1,106-12 1575,-60 8-1159,0 3 0,0 2-1,91 13 1,-32-2 37,-60-3-234,-33-6-227,-1 0 0,19 1 1,25-5 342,1-2-1,91-18 1,66 2 749,-114 23-863,0 1 34,60-1 102,-91-1-195,80-6 1,136-19 433,-231 18-582,58 5 1,-5-1-10,-84 1-48,38 4 0,-45-2-23,0-1 0,0-1 1,1-1-1,-1 0 0,22-3 1,7-7 18,1 3 1,0 2 0,1 1 0,51 4 0,-81 1-21,0 0 1,1-1-1,-1-1 0,0-1 1,31-7-1,-26 3 15,1 1 0,-1 1-1,1 1 1,0 0 0,0 2 0,0 1 0,36 5 0,-6-1-4,0-1 1,101-9-1,-139 5-27,25 1 9,1 2-1,-1 2 1,0 1-1,48 14 0,-34-8 11,75 7-1,-64-16-1,-29-1-5,40 5 0,-46-3-4,0-2 1,0-1 0,0-1-1,30-6 1,17 0 44,-26 7-25,-40 1-28,0 0-1,0-1 1,1-1 0,-1 0-1,0 0 1,21-6 0,-27 6-797,-9-1-1185,2 0 1745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0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10160 166 1960,'-41'-121'1682,"40"117"-1135,-1 0 0,0 0 1,0 0-1,0 0 0,0 1 0,-5-7 0,6 9-413,0 0-1,0 0 1,0 0-1,-1 0 1,1 0-1,0 0 1,0 0-1,-1 1 1,1-1-1,0 0 1,-1 1-1,1-1 1,-3 0-1,1 1-57,0 0-1,1 0 0,-1 0 1,0 1-1,0-1 1,0 1-1,1 0 0,-1 0 1,0 0-1,1 0 1,-1 0-1,-3 2 1,-3 2 178,-159 75 1213,-41 17-375,147-71-812,-171 64 508,-767 223-53,754-238-662,-352 103 183,298-81-104,205-64-114,-235 89 58,291-107-83,-458 215 178,375-168-162,-124 61 20,-388 184 145,315-167-65,-380 161 187,342-173-232,216-81-64,-115 34 6,-154 57-12,409-137-14,-297 129-22,-304 207-58,112 10 46,487-345 34,-426 323-29,394-298 28,-141 106 3,137-107 5,-2-1-1,-71 31 1,47-27-35,2 3-1,-115 78 1,159-95 12,0 1 0,-27 31 0,-3 3-3,8-8-16,2 1-1,-58 83 0,5-4 34,68-89 17,21-26-12,-1 0 1,-1-1 0,1 0-1,-1 0 1,0 0-1,0 0 1,-1-1 0,0 0-1,0 0 1,-11 7-1,16-11-34,0-1-1,0 0 0,0 1 1,0-1-1,0 0 0,0 0 1,0 0-1,-1 0 0,1 0 1,0 0-1,0 0 1,0 0-1,0 0 0,0 0 1,0-1-1,0 1 0,0 0 1,0-1-1,0 1 0,0 0 1,0-1-1,0 0 0,0 1 1,0-1-1,1 1 0,-1-1 1,0 0-1,0 0 0,0-1 1,-1 0-338,0-1 0,0 1 0,1-1 0,-1 0 1,1 0-1,0 0 0,0 0 0,-1-5 1,-1-16-981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1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 3481,'-62'-3'2048,"47"68"-87,-4 16-337,3 27-448,3 4-120,11 0-271,6-7-153,11-22-208,8-12-112,12-23-184,5-11-40,11-22-8,3-11 8,6-23 48,-3-4 8,1-14 48,-7-3-264,-1-5 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53.377"/>
    </inkml:context>
    <inkml:brush xml:id="br0">
      <inkml:brushProperty name="width" value="0.1" units="cm"/>
      <inkml:brushProperty name="height" value="0.6" units="cm"/>
      <inkml:brushProperty name="color" value="#66CC00"/>
      <inkml:brushProperty name="inkEffects" value="pencil"/>
    </inkml:brush>
  </inkml:definitions>
  <inkml:trace contextRef="#ctx0" brushRef="#br0">0 79 1696,'13'-2'1313,"7"0"31,0-1-88,0-1 1561,-4 0-2345,-4 1-104,-5 1-128,-3 1-48,-2 0-88,-3 1-16,-1 2-16,-1 1-16,-1 0 8,0 1-16,1-1-8,0-2 0,0 1-24,1-2-8,-1 0-8,1-1 0,1 0 0,0-2-8,1-2-16,1 0-8,0 0 32,1 1 8,1 0 40,0 1 24,-1 2-8,1 2-8,0 3 0,0 4 8,0 2 0,-2 0 8,-1 1 0,-1-3 0,-1-1-16,0-3-8,-1-2-24,1-1-8,0-1-16,0-1 0,0 0 0,1-2-8,2-2 0,0-1 0,3-2 16,2 0 24,0 1 40,-1 1 16,0 2 8,-2 1 0,0 5-16,-1 3 8,-1 4-16,-2 3 8,0-2-7,-1-1-9,0-3 0,0-2-8,-3-1-24,-2-1-8,-1 0-24,1-2 0,1-3-16,2-4-8,1-4 0,9-11 0,5-3-8,3 2 8,0 6 32,0 7 32,-4 7 24,-4 9 8,-5 5-16,-3 6 0,-4 1-8,-3 2 8,-3-3 8,-2-2-8,0-4 8,1-3 0,1-4-8,1-4-16,2-2-16,3-4-16,3-1-8,5-1 0,3 0-16,3 0-8,3 0-376,0 2-401,0 0-1823,-3 3 1688,-1 1-6858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2:55.720"/>
    </inkml:context>
    <inkml:brush xml:id="br0">
      <inkml:brushProperty name="width" value="0.1" units="cm"/>
      <inkml:brushProperty name="height" value="0.6" units="cm"/>
      <inkml:brushProperty name="color" value="#66CC00"/>
      <inkml:brushProperty name="inkEffects" value="pencil"/>
    </inkml:brush>
  </inkml:definitions>
  <inkml:trace contextRef="#ctx0" brushRef="#br0">155 1 1288,'0'11'920,"1"3"145,1 0-185,0-3-144,0-3-40,-1-2-56,0-3-16,-1-2-95,0 0-49,-1 3-80,0 3-64,-1 2-64,-1 2-40,-1-1-40,1-2-8,1-1 24,-1-3 0,1-2 24,0 0 0,0-2-32,0-1 0,1 0 16,0 0 8,1-2-8,2-2-8,2-2-7,1 0-9,1 0 8,-1 2-8,0 2-48,-2 0-24,0 5-24,0 4 8,-1 5 0,-5 11 0,-5 5 0,-4-2 0,-3-4 8,0-5 0,-1-7 8,2-5 0,2-6-32,4-5-16,3-5-56,3-3-8,5-1-8,2-2-8,4 3-8,2 1 0,0 4 8,0 5 0,-1 4 16,-3 2 24,-3 1 8,-2 2 8,-2 2-8,-3 4 0,-6 11 8,-5 3-8,-4 0 16,0-4-8,0-5 16,1-4-16,3-5-8,3-5-8,4-6-32,5-4-8,5-4-16,5-2 0,5-1 8,2 0 0,2 2-16,0 3 0,-1 4 8,-2 5 16,-3 4 8,-2 6 24,-3 3 8,-4 2 0,-3 1 8,-4 0-8,-4-2 8,-3-1-8,-1-2 0,-1-1 8,2-3-8,0-4 0,3-2-24,3-4-8,5-3-8,6-3-8,4-2 0,4-2 0,3 1-8,1 1 8,0 3-8,-3 4 0,-3 3 8,-4 3 8,-2 1 16,-3 1 0,-1 0 16,-2 2 8,-2 2 8,0 1 0,-1 0 0,0-2 0,0 1 8,-2-2-16,0 0-8,1-2-16,1 0-8,0-2-8,1-1-8,0-4-8,2-4 0,5-13-8,7-5 8,4 1-8,3 5 8,1 7-8,-1 6 40,-4 8 32,-2 7 32,-5 4 16,-5 5 8,-5 1-8,-5-1 8,-4 0 0,-3-2 0,-2-2-8,0-3 0,-1-3-16,1-2-16,2-5 0,2-3-32,4-5-8,4-3-16,4-4-16,4-2-16,4-1 8,5-1-8,4 2 0,3 1 8,0 4 8,-2 3 24,0 6 32,-4 7 48,-3 6 16,-4 6 0,-5 5 8,-6 2-8,-7 2-8,-5 0 0,-4-2 0,-4-2-15,-3-4-9,-1-5 0,1-5-16,5-6-16,6-5-24,7-5-24,7-6-16,8-3 0,7-3-8,7-1 16,4 2 0,3 5 8,-1 6-160,-1 7 127,-5 4-16322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23:23:28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2665,'1'-5'326,"1"0"0,-1 0 1,2 0-1,-1 0 0,0 0 1,1 1-1,0-1 1,0 1-1,0-1 0,7-5 1,-3 3 161,-3 3-204,1-1 1,-1 2 0,1-1-1,0 1 1,0 0-1,1 0 1,-1 0 0,1 0-1,-1 1 1,1 0-1,0 0 1,10-1 0,-3 0 40,-1 0-65,1 0 1,-1 0 0,1 2 0,0-1 0,15 2-1,-22 0-223,1 1-1,-1 0 1,1 0-1,-1 1 1,1 0-1,-1 0 0,0 1 1,0-1-1,0 1 1,0 1-1,9 6 0,-6-3-13,1-1 10,-1 1-1,0 1 1,0-1-1,0 1 1,-1 1-1,-1 0 1,7 9-1,-13-16-20,-1-1-1,1 0 1,-1 0-1,0 0 1,1 1-1,-1-1 1,0 0 0,0 0-1,0 1 1,0-1-1,0 0 1,0 0-1,-1 1 1,1-1-1,0 0 1,-1 0 0,1 0-1,-1 1 1,1-1-1,-1 0 1,1 0-1,-1 0 1,0 0-1,0 0 1,1 0 0,-1 0-1,0 0 1,0 0-1,0-1 1,0 1-1,0 0 1,0 0-1,0-1 1,-2 1 0,-5 5 35,-1-1 0,-1 0 1,-9 4-1,12-6-29,-76 31 89,52-23-95,0 2 1,-47 27-1,76-39-17,0 0-1,1 1 0,-1-1 1,0 0-1,1 0 1,-1 1-1,1-1 0,-1 1 1,1 0-1,0-1 1,0 1-1,-1 2 0,1-4 3,1 1-1,0 0 1,0 0 0,1-1-1,-1 1 1,0 0-1,0-1 1,0 1 0,0 0-1,1-1 1,-1 1-1,0 0 1,0-1-1,1 1 1,-1 0 0,1-1-1,-1 1 1,1-1-1,-1 1 1,1-1 0,-1 1-1,1-1 1,-1 1-1,1-1 1,-1 1 0,1-1-1,0 0 1,-1 1-1,1-1 1,0 0-1,-1 0 1,1 1 0,0-1-1,-1 0 1,1 0-1,0 0 1,0 0 0,15 4-10,0 0 1,1-2 0,22 2 0,25 3 34,-58-6-29,16 5-29,2-2 0,-1-1-1,39 0 1,-60-3-99,1-1 0,-1 1 0,1 0 1,0-1-1,-1 0 0,1 1 0,-1-1 0,0 0 1,1 0-1,-1-1 0,0 1 0,4-3 0,7-4-561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8E0-B0C1-0371-3282-901EC3F2E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297A-DB93-5832-70B7-942AB9FE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144C-95AE-DE18-D354-131E296F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B40-DF2B-0804-3918-31CFD45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F2C9-E156-EB1C-47ED-07BCEB6C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9AF0-EFFE-FB7A-9AE0-A4BB7071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4B909-BA71-FA0D-8681-DB4A17DE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E331-BCB4-4B63-2E3B-49B1AAED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7AB2-BC2C-2C79-2DC6-0DD9C968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3479-2D68-5721-91F2-6A340145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F52E4-13BD-259A-8F86-D02F52C9E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A452-EF06-81D1-EE76-8947C649E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3F7B-2CE9-7FBA-E789-46854D13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1C13-D6BB-C547-7E40-352FD71E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F958-9B92-B233-8EDF-151865DF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B80-B523-59C5-52D8-857F6D7E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7C72-3246-1B7A-F66F-DAE471AB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CB55-A3AE-3EFE-AD38-E9ED8A34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E9CA-4619-F175-49CA-FF6FC88E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C633-0842-89CF-AD20-671EE51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362-0DAF-7D0A-47C5-B4EA26A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64F5-634A-5316-60D2-E092004A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DB0B-7734-A8E1-3CC8-A28D8FEB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851D-1F85-4C20-0A55-E9E13932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A84E-4F2D-9E8D-F44F-B285AD0A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4296-56CE-5791-44D1-1B715822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FA07-2BA7-AE80-17EF-59790907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4BD9B-B997-1593-DF98-681CE170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0E85E-4E55-02A4-9BD2-1F0DE61F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6BBC7-21F8-51CD-5641-ABB5D8FD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C70A-5C2B-2942-2EF6-B51231D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D159-8DDA-BDF5-AF8B-C396C48F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9CCF-01BB-378C-0FFE-89F6CC0D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A4A1F-D43C-8686-D5CD-F329E87D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59457-DD53-B344-B186-8C4C90481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E0FFC-820C-D610-A744-F33DCB07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089A5-C912-EB5C-DD16-EDBD8A1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6DDCB-8E96-50B2-0D9D-D35DF376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14E8C-9D08-9510-8884-9AD1505D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4B53-93DC-2663-AD10-9ADAA2C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96B5E-3185-7421-56A4-40C9854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30C6-E0C5-E948-CE2D-0DCD768F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5780E-562B-A7DE-DF3E-5A4A3C8D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85A9D-6441-3E30-09E1-C165DCF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37C0A-D070-1F17-0F8E-A1C773CB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2F7C-40FF-27CD-C016-1164B91D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87A3-2D57-EC32-6451-268301E5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8AB6-AE38-E4F9-A577-5348EA92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87E61-6A5E-1007-E272-71D73F49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4481-5B4D-7BA8-B8E4-A2DB303C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86AC0-4400-E1DC-5BA3-C55C050B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AE99-2544-8524-F0B2-5E12516D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65A-7626-1A7A-9B2F-531B1136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B2B20-B589-6ECE-B7BB-FFA0437BC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42A98-5BE3-5D75-74F7-7C173007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752A-296A-D240-B4C9-46348267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3B6A-F55A-E186-E5D6-7E9A0A5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F3B7-C4E9-F408-08E6-3DEBDB94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441ED-AF0B-F66E-ED25-CF3F638A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27D1-2210-54A5-4401-232FD014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DCFE-2607-68DF-2D10-0085FEC8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2E13-E061-47BD-AA22-5B71E5EBB9C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E20-476E-18F7-3053-56E31B45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52B0-1C8F-A7D1-072F-2ED01EF94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0891-8EFF-48AB-88AC-C06CE5D4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5.png"/><Relationship Id="rId1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74" Type="http://schemas.openxmlformats.org/officeDocument/2006/relationships/image" Target="../media/image38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.png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6" Type="http://schemas.openxmlformats.org/officeDocument/2006/relationships/image" Target="../media/image39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.png"/><Relationship Id="rId29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41.xml"/><Relationship Id="rId18" Type="http://schemas.openxmlformats.org/officeDocument/2006/relationships/image" Target="../media/image240.png"/><Relationship Id="rId3" Type="http://schemas.openxmlformats.org/officeDocument/2006/relationships/image" Target="../media/image42.png"/><Relationship Id="rId7" Type="http://schemas.openxmlformats.org/officeDocument/2006/relationships/customXml" Target="../ink/ink38.xml"/><Relationship Id="rId12" Type="http://schemas.openxmlformats.org/officeDocument/2006/relationships/image" Target="../media/image210.png"/><Relationship Id="rId17" Type="http://schemas.openxmlformats.org/officeDocument/2006/relationships/customXml" Target="../ink/ink43.xml"/><Relationship Id="rId2" Type="http://schemas.openxmlformats.org/officeDocument/2006/relationships/image" Target="../media/image41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40.xml"/><Relationship Id="rId5" Type="http://schemas.openxmlformats.org/officeDocument/2006/relationships/image" Target="../media/image44.png"/><Relationship Id="rId15" Type="http://schemas.openxmlformats.org/officeDocument/2006/relationships/customXml" Target="../ink/ink42.xml"/><Relationship Id="rId10" Type="http://schemas.openxmlformats.org/officeDocument/2006/relationships/image" Target="../media/image200.png"/><Relationship Id="rId4" Type="http://schemas.openxmlformats.org/officeDocument/2006/relationships/image" Target="../media/image43.png"/><Relationship Id="rId9" Type="http://schemas.openxmlformats.org/officeDocument/2006/relationships/customXml" Target="../ink/ink39.xml"/><Relationship Id="rId1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FF13E-5E8B-501F-4223-3D7A331E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3" y="1409622"/>
            <a:ext cx="6545163" cy="40387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0E6F5-CFE3-4A1D-B75B-6B5E3B66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3802430"/>
            <a:ext cx="3854945" cy="2363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38D6E-6EEB-2886-62AF-2ECD04BC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693" y="646232"/>
            <a:ext cx="3958912" cy="244500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F2B4072-7C65-B7A9-E6F2-7E4F15DC1081}"/>
              </a:ext>
            </a:extLst>
          </p:cNvPr>
          <p:cNvGrpSpPr/>
          <p:nvPr/>
        </p:nvGrpSpPr>
        <p:grpSpPr>
          <a:xfrm>
            <a:off x="1208009" y="1002776"/>
            <a:ext cx="4053960" cy="2064240"/>
            <a:chOff x="1208009" y="1002776"/>
            <a:chExt cx="4053960" cy="20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35535A-3056-37A5-5690-4D37985DB7C1}"/>
                    </a:ext>
                  </a:extLst>
                </p14:cNvPr>
                <p14:cNvContentPartPr/>
                <p14:nvPr/>
              </p14:nvContentPartPr>
              <p14:xfrm>
                <a:off x="5146049" y="1111856"/>
                <a:ext cx="25920" cy="18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35535A-3056-37A5-5690-4D37985DB7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37409" y="1102856"/>
                  <a:ext cx="43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BFA25D-0F7F-757A-65B8-21FA0A32AFE8}"/>
                    </a:ext>
                  </a:extLst>
                </p14:cNvPr>
                <p14:cNvContentPartPr/>
                <p14:nvPr/>
              </p14:nvContentPartPr>
              <p14:xfrm>
                <a:off x="5028689" y="1002776"/>
                <a:ext cx="233280" cy="35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BFA25D-0F7F-757A-65B8-21FA0A32AF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9689" y="994136"/>
                  <a:ext cx="250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97FECE-795C-0E06-F08A-650E8E437E33}"/>
                    </a:ext>
                  </a:extLst>
                </p14:cNvPr>
                <p14:cNvContentPartPr/>
                <p14:nvPr/>
              </p14:nvContentPartPr>
              <p14:xfrm>
                <a:off x="5151089" y="1422536"/>
                <a:ext cx="19080" cy="261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97FECE-795C-0E06-F08A-650E8E437E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42089" y="1413536"/>
                  <a:ext cx="36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F9F2B8-5757-1E56-6609-7A8E3CD600FE}"/>
                    </a:ext>
                  </a:extLst>
                </p14:cNvPr>
                <p14:cNvContentPartPr/>
                <p14:nvPr/>
              </p14:nvContentPartPr>
              <p14:xfrm>
                <a:off x="5051729" y="1646096"/>
                <a:ext cx="178920" cy="9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F9F2B8-5757-1E56-6609-7A8E3CD600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42729" y="1637456"/>
                  <a:ext cx="196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65F63B-8D2D-61AB-CE8B-A15861FE6DC8}"/>
                    </a:ext>
                  </a:extLst>
                </p14:cNvPr>
                <p14:cNvContentPartPr/>
                <p14:nvPr/>
              </p14:nvContentPartPr>
              <p14:xfrm>
                <a:off x="1256609" y="1248296"/>
                <a:ext cx="3657600" cy="174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65F63B-8D2D-61AB-CE8B-A15861FE6D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7969" y="1239296"/>
                  <a:ext cx="3675240" cy="17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58B6C3-107D-44AD-36ED-257860AC0D6D}"/>
                    </a:ext>
                  </a:extLst>
                </p14:cNvPr>
                <p14:cNvContentPartPr/>
                <p14:nvPr/>
              </p14:nvContentPartPr>
              <p14:xfrm>
                <a:off x="1208009" y="2763536"/>
                <a:ext cx="179640" cy="30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58B6C3-107D-44AD-36ED-257860AC0D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99369" y="2754896"/>
                  <a:ext cx="1972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1C6D4-C654-9EBF-33A5-34A3E08CC106}"/>
              </a:ext>
            </a:extLst>
          </p:cNvPr>
          <p:cNvGrpSpPr/>
          <p:nvPr/>
        </p:nvGrpSpPr>
        <p:grpSpPr>
          <a:xfrm>
            <a:off x="11496449" y="4855136"/>
            <a:ext cx="82440" cy="95400"/>
            <a:chOff x="11496449" y="4855136"/>
            <a:chExt cx="82440" cy="95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BC5B54-0584-370D-16DC-B99E78D88914}"/>
                    </a:ext>
                  </a:extLst>
                </p14:cNvPr>
                <p14:cNvContentPartPr/>
                <p14:nvPr/>
              </p14:nvContentPartPr>
              <p14:xfrm>
                <a:off x="11517329" y="4877816"/>
                <a:ext cx="56160" cy="46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BC5B54-0584-370D-16DC-B99E78D889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99329" y="4769816"/>
                  <a:ext cx="91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44D73E-4472-176D-98DC-EB4BCC8718DC}"/>
                    </a:ext>
                  </a:extLst>
                </p14:cNvPr>
                <p14:cNvContentPartPr/>
                <p14:nvPr/>
              </p14:nvContentPartPr>
              <p14:xfrm>
                <a:off x="11496449" y="4855136"/>
                <a:ext cx="82440" cy="9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44D73E-4472-176D-98DC-EB4BCC8718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78449" y="4747496"/>
                  <a:ext cx="1180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5A7C58-50EA-476E-F4A1-24673C29E390}"/>
              </a:ext>
            </a:extLst>
          </p:cNvPr>
          <p:cNvGrpSpPr/>
          <p:nvPr/>
        </p:nvGrpSpPr>
        <p:grpSpPr>
          <a:xfrm>
            <a:off x="10882649" y="3704936"/>
            <a:ext cx="334800" cy="325080"/>
            <a:chOff x="10882649" y="3704936"/>
            <a:chExt cx="33480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2427C0-BC59-A93A-FC8E-1753BA6A79F5}"/>
                    </a:ext>
                  </a:extLst>
                </p14:cNvPr>
                <p14:cNvContentPartPr/>
                <p14:nvPr/>
              </p14:nvContentPartPr>
              <p14:xfrm>
                <a:off x="10993169" y="3822296"/>
                <a:ext cx="155880" cy="12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2427C0-BC59-A93A-FC8E-1753BA6A79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84529" y="3813656"/>
                  <a:ext cx="173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C7B1B8-2B21-E9C6-84C6-C9ED5EDCF792}"/>
                    </a:ext>
                  </a:extLst>
                </p14:cNvPr>
                <p14:cNvContentPartPr/>
                <p14:nvPr/>
              </p14:nvContentPartPr>
              <p14:xfrm>
                <a:off x="10882649" y="3704936"/>
                <a:ext cx="334800" cy="32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C7B1B8-2B21-E9C6-84C6-C9ED5EDCF7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73649" y="3695936"/>
                  <a:ext cx="3524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D39568-D0FF-241E-E669-2A6DD96986F9}"/>
              </a:ext>
            </a:extLst>
          </p:cNvPr>
          <p:cNvGrpSpPr/>
          <p:nvPr/>
        </p:nvGrpSpPr>
        <p:grpSpPr>
          <a:xfrm>
            <a:off x="6866905" y="3746499"/>
            <a:ext cx="260640" cy="438120"/>
            <a:chOff x="6866905" y="3746499"/>
            <a:chExt cx="26064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69C2E-0008-F99E-6112-DF440F46DE40}"/>
                    </a:ext>
                  </a:extLst>
                </p14:cNvPr>
                <p14:cNvContentPartPr/>
                <p14:nvPr/>
              </p14:nvContentPartPr>
              <p14:xfrm>
                <a:off x="6943585" y="3812739"/>
                <a:ext cx="183960" cy="37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69C2E-0008-F99E-6112-DF440F46DE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34585" y="3804099"/>
                  <a:ext cx="201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AEA8F7-8DB6-DC5F-7496-AD17E21C4DD0}"/>
                    </a:ext>
                  </a:extLst>
                </p14:cNvPr>
                <p14:cNvContentPartPr/>
                <p14:nvPr/>
              </p14:nvContentPartPr>
              <p14:xfrm>
                <a:off x="6866905" y="3746499"/>
                <a:ext cx="234360" cy="18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AEA8F7-8DB6-DC5F-7496-AD17E21C4D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58265" y="3737499"/>
                  <a:ext cx="2520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CC6A3E-7F52-FB7F-BEB9-ECF6CDA81922}"/>
              </a:ext>
            </a:extLst>
          </p:cNvPr>
          <p:cNvGrpSpPr/>
          <p:nvPr/>
        </p:nvGrpSpPr>
        <p:grpSpPr>
          <a:xfrm>
            <a:off x="11169400" y="1257307"/>
            <a:ext cx="210240" cy="400320"/>
            <a:chOff x="11169400" y="1257307"/>
            <a:chExt cx="21024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0062ED-19ED-0126-49F5-3916050080CB}"/>
                    </a:ext>
                  </a:extLst>
                </p14:cNvPr>
                <p14:cNvContentPartPr/>
                <p14:nvPr/>
              </p14:nvContentPartPr>
              <p14:xfrm>
                <a:off x="11208640" y="1257307"/>
                <a:ext cx="171000" cy="34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0062ED-19ED-0126-49F5-3916050080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00000" y="1248307"/>
                  <a:ext cx="188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2E2366-E060-C3A2-29E0-56A5F2BFFF0B}"/>
                    </a:ext>
                  </a:extLst>
                </p14:cNvPr>
                <p14:cNvContentPartPr/>
                <p14:nvPr/>
              </p14:nvContentPartPr>
              <p14:xfrm>
                <a:off x="11169400" y="1523347"/>
                <a:ext cx="109800" cy="134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2E2366-E060-C3A2-29E0-56A5F2BFFF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60760" y="1514707"/>
                  <a:ext cx="1274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54935B-F0D8-9477-8B7A-7B2626B96301}"/>
              </a:ext>
            </a:extLst>
          </p:cNvPr>
          <p:cNvGrpSpPr/>
          <p:nvPr/>
        </p:nvGrpSpPr>
        <p:grpSpPr>
          <a:xfrm>
            <a:off x="5913687" y="4157509"/>
            <a:ext cx="1260360" cy="459360"/>
            <a:chOff x="5913687" y="4157509"/>
            <a:chExt cx="126036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B9BF06-63BB-3CC3-27DC-AE0C4A0BCBA9}"/>
                    </a:ext>
                  </a:extLst>
                </p14:cNvPr>
                <p14:cNvContentPartPr/>
                <p14:nvPr/>
              </p14:nvContentPartPr>
              <p14:xfrm>
                <a:off x="5913687" y="4157509"/>
                <a:ext cx="164880" cy="36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B9BF06-63BB-3CC3-27DC-AE0C4A0BCB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04687" y="4148509"/>
                  <a:ext cx="1825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8DB020-C311-46B6-17FD-20F4B77E6FDA}"/>
                    </a:ext>
                  </a:extLst>
                </p14:cNvPr>
                <p14:cNvContentPartPr/>
                <p14:nvPr/>
              </p14:nvContentPartPr>
              <p14:xfrm>
                <a:off x="6035367" y="4304749"/>
                <a:ext cx="133920" cy="25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8DB020-C311-46B6-17FD-20F4B77E6F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26367" y="4296109"/>
                  <a:ext cx="151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D9CCC-F2EC-5A11-FA73-B3741AAB381E}"/>
                    </a:ext>
                  </a:extLst>
                </p14:cNvPr>
                <p14:cNvContentPartPr/>
                <p14:nvPr/>
              </p14:nvContentPartPr>
              <p14:xfrm>
                <a:off x="6193767" y="4319869"/>
                <a:ext cx="230400" cy="19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D9CCC-F2EC-5A11-FA73-B3741AAB38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84767" y="4310869"/>
                  <a:ext cx="248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937D64-B1B7-ADC7-8095-19BF977ED0B2}"/>
                    </a:ext>
                  </a:extLst>
                </p14:cNvPr>
                <p14:cNvContentPartPr/>
                <p14:nvPr/>
              </p14:nvContentPartPr>
              <p14:xfrm>
                <a:off x="6334527" y="4271989"/>
                <a:ext cx="102960" cy="300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937D64-B1B7-ADC7-8095-19BF977ED0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25887" y="4262989"/>
                  <a:ext cx="120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54C808-6B12-57A9-C42E-2641520D6782}"/>
                    </a:ext>
                  </a:extLst>
                </p14:cNvPr>
                <p14:cNvContentPartPr/>
                <p14:nvPr/>
              </p14:nvContentPartPr>
              <p14:xfrm>
                <a:off x="6588687" y="4246069"/>
                <a:ext cx="164160" cy="34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54C808-6B12-57A9-C42E-2641520D67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79687" y="4237429"/>
                  <a:ext cx="181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267A98-6E86-C06A-82D5-DBD73BE6DC1D}"/>
                    </a:ext>
                  </a:extLst>
                </p14:cNvPr>
                <p14:cNvContentPartPr/>
                <p14:nvPr/>
              </p14:nvContentPartPr>
              <p14:xfrm>
                <a:off x="6741327" y="4235629"/>
                <a:ext cx="221040" cy="347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267A98-6E86-C06A-82D5-DBD73BE6DC1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2687" y="4226989"/>
                  <a:ext cx="238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DF54F3-AE25-8873-B8F6-D378BD22ACB9}"/>
                    </a:ext>
                  </a:extLst>
                </p14:cNvPr>
                <p14:cNvContentPartPr/>
                <p14:nvPr/>
              </p14:nvContentPartPr>
              <p14:xfrm>
                <a:off x="6964887" y="4314829"/>
                <a:ext cx="91080" cy="24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DF54F3-AE25-8873-B8F6-D378BD22AC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55887" y="4306189"/>
                  <a:ext cx="108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D4FAA5-3896-073C-BDEA-79530346B146}"/>
                    </a:ext>
                  </a:extLst>
                </p14:cNvPr>
                <p14:cNvContentPartPr/>
                <p14:nvPr/>
              </p14:nvContentPartPr>
              <p14:xfrm>
                <a:off x="7061367" y="4313389"/>
                <a:ext cx="112680" cy="267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D4FAA5-3896-073C-BDEA-79530346B1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52727" y="4304389"/>
                  <a:ext cx="130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85CC05-A458-37ED-2D62-BBB3998BC0F3}"/>
                    </a:ext>
                  </a:extLst>
                </p14:cNvPr>
                <p14:cNvContentPartPr/>
                <p14:nvPr/>
              </p14:nvContentPartPr>
              <p14:xfrm>
                <a:off x="7090167" y="4432189"/>
                <a:ext cx="69840" cy="2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85CC05-A458-37ED-2D62-BBB3998BC0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81527" y="4423549"/>
                  <a:ext cx="87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F0216A-D9E6-2AF6-7898-5F7ED2ED047D}"/>
                    </a:ext>
                  </a:extLst>
                </p14:cNvPr>
                <p14:cNvContentPartPr/>
                <p14:nvPr/>
              </p14:nvContentPartPr>
              <p14:xfrm>
                <a:off x="7050207" y="4593109"/>
                <a:ext cx="111600" cy="2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F0216A-D9E6-2AF6-7898-5F7ED2ED04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41207" y="4584109"/>
                  <a:ext cx="1292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2AD5AB3-D96B-ED8B-E081-9E5225AFE281}"/>
              </a:ext>
            </a:extLst>
          </p:cNvPr>
          <p:cNvGrpSpPr/>
          <p:nvPr/>
        </p:nvGrpSpPr>
        <p:grpSpPr>
          <a:xfrm>
            <a:off x="10607663" y="694818"/>
            <a:ext cx="934200" cy="509760"/>
            <a:chOff x="10607663" y="694818"/>
            <a:chExt cx="93420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1541E3-E019-366F-A006-FB12AD144039}"/>
                    </a:ext>
                  </a:extLst>
                </p14:cNvPr>
                <p14:cNvContentPartPr/>
                <p14:nvPr/>
              </p14:nvContentPartPr>
              <p14:xfrm>
                <a:off x="10622423" y="694818"/>
                <a:ext cx="111960" cy="19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1541E3-E019-366F-A006-FB12AD1440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13423" y="685818"/>
                  <a:ext cx="129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B292F1-56F3-F0C8-6F13-8CB3A0A979CB}"/>
                    </a:ext>
                  </a:extLst>
                </p14:cNvPr>
                <p14:cNvContentPartPr/>
                <p14:nvPr/>
              </p14:nvContentPartPr>
              <p14:xfrm>
                <a:off x="10752023" y="765378"/>
                <a:ext cx="102960" cy="13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B292F1-56F3-F0C8-6F13-8CB3A0A979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3023" y="756738"/>
                  <a:ext cx="120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B57748-DBCA-9066-176D-E48EF49908D6}"/>
                    </a:ext>
                  </a:extLst>
                </p14:cNvPr>
                <p14:cNvContentPartPr/>
                <p14:nvPr/>
              </p14:nvContentPartPr>
              <p14:xfrm>
                <a:off x="10921943" y="744498"/>
                <a:ext cx="84600" cy="15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B57748-DBCA-9066-176D-E48EF49908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13303" y="735858"/>
                  <a:ext cx="102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1DB0A5-8750-03BA-6D8D-820B214E16E0}"/>
                    </a:ext>
                  </a:extLst>
                </p14:cNvPr>
                <p14:cNvContentPartPr/>
                <p14:nvPr/>
              </p14:nvContentPartPr>
              <p14:xfrm>
                <a:off x="11035703" y="726858"/>
                <a:ext cx="114120" cy="20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1DB0A5-8750-03BA-6D8D-820B214E16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26703" y="717858"/>
                  <a:ext cx="131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E830BE-73F4-B344-AEC9-CDA371A3BB38}"/>
                    </a:ext>
                  </a:extLst>
                </p14:cNvPr>
                <p14:cNvContentPartPr/>
                <p14:nvPr/>
              </p14:nvContentPartPr>
              <p14:xfrm>
                <a:off x="10607663" y="1009818"/>
                <a:ext cx="141120" cy="19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E830BE-73F4-B344-AEC9-CDA371A3BB3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023" y="1001178"/>
                  <a:ext cx="158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B65190-6FAD-9CE1-58FE-1D450CEDCF5F}"/>
                    </a:ext>
                  </a:extLst>
                </p14:cNvPr>
                <p14:cNvContentPartPr/>
                <p14:nvPr/>
              </p14:nvContentPartPr>
              <p14:xfrm>
                <a:off x="10785863" y="1078218"/>
                <a:ext cx="93600" cy="83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B65190-6FAD-9CE1-58FE-1D450CEDCF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77223" y="1069578"/>
                  <a:ext cx="111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0ADA19-C4BC-BAD7-41EF-8EC9E3415135}"/>
                    </a:ext>
                  </a:extLst>
                </p14:cNvPr>
                <p14:cNvContentPartPr/>
                <p14:nvPr/>
              </p14:nvContentPartPr>
              <p14:xfrm>
                <a:off x="10894943" y="1073178"/>
                <a:ext cx="88920" cy="9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0ADA19-C4BC-BAD7-41EF-8EC9E34151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86303" y="1064538"/>
                  <a:ext cx="106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CAD170-229B-E677-84DE-6328EEC3105E}"/>
                    </a:ext>
                  </a:extLst>
                </p14:cNvPr>
                <p14:cNvContentPartPr/>
                <p14:nvPr/>
              </p14:nvContentPartPr>
              <p14:xfrm>
                <a:off x="11004743" y="1045818"/>
                <a:ext cx="168840" cy="3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CAD170-229B-E677-84DE-6328EEC3105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96103" y="1037178"/>
                  <a:ext cx="186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749334-4B47-C108-EA19-0DF719FFD105}"/>
                    </a:ext>
                  </a:extLst>
                </p14:cNvPr>
                <p14:cNvContentPartPr/>
                <p14:nvPr/>
              </p14:nvContentPartPr>
              <p14:xfrm>
                <a:off x="11082143" y="986058"/>
                <a:ext cx="79560" cy="185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749334-4B47-C108-EA19-0DF719FFD1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73143" y="977418"/>
                  <a:ext cx="97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897A0E2-7099-2C23-F837-CDCCA0B73C3E}"/>
                    </a:ext>
                  </a:extLst>
                </p14:cNvPr>
                <p14:cNvContentPartPr/>
                <p14:nvPr/>
              </p14:nvContentPartPr>
              <p14:xfrm>
                <a:off x="11169623" y="1077498"/>
                <a:ext cx="30960" cy="100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897A0E2-7099-2C23-F837-CDCCA0B73C3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60983" y="1068858"/>
                  <a:ext cx="48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FB18F8-42C5-67A1-842D-0B4A7D5EFF0E}"/>
                    </a:ext>
                  </a:extLst>
                </p14:cNvPr>
                <p14:cNvContentPartPr/>
                <p14:nvPr/>
              </p14:nvContentPartPr>
              <p14:xfrm>
                <a:off x="11198063" y="1033578"/>
                <a:ext cx="43560" cy="1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FB18F8-42C5-67A1-842D-0B4A7D5EFF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89063" y="1024578"/>
                  <a:ext cx="6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7E03C2-F764-F973-4BC1-FBD71EA301A1}"/>
                    </a:ext>
                  </a:extLst>
                </p14:cNvPr>
                <p14:cNvContentPartPr/>
                <p14:nvPr/>
              </p14:nvContentPartPr>
              <p14:xfrm>
                <a:off x="11244863" y="1045818"/>
                <a:ext cx="121320" cy="92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7E03C2-F764-F973-4BC1-FBD71EA301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35863" y="1037178"/>
                  <a:ext cx="138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9E5170-E602-A87E-5177-6E23735B81DE}"/>
                    </a:ext>
                  </a:extLst>
                </p14:cNvPr>
                <p14:cNvContentPartPr/>
                <p14:nvPr/>
              </p14:nvContentPartPr>
              <p14:xfrm>
                <a:off x="11415503" y="1011978"/>
                <a:ext cx="126360" cy="156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9E5170-E602-A87E-5177-6E23735B81D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06863" y="1002978"/>
                  <a:ext cx="144000" cy="17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16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668-B9B9-9E67-A9C3-BDD733B5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38" y="161062"/>
            <a:ext cx="1581463" cy="62403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925E1B4-ED56-FFB0-B7FC-FAD7CEEE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54286"/>
              </p:ext>
            </p:extLst>
          </p:nvPr>
        </p:nvGraphicFramePr>
        <p:xfrm>
          <a:off x="8377382" y="54426"/>
          <a:ext cx="1581463" cy="6749148"/>
        </p:xfrm>
        <a:graphic>
          <a:graphicData uri="http://schemas.openxmlformats.org/drawingml/2006/table">
            <a:tbl>
              <a:tblPr/>
              <a:tblGrid>
                <a:gridCol w="491573">
                  <a:extLst>
                    <a:ext uri="{9D8B030D-6E8A-4147-A177-3AD203B41FA5}">
                      <a16:colId xmlns:a16="http://schemas.microsoft.com/office/drawing/2014/main" val="3860462217"/>
                    </a:ext>
                  </a:extLst>
                </a:gridCol>
                <a:gridCol w="230909">
                  <a:extLst>
                    <a:ext uri="{9D8B030D-6E8A-4147-A177-3AD203B41FA5}">
                      <a16:colId xmlns:a16="http://schemas.microsoft.com/office/drawing/2014/main" val="2586623556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438306032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485379285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epsilon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46761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1.027639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274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0.959714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80788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0.938717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14040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0.929753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02184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0.925406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9129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0.922958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6610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0.921523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93504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0.920643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5318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0.920093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7936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0.919741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0878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0.919528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52150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0.919396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12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0.919315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438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0.919269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8953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0.919246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80136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0.919234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72782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0.901837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7122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0.804706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9791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0.776533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8847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0.765852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95663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0.761130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17465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0.758839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2818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0.757697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73894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0.757084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1087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0.756758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2840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0.756596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91016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0.756534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86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0.756530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5539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0.755971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28104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0.732803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90302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0.725413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108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0.722720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3799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0.721815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1431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0.721532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082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0.721499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5997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0.721017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5449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0.716482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882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0.715219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29847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0.714981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2807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0.714883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77082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0.714482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17650" marR="17650" marT="11767" marB="1176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9455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CE258C-C60F-EE96-075E-156C70A2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23" y="318079"/>
            <a:ext cx="2017769" cy="1243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90FCB-B9A8-9AD5-443C-ECD54C1F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23" y="5298592"/>
            <a:ext cx="2039647" cy="125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0917F-C964-DEF7-3364-844DBBA5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23" y="4008588"/>
            <a:ext cx="2017769" cy="1250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C8A73-D88D-2159-1FAD-16AE0C38D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523" y="2784912"/>
            <a:ext cx="2049289" cy="1223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4B286-EF94-F3EE-767F-893027054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523" y="1541755"/>
            <a:ext cx="1980813" cy="12431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31CAF-6BCB-44EA-9E19-51915A532264}"/>
              </a:ext>
            </a:extLst>
          </p:cNvPr>
          <p:cNvSpPr txBox="1"/>
          <p:nvPr/>
        </p:nvSpPr>
        <p:spPr>
          <a:xfrm>
            <a:off x="554182" y="816991"/>
            <a:ext cx="750916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w/ manual: </a:t>
            </a:r>
            <a:r>
              <a:rPr lang="en-US" sz="15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1.327236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1.354739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~0.47 secs for 2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ntreeTry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graph (on the right)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tuneRF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0.9532846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0.9330023</a:t>
            </a:r>
            <a:endParaRPr lang="en-US" sz="15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~4.40 secs for 4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eta w/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hypergrid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0.8590886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0.8080776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3.17 mins for 324 models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nrounds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separate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hypergrid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0.8080776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0.8080776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&amp; alpha w/ manual: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0.8080776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0.7974177</a:t>
            </a:r>
            <a:endParaRPr lang="en-US" sz="15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(x10 method)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layer w/ custom loop: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1.253608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layers w/ custom loop: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1.160745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~5.50 mins for 81 networks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layers w/ custom loop: </a:t>
            </a:r>
            <a:r>
              <a:rPr lang="en-US" sz="15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1.067298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~13.02 mins for 729 networks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 (list tracking method)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epsilon w/ tune():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1.362002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1.275997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50.21 secs for 80 reps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specific tuning made it worse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epsilon &amp; gamma w/ custom loop: 1.275997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5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0.7144815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~9.13 mins for 6250 reps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DEAB9-E4F7-1475-92D7-9FA698590839}"/>
              </a:ext>
            </a:extLst>
          </p:cNvPr>
          <p:cNvGrpSpPr/>
          <p:nvPr/>
        </p:nvGrpSpPr>
        <p:grpSpPr>
          <a:xfrm>
            <a:off x="6857849" y="3770816"/>
            <a:ext cx="1275120" cy="2437560"/>
            <a:chOff x="6857849" y="3770816"/>
            <a:chExt cx="1275120" cy="24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8B135C-E506-C1EF-D9B1-6048F0EE7664}"/>
                    </a:ext>
                  </a:extLst>
                </p14:cNvPr>
                <p14:cNvContentPartPr/>
                <p14:nvPr/>
              </p14:nvContentPartPr>
              <p14:xfrm>
                <a:off x="6857849" y="3939296"/>
                <a:ext cx="1137960" cy="2269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8B135C-E506-C1EF-D9B1-6048F0EE76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48849" y="3930656"/>
                  <a:ext cx="1155600" cy="22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BF30FB-60B0-ED9C-D7D1-E5C801C1E173}"/>
                    </a:ext>
                  </a:extLst>
                </p14:cNvPr>
                <p14:cNvContentPartPr/>
                <p14:nvPr/>
              </p14:nvContentPartPr>
              <p14:xfrm>
                <a:off x="7896809" y="3770816"/>
                <a:ext cx="236160" cy="40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BF30FB-60B0-ED9C-D7D1-E5C801C1E1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87809" y="3761816"/>
                  <a:ext cx="25380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8E10FA-96A6-8EFB-F5C1-F329E3084B6B}"/>
              </a:ext>
            </a:extLst>
          </p:cNvPr>
          <p:cNvGrpSpPr/>
          <p:nvPr/>
        </p:nvGrpSpPr>
        <p:grpSpPr>
          <a:xfrm>
            <a:off x="579089" y="3630056"/>
            <a:ext cx="301320" cy="432360"/>
            <a:chOff x="579089" y="3630056"/>
            <a:chExt cx="3013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CC7B17-DB7A-D12D-9E03-F75BD924BE09}"/>
                    </a:ext>
                  </a:extLst>
                </p14:cNvPr>
                <p14:cNvContentPartPr/>
                <p14:nvPr/>
              </p14:nvContentPartPr>
              <p14:xfrm>
                <a:off x="680609" y="3737696"/>
                <a:ext cx="125280" cy="22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CC7B17-DB7A-D12D-9E03-F75BD924BE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1609" y="3729056"/>
                  <a:ext cx="142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779A52-BB85-125F-62F2-9D6B39726AD3}"/>
                    </a:ext>
                  </a:extLst>
                </p14:cNvPr>
                <p14:cNvContentPartPr/>
                <p14:nvPr/>
              </p14:nvContentPartPr>
              <p14:xfrm>
                <a:off x="579089" y="3630056"/>
                <a:ext cx="301320" cy="43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779A52-BB85-125F-62F2-9D6B39726A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0449" y="3621416"/>
                  <a:ext cx="318960" cy="45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E61533-C1E3-66D1-7ADA-C4C780E5B167}"/>
                  </a:ext>
                </a:extLst>
              </p14:cNvPr>
              <p14:cNvContentPartPr/>
              <p14:nvPr/>
            </p14:nvContentPartPr>
            <p14:xfrm>
              <a:off x="2746649" y="3787016"/>
              <a:ext cx="908640" cy="4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E61533-C1E3-66D1-7ADA-C4C780E5B1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8009" y="3778376"/>
                <a:ext cx="926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32A93F-7DF7-F54A-5BA6-7ACEDA316784}"/>
                  </a:ext>
                </a:extLst>
              </p14:cNvPr>
              <p14:cNvContentPartPr/>
              <p14:nvPr/>
            </p14:nvContentPartPr>
            <p14:xfrm>
              <a:off x="3522449" y="5174816"/>
              <a:ext cx="1564200" cy="37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32A93F-7DF7-F54A-5BA6-7ACEDA3167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13809" y="5165816"/>
                <a:ext cx="158184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7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339</Words>
  <Application>Microsoft Office PowerPoint</Application>
  <PresentationFormat>Widescreen</PresentationFormat>
  <Paragraphs>193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Zhou</dc:creator>
  <cp:lastModifiedBy>Eric Zhou</cp:lastModifiedBy>
  <cp:revision>1</cp:revision>
  <dcterms:created xsi:type="dcterms:W3CDTF">2022-10-08T22:47:31Z</dcterms:created>
  <dcterms:modified xsi:type="dcterms:W3CDTF">2022-10-10T18:59:38Z</dcterms:modified>
</cp:coreProperties>
</file>