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30A5C-9F47-4C7B-92E9-B573AD34ED0B}" v="268" dt="2022-09-07T06:21:10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Zhou" userId="6b41a6e9-c1d9-4dc5-b84f-8607ab71d490" providerId="ADAL" clId="{6AA30A5C-9F47-4C7B-92E9-B573AD34ED0B}"/>
    <pc:docChg chg="undo custSel modSld">
      <pc:chgData name="Eric Zhou" userId="6b41a6e9-c1d9-4dc5-b84f-8607ab71d490" providerId="ADAL" clId="{6AA30A5C-9F47-4C7B-92E9-B573AD34ED0B}" dt="2022-09-07T06:21:10.399" v="760" actId="1036"/>
      <pc:docMkLst>
        <pc:docMk/>
      </pc:docMkLst>
      <pc:sldChg chg="addSp modSp mod">
        <pc:chgData name="Eric Zhou" userId="6b41a6e9-c1d9-4dc5-b84f-8607ab71d490" providerId="ADAL" clId="{6AA30A5C-9F47-4C7B-92E9-B573AD34ED0B}" dt="2022-09-07T06:21:10.399" v="760" actId="1036"/>
        <pc:sldMkLst>
          <pc:docMk/>
          <pc:sldMk cId="4088454614" sldId="257"/>
        </pc:sldMkLst>
        <pc:spChg chg="mod">
          <ac:chgData name="Eric Zhou" userId="6b41a6e9-c1d9-4dc5-b84f-8607ab71d490" providerId="ADAL" clId="{6AA30A5C-9F47-4C7B-92E9-B573AD34ED0B}" dt="2022-09-07T06:19:53.969" v="597" actId="20577"/>
          <ac:spMkLst>
            <pc:docMk/>
            <pc:sldMk cId="4088454614" sldId="257"/>
            <ac:spMk id="4" creationId="{7E70E9EA-2083-0C92-26A1-6FC69DA4909F}"/>
          </ac:spMkLst>
        </pc:spChg>
        <pc:spChg chg="add mod">
          <ac:chgData name="Eric Zhou" userId="6b41a6e9-c1d9-4dc5-b84f-8607ab71d490" providerId="ADAL" clId="{6AA30A5C-9F47-4C7B-92E9-B573AD34ED0B}" dt="2022-09-07T06:21:10.399" v="760" actId="1036"/>
          <ac:spMkLst>
            <pc:docMk/>
            <pc:sldMk cId="4088454614" sldId="257"/>
            <ac:spMk id="8" creationId="{43D32B7A-5A98-9E6A-D589-DABC5B9FA261}"/>
          </ac:spMkLst>
        </pc:spChg>
        <pc:spChg chg="mod">
          <ac:chgData name="Eric Zhou" userId="6b41a6e9-c1d9-4dc5-b84f-8607ab71d490" providerId="ADAL" clId="{6AA30A5C-9F47-4C7B-92E9-B573AD34ED0B}" dt="2022-09-07T06:19:51.810" v="595" actId="20577"/>
          <ac:spMkLst>
            <pc:docMk/>
            <pc:sldMk cId="4088454614" sldId="257"/>
            <ac:spMk id="9" creationId="{C4FA4C38-559A-F532-2CEE-A9AED550A64E}"/>
          </ac:spMkLst>
        </pc:spChg>
        <pc:spChg chg="add mod">
          <ac:chgData name="Eric Zhou" userId="6b41a6e9-c1d9-4dc5-b84f-8607ab71d490" providerId="ADAL" clId="{6AA30A5C-9F47-4C7B-92E9-B573AD34ED0B}" dt="2022-09-07T06:21:10.399" v="760" actId="1036"/>
          <ac:spMkLst>
            <pc:docMk/>
            <pc:sldMk cId="4088454614" sldId="257"/>
            <ac:spMk id="11" creationId="{DD3133DA-486F-A528-368B-B85DDF6FA225}"/>
          </ac:spMkLst>
        </pc:spChg>
        <pc:spChg chg="add mod">
          <ac:chgData name="Eric Zhou" userId="6b41a6e9-c1d9-4dc5-b84f-8607ab71d490" providerId="ADAL" clId="{6AA30A5C-9F47-4C7B-92E9-B573AD34ED0B}" dt="2022-09-07T06:21:01.463" v="749" actId="1036"/>
          <ac:spMkLst>
            <pc:docMk/>
            <pc:sldMk cId="4088454614" sldId="257"/>
            <ac:spMk id="14" creationId="{076C7704-9FB4-A72B-C340-9D596A0F6C55}"/>
          </ac:spMkLst>
        </pc:spChg>
        <pc:picChg chg="add mod">
          <ac:chgData name="Eric Zhou" userId="6b41a6e9-c1d9-4dc5-b84f-8607ab71d490" providerId="ADAL" clId="{6AA30A5C-9F47-4C7B-92E9-B573AD34ED0B}" dt="2022-09-07T06:15:15.678" v="157" actId="1036"/>
          <ac:picMkLst>
            <pc:docMk/>
            <pc:sldMk cId="4088454614" sldId="257"/>
            <ac:picMk id="5" creationId="{6A2468A6-90ED-F842-27D9-EE87B65C7412}"/>
          </ac:picMkLst>
        </pc:picChg>
        <pc:picChg chg="add mod">
          <ac:chgData name="Eric Zhou" userId="6b41a6e9-c1d9-4dc5-b84f-8607ab71d490" providerId="ADAL" clId="{6AA30A5C-9F47-4C7B-92E9-B573AD34ED0B}" dt="2022-09-07T06:21:10.399" v="760" actId="1036"/>
          <ac:picMkLst>
            <pc:docMk/>
            <pc:sldMk cId="4088454614" sldId="257"/>
            <ac:picMk id="6" creationId="{09437FBA-FF93-3BF2-2B81-0455754A8E6E}"/>
          </ac:picMkLst>
        </pc:picChg>
        <pc:picChg chg="add mod">
          <ac:chgData name="Eric Zhou" userId="6b41a6e9-c1d9-4dc5-b84f-8607ab71d490" providerId="ADAL" clId="{6AA30A5C-9F47-4C7B-92E9-B573AD34ED0B}" dt="2022-09-07T06:21:10.399" v="760" actId="1036"/>
          <ac:picMkLst>
            <pc:docMk/>
            <pc:sldMk cId="4088454614" sldId="257"/>
            <ac:picMk id="10" creationId="{D71673F0-D451-9917-AD1F-5786F751F9C9}"/>
          </ac:picMkLst>
        </pc:picChg>
        <pc:picChg chg="add mod">
          <ac:chgData name="Eric Zhou" userId="6b41a6e9-c1d9-4dc5-b84f-8607ab71d490" providerId="ADAL" clId="{6AA30A5C-9F47-4C7B-92E9-B573AD34ED0B}" dt="2022-09-07T06:20:56.979" v="740" actId="1038"/>
          <ac:picMkLst>
            <pc:docMk/>
            <pc:sldMk cId="4088454614" sldId="257"/>
            <ac:picMk id="13" creationId="{AADCCCB4-D3AF-524B-F05A-66F3B7FDCF58}"/>
          </ac:picMkLst>
        </pc:picChg>
        <pc:picChg chg="mod">
          <ac:chgData name="Eric Zhou" userId="6b41a6e9-c1d9-4dc5-b84f-8607ab71d490" providerId="ADAL" clId="{6AA30A5C-9F47-4C7B-92E9-B573AD34ED0B}" dt="2022-09-07T06:15:15.678" v="157" actId="1036"/>
          <ac:picMkLst>
            <pc:docMk/>
            <pc:sldMk cId="4088454614" sldId="257"/>
            <ac:picMk id="1026" creationId="{AEAEB6C8-F3F6-C269-9060-6C9163DE97A1}"/>
          </ac:picMkLst>
        </pc:picChg>
        <pc:picChg chg="mod">
          <ac:chgData name="Eric Zhou" userId="6b41a6e9-c1d9-4dc5-b84f-8607ab71d490" providerId="ADAL" clId="{6AA30A5C-9F47-4C7B-92E9-B573AD34ED0B}" dt="2022-09-07T06:15:15.678" v="157" actId="1036"/>
          <ac:picMkLst>
            <pc:docMk/>
            <pc:sldMk cId="4088454614" sldId="257"/>
            <ac:picMk id="1028" creationId="{09229199-423D-9A39-0E3A-0EE1E8284919}"/>
          </ac:picMkLst>
        </pc:picChg>
        <pc:picChg chg="add mod">
          <ac:chgData name="Eric Zhou" userId="6b41a6e9-c1d9-4dc5-b84f-8607ab71d490" providerId="ADAL" clId="{6AA30A5C-9F47-4C7B-92E9-B573AD34ED0B}" dt="2022-09-07T06:21:01.463" v="749" actId="1036"/>
          <ac:picMkLst>
            <pc:docMk/>
            <pc:sldMk cId="4088454614" sldId="257"/>
            <ac:picMk id="1030" creationId="{E1776317-0798-F1CE-2DC9-64B2074D71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6CCA-0694-4725-991B-C3726626F7B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70B-FE89-4AD5-A048-E8273BA0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6CCA-0694-4725-991B-C3726626F7B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70B-FE89-4AD5-A048-E8273BA0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7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41B6CCA-0694-4725-991B-C3726626F7B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149170B-FE89-4AD5-A048-E8273BA0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6CCA-0694-4725-991B-C3726626F7B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70B-FE89-4AD5-A048-E8273BA0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B6CCA-0694-4725-991B-C3726626F7B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49170B-FE89-4AD5-A048-E8273BA0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66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6CCA-0694-4725-991B-C3726626F7B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70B-FE89-4AD5-A048-E8273BA0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2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6CCA-0694-4725-991B-C3726626F7B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70B-FE89-4AD5-A048-E8273BA0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4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6CCA-0694-4725-991B-C3726626F7B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70B-FE89-4AD5-A048-E8273BA0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7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6CCA-0694-4725-991B-C3726626F7B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70B-FE89-4AD5-A048-E8273BA0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6CCA-0694-4725-991B-C3726626F7B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70B-FE89-4AD5-A048-E8273BA0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5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6CCA-0694-4725-991B-C3726626F7B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70B-FE89-4AD5-A048-E8273BA0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41B6CCA-0694-4725-991B-C3726626F7B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149170B-FE89-4AD5-A048-E8273BA07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8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3BD5-3128-CD0D-69E9-358E83D5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Eric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0E9EA-2083-0C92-26A1-6FC69DA4909F}"/>
              </a:ext>
            </a:extLst>
          </p:cNvPr>
          <p:cNvSpPr txBox="1"/>
          <p:nvPr/>
        </p:nvSpPr>
        <p:spPr>
          <a:xfrm>
            <a:off x="629725" y="1834562"/>
            <a:ext cx="288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Drive (files edited)</a:t>
            </a:r>
          </a:p>
          <a:p>
            <a:r>
              <a:rPr lang="en-US" dirty="0"/>
              <a:t>   2020: 32, 2021: 25, 2022: 51</a:t>
            </a:r>
          </a:p>
        </p:txBody>
      </p:sp>
      <p:pic>
        <p:nvPicPr>
          <p:cNvPr id="1026" name="Picture 2" descr="Drive | Google Blog">
            <a:extLst>
              <a:ext uri="{FF2B5EF4-FFF2-40B4-BE49-F238E27FC236}">
                <a16:creationId xmlns:a16="http://schemas.microsoft.com/office/drawing/2014/main" id="{AEAEB6C8-F3F6-C269-9060-6C9163DE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8" y="1855236"/>
            <a:ext cx="604982" cy="60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otify: Music and Podcasts - Apps on Google Play">
            <a:extLst>
              <a:ext uri="{FF2B5EF4-FFF2-40B4-BE49-F238E27FC236}">
                <a16:creationId xmlns:a16="http://schemas.microsoft.com/office/drawing/2014/main" id="{09229199-423D-9A39-0E3A-0EE1E8284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" y="2542697"/>
            <a:ext cx="614577" cy="61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FA4C38-559A-F532-2CEE-A9AED550A64E}"/>
              </a:ext>
            </a:extLst>
          </p:cNvPr>
          <p:cNvSpPr txBox="1"/>
          <p:nvPr/>
        </p:nvSpPr>
        <p:spPr>
          <a:xfrm>
            <a:off x="646977" y="2496641"/>
            <a:ext cx="4085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Spotify (minutes played)</a:t>
            </a:r>
          </a:p>
          <a:p>
            <a:r>
              <a:rPr lang="en-US" dirty="0"/>
              <a:t>   2021: 9334.85 (~6.5 days)</a:t>
            </a:r>
          </a:p>
          <a:p>
            <a:r>
              <a:rPr lang="en-US" dirty="0"/>
              <a:t>   2022: 22054.15 (~15.25 days)</a:t>
            </a:r>
          </a:p>
          <a:p>
            <a:r>
              <a:rPr lang="en-US" dirty="0"/>
              <a:t>Spotify (songs added to playlist)</a:t>
            </a:r>
          </a:p>
          <a:p>
            <a:r>
              <a:rPr lang="en-US" dirty="0"/>
              <a:t>   2019: 76, 2020: 103, 2021: 103, 2022: 167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468A6-90ED-F842-27D9-EE87B65C7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1" y="4068484"/>
            <a:ext cx="4460588" cy="2729134"/>
          </a:xfrm>
          <a:prstGeom prst="rect">
            <a:avLst/>
          </a:prstGeom>
        </p:spPr>
      </p:pic>
      <p:pic>
        <p:nvPicPr>
          <p:cNvPr id="6" name="Picture 2" descr="Camera icon - Free download on Iconfinder">
            <a:extLst>
              <a:ext uri="{FF2B5EF4-FFF2-40B4-BE49-F238E27FC236}">
                <a16:creationId xmlns:a16="http://schemas.microsoft.com/office/drawing/2014/main" id="{09437FBA-FF93-3BF2-2B81-0455754A8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97" y="1943161"/>
            <a:ext cx="527649" cy="52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32B7A-5A98-9E6A-D589-DABC5B9FA261}"/>
              </a:ext>
            </a:extLst>
          </p:cNvPr>
          <p:cNvSpPr txBox="1"/>
          <p:nvPr/>
        </p:nvSpPr>
        <p:spPr>
          <a:xfrm>
            <a:off x="4334546" y="1912196"/>
            <a:ext cx="4277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Pictures Taken (phone)</a:t>
            </a:r>
          </a:p>
          <a:p>
            <a:r>
              <a:rPr lang="en-US" dirty="0"/>
              <a:t>   2019: 467, 2020: 233, 2021: 542, 2022: 365</a:t>
            </a:r>
          </a:p>
        </p:txBody>
      </p:sp>
      <p:pic>
        <p:nvPicPr>
          <p:cNvPr id="10" name="Picture 4" descr="Google Classroom - Apps on Google Play">
            <a:extLst>
              <a:ext uri="{FF2B5EF4-FFF2-40B4-BE49-F238E27FC236}">
                <a16:creationId xmlns:a16="http://schemas.microsoft.com/office/drawing/2014/main" id="{D71673F0-D451-9917-AD1F-5786F751F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97" y="1972078"/>
            <a:ext cx="1104887" cy="55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3133DA-486F-A528-368B-B85DDF6FA225}"/>
              </a:ext>
            </a:extLst>
          </p:cNvPr>
          <p:cNvSpPr txBox="1"/>
          <p:nvPr/>
        </p:nvSpPr>
        <p:spPr>
          <a:xfrm>
            <a:off x="9423643" y="1921244"/>
            <a:ext cx="2768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Google Classrooms</a:t>
            </a:r>
          </a:p>
          <a:p>
            <a:r>
              <a:rPr lang="en-US" dirty="0"/>
              <a:t>   2020: 2, 2021: 1, 2022: 1</a:t>
            </a:r>
          </a:p>
        </p:txBody>
      </p:sp>
      <p:pic>
        <p:nvPicPr>
          <p:cNvPr id="1030" name="Picture 6" descr="What is Instagram?">
            <a:extLst>
              <a:ext uri="{FF2B5EF4-FFF2-40B4-BE49-F238E27FC236}">
                <a16:creationId xmlns:a16="http://schemas.microsoft.com/office/drawing/2014/main" id="{E1776317-0798-F1CE-2DC9-64B2074D7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10" y="2786984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DCCCB4-D3AF-524B-F05A-66F3B7FDCF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7822" y="4068484"/>
            <a:ext cx="4344081" cy="27291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6C7704-9FB4-A72B-C340-9D596A0F6C55}"/>
              </a:ext>
            </a:extLst>
          </p:cNvPr>
          <p:cNvSpPr txBox="1"/>
          <p:nvPr/>
        </p:nvSpPr>
        <p:spPr>
          <a:xfrm>
            <a:off x="6554727" y="2729258"/>
            <a:ext cx="5027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Instagram (new followers)</a:t>
            </a:r>
          </a:p>
          <a:p>
            <a:r>
              <a:rPr lang="en-US" dirty="0"/>
              <a:t>   2018: 82, 2019: 132, 2020: 105, 2021: 41, 2022: 36</a:t>
            </a:r>
          </a:p>
          <a:p>
            <a:r>
              <a:rPr lang="en-US" dirty="0"/>
              <a:t>Instagram (new follows)</a:t>
            </a:r>
          </a:p>
          <a:p>
            <a:r>
              <a:rPr lang="en-US" dirty="0"/>
              <a:t>   2018: 79, 2019: 124, 2020: 109, 2021: 43, 2022: 50</a:t>
            </a:r>
          </a:p>
        </p:txBody>
      </p:sp>
    </p:spTree>
    <p:extLst>
      <p:ext uri="{BB962C8B-B14F-4D97-AF65-F5344CB8AC3E}">
        <p14:creationId xmlns:p14="http://schemas.microsoft.com/office/powerpoint/2010/main" val="4088454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</TotalTime>
  <Words>149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</vt:lpstr>
      <vt:lpstr>Banded</vt:lpstr>
      <vt:lpstr>Eric Infographic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 Infographic</dc:title>
  <dc:creator>Eric Zhou</dc:creator>
  <cp:lastModifiedBy>Eric Zhou</cp:lastModifiedBy>
  <cp:revision>1</cp:revision>
  <dcterms:created xsi:type="dcterms:W3CDTF">2022-09-07T06:03:36Z</dcterms:created>
  <dcterms:modified xsi:type="dcterms:W3CDTF">2022-09-07T06:21:11Z</dcterms:modified>
</cp:coreProperties>
</file>