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90C972B-2C18-4CE4-BF9F-836A72A0A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4" r="70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C9102-CFE5-4350-86C3-0D35F61B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Microsoft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E48F7-36F1-47F2-BB27-168CA9BDD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1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Longest closing price down streak: 4 days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Longest closing price up streak: 6 days</a:t>
            </a:r>
          </a:p>
          <a:p>
            <a:pPr>
              <a:lnSpc>
                <a:spcPct val="100000"/>
              </a:lnSpc>
            </a:pPr>
            <a:r>
              <a:rPr lang="en-US" sz="900" dirty="0" err="1"/>
              <a:t>Link:https</a:t>
            </a:r>
            <a:r>
              <a:rPr lang="en-US" sz="900" dirty="0"/>
              <a:t>://finance.yahoo.com/quote/MSFT/history?period1=1577836800&amp;period2=1607299200&amp;interval=1d&amp;filter=</a:t>
            </a:r>
            <a:r>
              <a:rPr lang="en-US" sz="900" dirty="0" err="1"/>
              <a:t>history&amp;frequency</a:t>
            </a:r>
            <a:r>
              <a:rPr lang="en-US" sz="900" dirty="0"/>
              <a:t>=1d&amp;includeAdjustedClose=true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76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8E2E8"/>
      </a:lt2>
      <a:accent1>
        <a:srgbClr val="47B54A"/>
      </a:accent1>
      <a:accent2>
        <a:srgbClr val="69B13B"/>
      </a:accent2>
      <a:accent3>
        <a:srgbClr val="95A942"/>
      </a:accent3>
      <a:accent4>
        <a:srgbClr val="B1973B"/>
      </a:accent4>
      <a:accent5>
        <a:srgbClr val="C3784D"/>
      </a:accent5>
      <a:accent6>
        <a:srgbClr val="B13B41"/>
      </a:accent6>
      <a:hlink>
        <a:srgbClr val="AB753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48149C0E34CAAE444BEFC8C70CE" ma:contentTypeVersion="13" ma:contentTypeDescription="Create a new document." ma:contentTypeScope="" ma:versionID="3e15acd87e79e7f89c80bf3ccd0d7385">
  <xsd:schema xmlns:xsd="http://www.w3.org/2001/XMLSchema" xmlns:xs="http://www.w3.org/2001/XMLSchema" xmlns:p="http://schemas.microsoft.com/office/2006/metadata/properties" xmlns:ns3="fa669fe9-d090-4cce-a52c-923d834b2b6a" xmlns:ns4="28bfcbdb-d1af-441f-b02f-79325741af57" targetNamespace="http://schemas.microsoft.com/office/2006/metadata/properties" ma:root="true" ma:fieldsID="1fde33e81652a4c4d88f97e086aa0b3a" ns3:_="" ns4:_="">
    <xsd:import namespace="fa669fe9-d090-4cce-a52c-923d834b2b6a"/>
    <xsd:import namespace="28bfcbdb-d1af-441f-b02f-79325741af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69fe9-d090-4cce-a52c-923d834b2b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fcbdb-d1af-441f-b02f-79325741af5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A4A38C-B514-47D7-B56D-EC9850055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69fe9-d090-4cce-a52c-923d834b2b6a"/>
    <ds:schemaRef ds:uri="28bfcbdb-d1af-441f-b02f-79325741af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07FC67-B648-4E00-8518-209720FCEA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57A461-B2E2-480E-A2E4-0C0BC94389DD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8bfcbdb-d1af-441f-b02f-79325741af57"/>
    <ds:schemaRef ds:uri="http://purl.org/dc/dcmitype/"/>
    <ds:schemaRef ds:uri="fa669fe9-d090-4cce-a52c-923d834b2b6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Microsoft Stocks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Stocks</dc:title>
  <dc:creator>Eric Zhou</dc:creator>
  <cp:lastModifiedBy>Eric Zhou</cp:lastModifiedBy>
  <cp:revision>3</cp:revision>
  <dcterms:created xsi:type="dcterms:W3CDTF">2020-12-07T18:42:59Z</dcterms:created>
  <dcterms:modified xsi:type="dcterms:W3CDTF">2020-12-07T18:48:58Z</dcterms:modified>
</cp:coreProperties>
</file>