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578BD2-B8C1-4B52-A587-5458395F9F8E}" v="97" dt="2020-12-03T04:15:06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0" d="100"/>
          <a:sy n="120" d="100"/>
        </p:scale>
        <p:origin x="120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Zhou" userId="6b41a6e9-c1d9-4dc5-b84f-8607ab71d490" providerId="ADAL" clId="{64578BD2-B8C1-4B52-A587-5458395F9F8E}"/>
    <pc:docChg chg="undo custSel modSld">
      <pc:chgData name="Eric Zhou" userId="6b41a6e9-c1d9-4dc5-b84f-8607ab71d490" providerId="ADAL" clId="{64578BD2-B8C1-4B52-A587-5458395F9F8E}" dt="2020-12-03T04:15:10.084" v="366" actId="1076"/>
      <pc:docMkLst>
        <pc:docMk/>
      </pc:docMkLst>
      <pc:sldChg chg="addSp delSp modSp mod">
        <pc:chgData name="Eric Zhou" userId="6b41a6e9-c1d9-4dc5-b84f-8607ab71d490" providerId="ADAL" clId="{64578BD2-B8C1-4B52-A587-5458395F9F8E}" dt="2020-12-03T04:15:10.084" v="366" actId="1076"/>
        <pc:sldMkLst>
          <pc:docMk/>
          <pc:sldMk cId="1975841034" sldId="256"/>
        </pc:sldMkLst>
        <pc:spChg chg="add mod">
          <ac:chgData name="Eric Zhou" userId="6b41a6e9-c1d9-4dc5-b84f-8607ab71d490" providerId="ADAL" clId="{64578BD2-B8C1-4B52-A587-5458395F9F8E}" dt="2020-12-03T04:02:19.660" v="92" actId="164"/>
          <ac:spMkLst>
            <pc:docMk/>
            <pc:sldMk cId="1975841034" sldId="256"/>
            <ac:spMk id="6" creationId="{F13FC790-592D-405A-917A-CA1116E7753F}"/>
          </ac:spMkLst>
        </pc:spChg>
        <pc:spChg chg="add mod">
          <ac:chgData name="Eric Zhou" userId="6b41a6e9-c1d9-4dc5-b84f-8607ab71d490" providerId="ADAL" clId="{64578BD2-B8C1-4B52-A587-5458395F9F8E}" dt="2020-12-03T04:10:49.504" v="306" actId="1037"/>
          <ac:spMkLst>
            <pc:docMk/>
            <pc:sldMk cId="1975841034" sldId="256"/>
            <ac:spMk id="7" creationId="{7E9258B3-065C-4847-A4D1-F3990DE46689}"/>
          </ac:spMkLst>
        </pc:spChg>
        <pc:spChg chg="add mod">
          <ac:chgData name="Eric Zhou" userId="6b41a6e9-c1d9-4dc5-b84f-8607ab71d490" providerId="ADAL" clId="{64578BD2-B8C1-4B52-A587-5458395F9F8E}" dt="2020-12-03T04:14:11.408" v="339" actId="1076"/>
          <ac:spMkLst>
            <pc:docMk/>
            <pc:sldMk cId="1975841034" sldId="256"/>
            <ac:spMk id="9" creationId="{50648AD6-8E7C-4469-B7A4-8569CC38352F}"/>
          </ac:spMkLst>
        </pc:spChg>
        <pc:spChg chg="add mod">
          <ac:chgData name="Eric Zhou" userId="6b41a6e9-c1d9-4dc5-b84f-8607ab71d490" providerId="ADAL" clId="{64578BD2-B8C1-4B52-A587-5458395F9F8E}" dt="2020-12-03T04:10:45.623" v="303" actId="1036"/>
          <ac:spMkLst>
            <pc:docMk/>
            <pc:sldMk cId="1975841034" sldId="256"/>
            <ac:spMk id="12" creationId="{BB27F479-5084-456D-B3DF-B083EAAE3C3F}"/>
          </ac:spMkLst>
        </pc:spChg>
        <pc:spChg chg="add mod">
          <ac:chgData name="Eric Zhou" userId="6b41a6e9-c1d9-4dc5-b84f-8607ab71d490" providerId="ADAL" clId="{64578BD2-B8C1-4B52-A587-5458395F9F8E}" dt="2020-12-03T04:08:13.977" v="263" actId="14100"/>
          <ac:spMkLst>
            <pc:docMk/>
            <pc:sldMk cId="1975841034" sldId="256"/>
            <ac:spMk id="13" creationId="{A8C32B42-3E47-444B-8FE5-4BEF8AD645D4}"/>
          </ac:spMkLst>
        </pc:spChg>
        <pc:spChg chg="add del mod">
          <ac:chgData name="Eric Zhou" userId="6b41a6e9-c1d9-4dc5-b84f-8607ab71d490" providerId="ADAL" clId="{64578BD2-B8C1-4B52-A587-5458395F9F8E}" dt="2020-12-03T04:04:50.465" v="159" actId="478"/>
          <ac:spMkLst>
            <pc:docMk/>
            <pc:sldMk cId="1975841034" sldId="256"/>
            <ac:spMk id="16" creationId="{A60AABE2-D795-4BEB-A719-16B77390E666}"/>
          </ac:spMkLst>
        </pc:spChg>
        <pc:spChg chg="add mod">
          <ac:chgData name="Eric Zhou" userId="6b41a6e9-c1d9-4dc5-b84f-8607ab71d490" providerId="ADAL" clId="{64578BD2-B8C1-4B52-A587-5458395F9F8E}" dt="2020-12-03T04:14:11.408" v="339" actId="1076"/>
          <ac:spMkLst>
            <pc:docMk/>
            <pc:sldMk cId="1975841034" sldId="256"/>
            <ac:spMk id="17" creationId="{7DF779E2-672F-44AD-AD83-FB9A56FDE2ED}"/>
          </ac:spMkLst>
        </pc:spChg>
        <pc:spChg chg="add mod">
          <ac:chgData name="Eric Zhou" userId="6b41a6e9-c1d9-4dc5-b84f-8607ab71d490" providerId="ADAL" clId="{64578BD2-B8C1-4B52-A587-5458395F9F8E}" dt="2020-12-03T04:14:19.256" v="340" actId="1076"/>
          <ac:spMkLst>
            <pc:docMk/>
            <pc:sldMk cId="1975841034" sldId="256"/>
            <ac:spMk id="19" creationId="{ECE03C6A-B4C4-4C2E-99D0-672EFD13D779}"/>
          </ac:spMkLst>
        </pc:spChg>
        <pc:spChg chg="add mod">
          <ac:chgData name="Eric Zhou" userId="6b41a6e9-c1d9-4dc5-b84f-8607ab71d490" providerId="ADAL" clId="{64578BD2-B8C1-4B52-A587-5458395F9F8E}" dt="2020-12-03T04:14:19.256" v="340" actId="1076"/>
          <ac:spMkLst>
            <pc:docMk/>
            <pc:sldMk cId="1975841034" sldId="256"/>
            <ac:spMk id="20" creationId="{10EE2EEA-C992-4DE6-ADF4-54A0077C7870}"/>
          </ac:spMkLst>
        </pc:spChg>
        <pc:spChg chg="add mod">
          <ac:chgData name="Eric Zhou" userId="6b41a6e9-c1d9-4dc5-b84f-8607ab71d490" providerId="ADAL" clId="{64578BD2-B8C1-4B52-A587-5458395F9F8E}" dt="2020-12-03T04:15:04.060" v="364" actId="1076"/>
          <ac:spMkLst>
            <pc:docMk/>
            <pc:sldMk cId="1975841034" sldId="256"/>
            <ac:spMk id="22" creationId="{3AFBDC64-E22E-4834-AF04-5600B52A62B8}"/>
          </ac:spMkLst>
        </pc:spChg>
        <pc:spChg chg="add mod">
          <ac:chgData name="Eric Zhou" userId="6b41a6e9-c1d9-4dc5-b84f-8607ab71d490" providerId="ADAL" clId="{64578BD2-B8C1-4B52-A587-5458395F9F8E}" dt="2020-12-03T04:15:10.084" v="366" actId="1076"/>
          <ac:spMkLst>
            <pc:docMk/>
            <pc:sldMk cId="1975841034" sldId="256"/>
            <ac:spMk id="23" creationId="{F1D86CDA-1A54-4221-9B3C-4D56282E13C0}"/>
          </ac:spMkLst>
        </pc:spChg>
        <pc:grpChg chg="add mod">
          <ac:chgData name="Eric Zhou" userId="6b41a6e9-c1d9-4dc5-b84f-8607ab71d490" providerId="ADAL" clId="{64578BD2-B8C1-4B52-A587-5458395F9F8E}" dt="2020-12-03T04:02:19.660" v="92" actId="164"/>
          <ac:grpSpMkLst>
            <pc:docMk/>
            <pc:sldMk cId="1975841034" sldId="256"/>
            <ac:grpSpMk id="8" creationId="{18BB5DEF-D8B6-4228-809F-810FBB8C4284}"/>
          </ac:grpSpMkLst>
        </pc:grpChg>
        <pc:graphicFrameChg chg="add mod">
          <ac:chgData name="Eric Zhou" userId="6b41a6e9-c1d9-4dc5-b84f-8607ab71d490" providerId="ADAL" clId="{64578BD2-B8C1-4B52-A587-5458395F9F8E}" dt="2020-12-03T04:06:00.854" v="182" actId="20577"/>
          <ac:graphicFrameMkLst>
            <pc:docMk/>
            <pc:sldMk cId="1975841034" sldId="256"/>
            <ac:graphicFrameMk id="10" creationId="{B3E19802-72D4-489B-971F-E25F7B9661D1}"/>
          </ac:graphicFrameMkLst>
        </pc:graphicFrameChg>
        <pc:picChg chg="add del">
          <ac:chgData name="Eric Zhou" userId="6b41a6e9-c1d9-4dc5-b84f-8607ab71d490" providerId="ADAL" clId="{64578BD2-B8C1-4B52-A587-5458395F9F8E}" dt="2020-12-02T05:41:05.408" v="1" actId="478"/>
          <ac:picMkLst>
            <pc:docMk/>
            <pc:sldMk cId="1975841034" sldId="256"/>
            <ac:picMk id="3" creationId="{4D05ACE1-BAD5-41BB-90E3-6006E66D21C0}"/>
          </ac:picMkLst>
        </pc:picChg>
        <pc:picChg chg="add del">
          <ac:chgData name="Eric Zhou" userId="6b41a6e9-c1d9-4dc5-b84f-8607ab71d490" providerId="ADAL" clId="{64578BD2-B8C1-4B52-A587-5458395F9F8E}" dt="2020-12-02T05:41:13.379" v="3" actId="478"/>
          <ac:picMkLst>
            <pc:docMk/>
            <pc:sldMk cId="1975841034" sldId="256"/>
            <ac:picMk id="4" creationId="{CC0C3B99-9C4F-43C9-8689-3E7797846027}"/>
          </ac:picMkLst>
        </pc:picChg>
        <pc:picChg chg="add mod">
          <ac:chgData name="Eric Zhou" userId="6b41a6e9-c1d9-4dc5-b84f-8607ab71d490" providerId="ADAL" clId="{64578BD2-B8C1-4B52-A587-5458395F9F8E}" dt="2020-12-03T04:14:19.256" v="340" actId="1076"/>
          <ac:picMkLst>
            <pc:docMk/>
            <pc:sldMk cId="1975841034" sldId="256"/>
            <ac:picMk id="5" creationId="{EC7161A5-C78C-4BFC-9474-C6A7E724EB65}"/>
          </ac:picMkLst>
        </pc:picChg>
        <pc:picChg chg="mod">
          <ac:chgData name="Eric Zhou" userId="6b41a6e9-c1d9-4dc5-b84f-8607ab71d490" providerId="ADAL" clId="{64578BD2-B8C1-4B52-A587-5458395F9F8E}" dt="2020-12-03T04:14:11.408" v="339" actId="1076"/>
          <ac:picMkLst>
            <pc:docMk/>
            <pc:sldMk cId="1975841034" sldId="256"/>
            <ac:picMk id="1026" creationId="{4F8A595A-D5C3-4341-82A0-433F07A66AFC}"/>
          </ac:picMkLst>
        </pc:picChg>
        <pc:picChg chg="mod">
          <ac:chgData name="Eric Zhou" userId="6b41a6e9-c1d9-4dc5-b84f-8607ab71d490" providerId="ADAL" clId="{64578BD2-B8C1-4B52-A587-5458395F9F8E}" dt="2020-12-03T04:02:21.666" v="97" actId="1076"/>
          <ac:picMkLst>
            <pc:docMk/>
            <pc:sldMk cId="1975841034" sldId="256"/>
            <ac:picMk id="1028" creationId="{73C170D4-E4D6-475F-9D8D-21E6C95F414A}"/>
          </ac:picMkLst>
        </pc:picChg>
        <pc:picChg chg="del">
          <ac:chgData name="Eric Zhou" userId="6b41a6e9-c1d9-4dc5-b84f-8607ab71d490" providerId="ADAL" clId="{64578BD2-B8C1-4B52-A587-5458395F9F8E}" dt="2020-12-03T03:46:17.681" v="10" actId="478"/>
          <ac:picMkLst>
            <pc:docMk/>
            <pc:sldMk cId="1975841034" sldId="256"/>
            <ac:picMk id="1030" creationId="{8F864CD2-056B-4276-921A-49D8C4E8CE5F}"/>
          </ac:picMkLst>
        </pc:picChg>
        <pc:picChg chg="add mod">
          <ac:chgData name="Eric Zhou" userId="6b41a6e9-c1d9-4dc5-b84f-8607ab71d490" providerId="ADAL" clId="{64578BD2-B8C1-4B52-A587-5458395F9F8E}" dt="2020-12-03T04:15:04.060" v="364" actId="1076"/>
          <ac:picMkLst>
            <pc:docMk/>
            <pc:sldMk cId="1975841034" sldId="256"/>
            <ac:picMk id="1032" creationId="{3322E7B7-830D-4E87-92D2-60B8864B351A}"/>
          </ac:picMkLst>
        </pc:picChg>
      </pc:sldChg>
    </pc:docChg>
  </pc:docChgLst>
  <pc:docChgLst>
    <pc:chgData name="Eric Zhou" userId="6b41a6e9-c1d9-4dc5-b84f-8607ab71d490" providerId="ADAL" clId="{A579D9EE-D8E2-446B-9B49-F3A2BF56E60A}"/>
    <pc:docChg chg="modSld">
      <pc:chgData name="Eric Zhou" userId="6b41a6e9-c1d9-4dc5-b84f-8607ab71d490" providerId="ADAL" clId="{A579D9EE-D8E2-446B-9B49-F3A2BF56E60A}" dt="2020-12-01T18:43:36.888" v="24" actId="1076"/>
      <pc:docMkLst>
        <pc:docMk/>
      </pc:docMkLst>
      <pc:sldChg chg="addSp modSp">
        <pc:chgData name="Eric Zhou" userId="6b41a6e9-c1d9-4dc5-b84f-8607ab71d490" providerId="ADAL" clId="{A579D9EE-D8E2-446B-9B49-F3A2BF56E60A}" dt="2020-12-01T18:43:36.888" v="24" actId="1076"/>
        <pc:sldMkLst>
          <pc:docMk/>
          <pc:sldMk cId="1975841034" sldId="256"/>
        </pc:sldMkLst>
        <pc:picChg chg="add mod">
          <ac:chgData name="Eric Zhou" userId="6b41a6e9-c1d9-4dc5-b84f-8607ab71d490" providerId="ADAL" clId="{A579D9EE-D8E2-446B-9B49-F3A2BF56E60A}" dt="2020-12-01T18:41:54.088" v="5" actId="1076"/>
          <ac:picMkLst>
            <pc:docMk/>
            <pc:sldMk cId="1975841034" sldId="256"/>
            <ac:picMk id="1026" creationId="{4F8A595A-D5C3-4341-82A0-433F07A66AFC}"/>
          </ac:picMkLst>
        </pc:picChg>
        <pc:picChg chg="add mod">
          <ac:chgData name="Eric Zhou" userId="6b41a6e9-c1d9-4dc5-b84f-8607ab71d490" providerId="ADAL" clId="{A579D9EE-D8E2-446B-9B49-F3A2BF56E60A}" dt="2020-12-01T18:42:58.935" v="15" actId="1076"/>
          <ac:picMkLst>
            <pc:docMk/>
            <pc:sldMk cId="1975841034" sldId="256"/>
            <ac:picMk id="1028" creationId="{73C170D4-E4D6-475F-9D8D-21E6C95F414A}"/>
          </ac:picMkLst>
        </pc:picChg>
        <pc:picChg chg="add mod">
          <ac:chgData name="Eric Zhou" userId="6b41a6e9-c1d9-4dc5-b84f-8607ab71d490" providerId="ADAL" clId="{A579D9EE-D8E2-446B-9B49-F3A2BF56E60A}" dt="2020-12-01T18:43:36.888" v="24" actId="1076"/>
          <ac:picMkLst>
            <pc:docMk/>
            <pc:sldMk cId="1975841034" sldId="256"/>
            <ac:picMk id="1030" creationId="{8F864CD2-056B-4276-921A-49D8C4E8CE5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eastsidepreparatory-my.sharepoint.com/personal/ezhou_eastsideprep_org/Documents/Documents/Eric/2020%20-%202021/Winter/Data%20Science/Eric%20Infographic/Youtube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200" dirty="0" err="1"/>
              <a:t>Youtube</a:t>
            </a:r>
            <a:r>
              <a:rPr lang="en-US" sz="1200" dirty="0"/>
              <a:t> Videos Watched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August</c:v>
              </c:pt>
              <c:pt idx="1">
                <c:v> September</c:v>
              </c:pt>
              <c:pt idx="2">
                <c:v> October</c:v>
              </c:pt>
              <c:pt idx="3">
                <c:v> November</c:v>
              </c:pt>
            </c:strLit>
          </c:cat>
          <c:val>
            <c:numRef>
              <c:f>Sheet1!$C$1:$C$4</c:f>
              <c:numCache>
                <c:formatCode>General</c:formatCode>
                <c:ptCount val="4"/>
                <c:pt idx="0">
                  <c:v>869</c:v>
                </c:pt>
                <c:pt idx="1">
                  <c:v>614</c:v>
                </c:pt>
                <c:pt idx="2">
                  <c:v>681</c:v>
                </c:pt>
                <c:pt idx="3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0C-41FD-9AA9-F6DF87FE518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533848671"/>
        <c:axId val="1095802559"/>
      </c:barChart>
      <c:catAx>
        <c:axId val="153384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5802559"/>
        <c:crosses val="autoZero"/>
        <c:auto val="1"/>
        <c:lblAlgn val="ctr"/>
        <c:lblOffset val="100"/>
        <c:noMultiLvlLbl val="0"/>
      </c:catAx>
      <c:valAx>
        <c:axId val="10958025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33848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9087-615D-4DCD-ABE1-40556EDA0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53093"/>
            <a:ext cx="2578146" cy="566107"/>
          </a:xfrm>
        </p:spPr>
        <p:txBody>
          <a:bodyPr/>
          <a:lstStyle/>
          <a:p>
            <a:r>
              <a:rPr lang="en-US" sz="3600" dirty="0"/>
              <a:t>Eric’s Data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F8A595A-D5C3-4341-82A0-433F07A66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903" y="1653235"/>
            <a:ext cx="1006157" cy="97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73C170D4-E4D6-475F-9D8D-21E6C95F4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4" t="23456" r="22925" b="23469"/>
          <a:stretch/>
        </p:blipFill>
        <p:spPr bwMode="auto">
          <a:xfrm>
            <a:off x="808889" y="1653235"/>
            <a:ext cx="1397416" cy="9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ee the source image">
            <a:extLst>
              <a:ext uri="{FF2B5EF4-FFF2-40B4-BE49-F238E27FC236}">
                <a16:creationId xmlns:a16="http://schemas.microsoft.com/office/drawing/2014/main" id="{EC7161A5-C78C-4BFC-9474-C6A7E724E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74" y="3140572"/>
            <a:ext cx="1149463" cy="11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3FC790-592D-405A-917A-CA1116E7753F}"/>
              </a:ext>
            </a:extLst>
          </p:cNvPr>
          <p:cNvSpPr txBox="1"/>
          <p:nvPr/>
        </p:nvSpPr>
        <p:spPr>
          <a:xfrm>
            <a:off x="2206305" y="19294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3E19802-72D4-489B-971F-E25F7B9661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813405"/>
              </p:ext>
            </p:extLst>
          </p:nvPr>
        </p:nvGraphicFramePr>
        <p:xfrm>
          <a:off x="2298670" y="1447289"/>
          <a:ext cx="3141857" cy="1390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7E9258B3-065C-4847-A4D1-F3990DE46689}"/>
              </a:ext>
            </a:extLst>
          </p:cNvPr>
          <p:cNvSpPr/>
          <p:nvPr/>
        </p:nvSpPr>
        <p:spPr>
          <a:xfrm rot="-5400000">
            <a:off x="3942031" y="2122052"/>
            <a:ext cx="184668" cy="18472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B27F479-5084-456D-B3DF-B083EAAE3C3F}"/>
              </a:ext>
            </a:extLst>
          </p:cNvPr>
          <p:cNvSpPr/>
          <p:nvPr/>
        </p:nvSpPr>
        <p:spPr>
          <a:xfrm rot="5400000">
            <a:off x="4707316" y="2199076"/>
            <a:ext cx="156188" cy="10245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8C32B42-3E47-444B-8FE5-4BEF8AD645D4}"/>
              </a:ext>
            </a:extLst>
          </p:cNvPr>
          <p:cNvSpPr/>
          <p:nvPr/>
        </p:nvSpPr>
        <p:spPr>
          <a:xfrm rot="5400000">
            <a:off x="3176343" y="2196149"/>
            <a:ext cx="264417" cy="18473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48AD6-8E7C-4469-B7A4-8569CC38352F}"/>
              </a:ext>
            </a:extLst>
          </p:cNvPr>
          <p:cNvSpPr txBox="1"/>
          <p:nvPr/>
        </p:nvSpPr>
        <p:spPr>
          <a:xfrm>
            <a:off x="7350489" y="1819448"/>
            <a:ext cx="2653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Likes in 2020: 4834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2019: 1270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DF779E2-672F-44AD-AD83-FB9A56FDE2ED}"/>
              </a:ext>
            </a:extLst>
          </p:cNvPr>
          <p:cNvSpPr/>
          <p:nvPr/>
        </p:nvSpPr>
        <p:spPr>
          <a:xfrm rot="16200000">
            <a:off x="9891864" y="1780963"/>
            <a:ext cx="449574" cy="4500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E03C6A-B4C4-4C2E-99D0-672EFD13D779}"/>
              </a:ext>
            </a:extLst>
          </p:cNvPr>
          <p:cNvSpPr txBox="1"/>
          <p:nvPr/>
        </p:nvSpPr>
        <p:spPr>
          <a:xfrm>
            <a:off x="4086620" y="3449845"/>
            <a:ext cx="402616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 of Code Written in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November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864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October: 216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0EE2EEA-C992-4DE6-ADF4-54A0077C7870}"/>
              </a:ext>
            </a:extLst>
          </p:cNvPr>
          <p:cNvSpPr/>
          <p:nvPr/>
        </p:nvSpPr>
        <p:spPr>
          <a:xfrm rot="16200000">
            <a:off x="7903902" y="3329337"/>
            <a:ext cx="449574" cy="4500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3322E7B7-830D-4E87-92D2-60B8864B3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917" y="4536387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AFBDC64-E22E-4834-AF04-5600B52A62B8}"/>
              </a:ext>
            </a:extLst>
          </p:cNvPr>
          <p:cNvSpPr txBox="1"/>
          <p:nvPr/>
        </p:nvSpPr>
        <p:spPr>
          <a:xfrm>
            <a:off x="3488226" y="4998608"/>
            <a:ext cx="5324664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Spent Exercising in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November (in minutes)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864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October: 216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1D86CDA-1A54-4221-9B3C-4D56282E13C0}"/>
              </a:ext>
            </a:extLst>
          </p:cNvPr>
          <p:cNvSpPr/>
          <p:nvPr/>
        </p:nvSpPr>
        <p:spPr>
          <a:xfrm rot="16200000">
            <a:off x="8588102" y="4882854"/>
            <a:ext cx="449574" cy="4500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41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1360</TotalTime>
  <Words>37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Times New Roman</vt:lpstr>
      <vt:lpstr>Wingdings 3</vt:lpstr>
      <vt:lpstr>Ion Boardroom</vt:lpstr>
      <vt:lpstr>Eric’s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Eric’s Data</dc:title>
  <dc:creator>Eric Zhou</dc:creator>
  <cp:lastModifiedBy>Eric Zhou</cp:lastModifiedBy>
  <cp:revision>1</cp:revision>
  <dcterms:created xsi:type="dcterms:W3CDTF">2020-12-01T18:38:34Z</dcterms:created>
  <dcterms:modified xsi:type="dcterms:W3CDTF">2020-12-03T04:15:10Z</dcterms:modified>
</cp:coreProperties>
</file>