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81" r:id="rId24"/>
    <p:sldId id="278" r:id="rId25"/>
    <p:sldId id="282" r:id="rId26"/>
    <p:sldId id="283" r:id="rId27"/>
    <p:sldId id="284" r:id="rId28"/>
    <p:sldId id="25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98B5AF-E20B-4C79-B63B-4C321AD9F4AC}" v="8" dt="2021-02-25T04:23:35.4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108" d="100"/>
          <a:sy n="108" d="100"/>
        </p:scale>
        <p:origin x="714"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 Zhou" userId="6b41a6e9-c1d9-4dc5-b84f-8607ab71d490" providerId="ADAL" clId="{D398B5AF-E20B-4C79-B63B-4C321AD9F4AC}"/>
    <pc:docChg chg="undo redo custSel addSld delSld modSld sldOrd">
      <pc:chgData name="Eric Zhou" userId="6b41a6e9-c1d9-4dc5-b84f-8607ab71d490" providerId="ADAL" clId="{D398B5AF-E20B-4C79-B63B-4C321AD9F4AC}" dt="2021-02-25T05:26:49.731" v="7751" actId="20577"/>
      <pc:docMkLst>
        <pc:docMk/>
      </pc:docMkLst>
      <pc:sldChg chg="modSp mod">
        <pc:chgData name="Eric Zhou" userId="6b41a6e9-c1d9-4dc5-b84f-8607ab71d490" providerId="ADAL" clId="{D398B5AF-E20B-4C79-B63B-4C321AD9F4AC}" dt="2021-02-25T02:12:22.838" v="35" actId="20577"/>
        <pc:sldMkLst>
          <pc:docMk/>
          <pc:sldMk cId="1971469974" sldId="257"/>
        </pc:sldMkLst>
        <pc:spChg chg="mod">
          <ac:chgData name="Eric Zhou" userId="6b41a6e9-c1d9-4dc5-b84f-8607ab71d490" providerId="ADAL" clId="{D398B5AF-E20B-4C79-B63B-4C321AD9F4AC}" dt="2021-02-25T02:12:22.838" v="35" actId="20577"/>
          <ac:spMkLst>
            <pc:docMk/>
            <pc:sldMk cId="1971469974" sldId="257"/>
            <ac:spMk id="3" creationId="{B6E07D55-6EE1-46EA-9346-AFEDCC511567}"/>
          </ac:spMkLst>
        </pc:spChg>
      </pc:sldChg>
      <pc:sldChg chg="modSp mod">
        <pc:chgData name="Eric Zhou" userId="6b41a6e9-c1d9-4dc5-b84f-8607ab71d490" providerId="ADAL" clId="{D398B5AF-E20B-4C79-B63B-4C321AD9F4AC}" dt="2021-02-25T04:38:04.896" v="7748" actId="20577"/>
        <pc:sldMkLst>
          <pc:docMk/>
          <pc:sldMk cId="387279831" sldId="258"/>
        </pc:sldMkLst>
        <pc:spChg chg="mod">
          <ac:chgData name="Eric Zhou" userId="6b41a6e9-c1d9-4dc5-b84f-8607ab71d490" providerId="ADAL" clId="{D398B5AF-E20B-4C79-B63B-4C321AD9F4AC}" dt="2021-02-25T04:38:04.896" v="7748" actId="20577"/>
          <ac:spMkLst>
            <pc:docMk/>
            <pc:sldMk cId="387279831" sldId="258"/>
            <ac:spMk id="3" creationId="{58890624-42EF-4155-A4CC-666592B26080}"/>
          </ac:spMkLst>
        </pc:spChg>
      </pc:sldChg>
      <pc:sldChg chg="modSp new mod modNotesTx">
        <pc:chgData name="Eric Zhou" userId="6b41a6e9-c1d9-4dc5-b84f-8607ab71d490" providerId="ADAL" clId="{D398B5AF-E20B-4C79-B63B-4C321AD9F4AC}" dt="2021-02-25T03:27:44.810" v="337" actId="20577"/>
        <pc:sldMkLst>
          <pc:docMk/>
          <pc:sldMk cId="2208827214" sldId="259"/>
        </pc:sldMkLst>
        <pc:spChg chg="mod">
          <ac:chgData name="Eric Zhou" userId="6b41a6e9-c1d9-4dc5-b84f-8607ab71d490" providerId="ADAL" clId="{D398B5AF-E20B-4C79-B63B-4C321AD9F4AC}" dt="2021-02-24T05:35:17.724" v="20" actId="20577"/>
          <ac:spMkLst>
            <pc:docMk/>
            <pc:sldMk cId="2208827214" sldId="259"/>
            <ac:spMk id="2" creationId="{4F0C37D4-2CF4-4281-8734-741145EF56CF}"/>
          </ac:spMkLst>
        </pc:spChg>
        <pc:spChg chg="mod">
          <ac:chgData name="Eric Zhou" userId="6b41a6e9-c1d9-4dc5-b84f-8607ab71d490" providerId="ADAL" clId="{D398B5AF-E20B-4C79-B63B-4C321AD9F4AC}" dt="2021-02-25T02:11:56.287" v="32" actId="27636"/>
          <ac:spMkLst>
            <pc:docMk/>
            <pc:sldMk cId="2208827214" sldId="259"/>
            <ac:spMk id="3" creationId="{F0B25E82-A6B9-414B-8716-7EDDEFF9A902}"/>
          </ac:spMkLst>
        </pc:spChg>
      </pc:sldChg>
      <pc:sldChg chg="addSp delSp modSp new mod setBg">
        <pc:chgData name="Eric Zhou" userId="6b41a6e9-c1d9-4dc5-b84f-8607ab71d490" providerId="ADAL" clId="{D398B5AF-E20B-4C79-B63B-4C321AD9F4AC}" dt="2021-02-25T03:22:24.727" v="246" actId="962"/>
        <pc:sldMkLst>
          <pc:docMk/>
          <pc:sldMk cId="3718998536" sldId="260"/>
        </pc:sldMkLst>
        <pc:spChg chg="mod">
          <ac:chgData name="Eric Zhou" userId="6b41a6e9-c1d9-4dc5-b84f-8607ab71d490" providerId="ADAL" clId="{D398B5AF-E20B-4C79-B63B-4C321AD9F4AC}" dt="2021-02-25T03:22:21.862" v="244" actId="26606"/>
          <ac:spMkLst>
            <pc:docMk/>
            <pc:sldMk cId="3718998536" sldId="260"/>
            <ac:spMk id="2" creationId="{78DB499F-F065-4D4A-99DD-961C64A4E4F4}"/>
          </ac:spMkLst>
        </pc:spChg>
        <pc:spChg chg="del">
          <ac:chgData name="Eric Zhou" userId="6b41a6e9-c1d9-4dc5-b84f-8607ab71d490" providerId="ADAL" clId="{D398B5AF-E20B-4C79-B63B-4C321AD9F4AC}" dt="2021-02-25T03:21:55.086" v="236" actId="478"/>
          <ac:spMkLst>
            <pc:docMk/>
            <pc:sldMk cId="3718998536" sldId="260"/>
            <ac:spMk id="3" creationId="{8D41B63E-950A-47E2-9052-C4E7C4819BD0}"/>
          </ac:spMkLst>
        </pc:spChg>
        <pc:spChg chg="add del">
          <ac:chgData name="Eric Zhou" userId="6b41a6e9-c1d9-4dc5-b84f-8607ab71d490" providerId="ADAL" clId="{D398B5AF-E20B-4C79-B63B-4C321AD9F4AC}" dt="2021-02-25T03:22:18.987" v="241" actId="26606"/>
          <ac:spMkLst>
            <pc:docMk/>
            <pc:sldMk cId="3718998536" sldId="260"/>
            <ac:spMk id="10" creationId="{D4771268-CB57-404A-9271-370EB28F6090}"/>
          </ac:spMkLst>
        </pc:spChg>
        <pc:picChg chg="add mod">
          <ac:chgData name="Eric Zhou" userId="6b41a6e9-c1d9-4dc5-b84f-8607ab71d490" providerId="ADAL" clId="{D398B5AF-E20B-4C79-B63B-4C321AD9F4AC}" dt="2021-02-25T03:22:24.727" v="246" actId="962"/>
          <ac:picMkLst>
            <pc:docMk/>
            <pc:sldMk cId="3718998536" sldId="260"/>
            <ac:picMk id="5" creationId="{9E2947FF-7590-4C19-A78D-4E3569819617}"/>
          </ac:picMkLst>
        </pc:picChg>
      </pc:sldChg>
      <pc:sldChg chg="addSp delSp modSp new mod setBg modNotesTx">
        <pc:chgData name="Eric Zhou" userId="6b41a6e9-c1d9-4dc5-b84f-8607ab71d490" providerId="ADAL" clId="{D398B5AF-E20B-4C79-B63B-4C321AD9F4AC}" dt="2021-02-25T03:30:26.590" v="698" actId="20577"/>
        <pc:sldMkLst>
          <pc:docMk/>
          <pc:sldMk cId="3942517946" sldId="261"/>
        </pc:sldMkLst>
        <pc:spChg chg="mod">
          <ac:chgData name="Eric Zhou" userId="6b41a6e9-c1d9-4dc5-b84f-8607ab71d490" providerId="ADAL" clId="{D398B5AF-E20B-4C79-B63B-4C321AD9F4AC}" dt="2021-02-25T03:29:21.062" v="384" actId="26606"/>
          <ac:spMkLst>
            <pc:docMk/>
            <pc:sldMk cId="3942517946" sldId="261"/>
            <ac:spMk id="2" creationId="{B7549E4D-DB72-4079-8F74-CF231E77FDF0}"/>
          </ac:spMkLst>
        </pc:spChg>
        <pc:spChg chg="del">
          <ac:chgData name="Eric Zhou" userId="6b41a6e9-c1d9-4dc5-b84f-8607ab71d490" providerId="ADAL" clId="{D398B5AF-E20B-4C79-B63B-4C321AD9F4AC}" dt="2021-02-25T03:26:37.519" v="285" actId="478"/>
          <ac:spMkLst>
            <pc:docMk/>
            <pc:sldMk cId="3942517946" sldId="261"/>
            <ac:spMk id="3" creationId="{DEA708BB-DA5C-448B-9570-ECA58D43ABD4}"/>
          </ac:spMkLst>
        </pc:spChg>
        <pc:spChg chg="add">
          <ac:chgData name="Eric Zhou" userId="6b41a6e9-c1d9-4dc5-b84f-8607ab71d490" providerId="ADAL" clId="{D398B5AF-E20B-4C79-B63B-4C321AD9F4AC}" dt="2021-02-25T03:29:21.062" v="384" actId="26606"/>
          <ac:spMkLst>
            <pc:docMk/>
            <pc:sldMk cId="3942517946" sldId="261"/>
            <ac:spMk id="12" creationId="{A4AC5506-6312-4701-8D3C-40187889A947}"/>
          </ac:spMkLst>
        </pc:spChg>
        <pc:picChg chg="add del mod">
          <ac:chgData name="Eric Zhou" userId="6b41a6e9-c1d9-4dc5-b84f-8607ab71d490" providerId="ADAL" clId="{D398B5AF-E20B-4C79-B63B-4C321AD9F4AC}" dt="2021-02-25T03:29:17.193" v="380" actId="478"/>
          <ac:picMkLst>
            <pc:docMk/>
            <pc:sldMk cId="3942517946" sldId="261"/>
            <ac:picMk id="5" creationId="{A1F7A196-7B18-43F1-A61F-0D5214C0F5E6}"/>
          </ac:picMkLst>
        </pc:picChg>
        <pc:picChg chg="add mod">
          <ac:chgData name="Eric Zhou" userId="6b41a6e9-c1d9-4dc5-b84f-8607ab71d490" providerId="ADAL" clId="{D398B5AF-E20B-4C79-B63B-4C321AD9F4AC}" dt="2021-02-25T03:29:25.289" v="385" actId="27614"/>
          <ac:picMkLst>
            <pc:docMk/>
            <pc:sldMk cId="3942517946" sldId="261"/>
            <ac:picMk id="7" creationId="{A353DD1F-8EF6-494A-858A-19D0EF2AF34A}"/>
          </ac:picMkLst>
        </pc:picChg>
      </pc:sldChg>
      <pc:sldChg chg="addSp delSp modSp new mod setBg modNotesTx">
        <pc:chgData name="Eric Zhou" userId="6b41a6e9-c1d9-4dc5-b84f-8607ab71d490" providerId="ADAL" clId="{D398B5AF-E20B-4C79-B63B-4C321AD9F4AC}" dt="2021-02-25T03:35:59.043" v="1359" actId="20577"/>
        <pc:sldMkLst>
          <pc:docMk/>
          <pc:sldMk cId="3713849516" sldId="262"/>
        </pc:sldMkLst>
        <pc:spChg chg="mod">
          <ac:chgData name="Eric Zhou" userId="6b41a6e9-c1d9-4dc5-b84f-8607ab71d490" providerId="ADAL" clId="{D398B5AF-E20B-4C79-B63B-4C321AD9F4AC}" dt="2021-02-25T03:33:35.927" v="968" actId="26606"/>
          <ac:spMkLst>
            <pc:docMk/>
            <pc:sldMk cId="3713849516" sldId="262"/>
            <ac:spMk id="2" creationId="{73EEDFFA-2A1D-4164-96D5-09ABDF51F87B}"/>
          </ac:spMkLst>
        </pc:spChg>
        <pc:spChg chg="del">
          <ac:chgData name="Eric Zhou" userId="6b41a6e9-c1d9-4dc5-b84f-8607ab71d490" providerId="ADAL" clId="{D398B5AF-E20B-4C79-B63B-4C321AD9F4AC}" dt="2021-02-25T03:32:23.140" v="965" actId="478"/>
          <ac:spMkLst>
            <pc:docMk/>
            <pc:sldMk cId="3713849516" sldId="262"/>
            <ac:spMk id="3" creationId="{C9FF490B-42DF-46E1-846E-3720A2055706}"/>
          </ac:spMkLst>
        </pc:spChg>
        <pc:spChg chg="add">
          <ac:chgData name="Eric Zhou" userId="6b41a6e9-c1d9-4dc5-b84f-8607ab71d490" providerId="ADAL" clId="{D398B5AF-E20B-4C79-B63B-4C321AD9F4AC}" dt="2021-02-25T03:33:35.927" v="968" actId="26606"/>
          <ac:spMkLst>
            <pc:docMk/>
            <pc:sldMk cId="3713849516" sldId="262"/>
            <ac:spMk id="10" creationId="{A4AC5506-6312-4701-8D3C-40187889A947}"/>
          </ac:spMkLst>
        </pc:spChg>
        <pc:picChg chg="add mod">
          <ac:chgData name="Eric Zhou" userId="6b41a6e9-c1d9-4dc5-b84f-8607ab71d490" providerId="ADAL" clId="{D398B5AF-E20B-4C79-B63B-4C321AD9F4AC}" dt="2021-02-25T03:33:35.927" v="968" actId="26606"/>
          <ac:picMkLst>
            <pc:docMk/>
            <pc:sldMk cId="3713849516" sldId="262"/>
            <ac:picMk id="5" creationId="{741C9778-BC8C-4CC7-936F-F6A9263D2B74}"/>
          </ac:picMkLst>
        </pc:picChg>
      </pc:sldChg>
      <pc:sldChg chg="addSp delSp modSp new mod setBg modNotesTx">
        <pc:chgData name="Eric Zhou" userId="6b41a6e9-c1d9-4dc5-b84f-8607ab71d490" providerId="ADAL" clId="{D398B5AF-E20B-4C79-B63B-4C321AD9F4AC}" dt="2021-02-25T03:42:02.053" v="1887" actId="20577"/>
        <pc:sldMkLst>
          <pc:docMk/>
          <pc:sldMk cId="1867765217" sldId="263"/>
        </pc:sldMkLst>
        <pc:spChg chg="mod">
          <ac:chgData name="Eric Zhou" userId="6b41a6e9-c1d9-4dc5-b84f-8607ab71d490" providerId="ADAL" clId="{D398B5AF-E20B-4C79-B63B-4C321AD9F4AC}" dt="2021-02-25T03:37:48.724" v="1378" actId="26606"/>
          <ac:spMkLst>
            <pc:docMk/>
            <pc:sldMk cId="1867765217" sldId="263"/>
            <ac:spMk id="2" creationId="{315F53DF-D988-4926-85B8-6509E7A536A3}"/>
          </ac:spMkLst>
        </pc:spChg>
        <pc:spChg chg="del">
          <ac:chgData name="Eric Zhou" userId="6b41a6e9-c1d9-4dc5-b84f-8607ab71d490" providerId="ADAL" clId="{D398B5AF-E20B-4C79-B63B-4C321AD9F4AC}" dt="2021-02-25T03:37:27.084" v="1374" actId="478"/>
          <ac:spMkLst>
            <pc:docMk/>
            <pc:sldMk cId="1867765217" sldId="263"/>
            <ac:spMk id="3" creationId="{C48A892D-09AA-4FD3-8DC6-EA6BDF36B2B8}"/>
          </ac:spMkLst>
        </pc:spChg>
        <pc:spChg chg="add mod">
          <ac:chgData name="Eric Zhou" userId="6b41a6e9-c1d9-4dc5-b84f-8607ab71d490" providerId="ADAL" clId="{D398B5AF-E20B-4C79-B63B-4C321AD9F4AC}" dt="2021-02-25T03:39:12.973" v="1454" actId="1076"/>
          <ac:spMkLst>
            <pc:docMk/>
            <pc:sldMk cId="1867765217" sldId="263"/>
            <ac:spMk id="8" creationId="{FF6BAD82-83F7-42FB-90F8-33B482B266C5}"/>
          </ac:spMkLst>
        </pc:spChg>
        <pc:spChg chg="add mod">
          <ac:chgData name="Eric Zhou" userId="6b41a6e9-c1d9-4dc5-b84f-8607ab71d490" providerId="ADAL" clId="{D398B5AF-E20B-4C79-B63B-4C321AD9F4AC}" dt="2021-02-25T03:39:47.094" v="1471" actId="1076"/>
          <ac:spMkLst>
            <pc:docMk/>
            <pc:sldMk cId="1867765217" sldId="263"/>
            <ac:spMk id="10" creationId="{3F9B1911-2EEA-4A6E-A3EF-3B95E3C1C2A4}"/>
          </ac:spMkLst>
        </pc:spChg>
        <pc:spChg chg="add">
          <ac:chgData name="Eric Zhou" userId="6b41a6e9-c1d9-4dc5-b84f-8607ab71d490" providerId="ADAL" clId="{D398B5AF-E20B-4C79-B63B-4C321AD9F4AC}" dt="2021-02-25T03:37:48.724" v="1378" actId="26606"/>
          <ac:spMkLst>
            <pc:docMk/>
            <pc:sldMk cId="1867765217" sldId="263"/>
            <ac:spMk id="12" creationId="{99ED5833-B85B-4103-8A3B-CAB0308E6C15}"/>
          </ac:spMkLst>
        </pc:spChg>
        <pc:picChg chg="add mod modCrop">
          <ac:chgData name="Eric Zhou" userId="6b41a6e9-c1d9-4dc5-b84f-8607ab71d490" providerId="ADAL" clId="{D398B5AF-E20B-4C79-B63B-4C321AD9F4AC}" dt="2021-02-25T03:38:50.149" v="1393" actId="1076"/>
          <ac:picMkLst>
            <pc:docMk/>
            <pc:sldMk cId="1867765217" sldId="263"/>
            <ac:picMk id="5" creationId="{AF5DCE96-41C2-4D1E-A43D-C8461BFEBE52}"/>
          </ac:picMkLst>
        </pc:picChg>
        <pc:picChg chg="add mod">
          <ac:chgData name="Eric Zhou" userId="6b41a6e9-c1d9-4dc5-b84f-8607ab71d490" providerId="ADAL" clId="{D398B5AF-E20B-4C79-B63B-4C321AD9F4AC}" dt="2021-02-25T03:39:37.321" v="1469" actId="1076"/>
          <ac:picMkLst>
            <pc:docMk/>
            <pc:sldMk cId="1867765217" sldId="263"/>
            <ac:picMk id="7" creationId="{47074B4C-D7EE-4B62-89FF-18A230831853}"/>
          </ac:picMkLst>
        </pc:picChg>
        <pc:cxnChg chg="add mod">
          <ac:chgData name="Eric Zhou" userId="6b41a6e9-c1d9-4dc5-b84f-8607ab71d490" providerId="ADAL" clId="{D398B5AF-E20B-4C79-B63B-4C321AD9F4AC}" dt="2021-02-25T03:40:17.702" v="1474" actId="208"/>
          <ac:cxnSpMkLst>
            <pc:docMk/>
            <pc:sldMk cId="1867765217" sldId="263"/>
            <ac:cxnSpMk id="11" creationId="{E6C26845-0F41-4C83-B198-16328104A936}"/>
          </ac:cxnSpMkLst>
        </pc:cxnChg>
      </pc:sldChg>
      <pc:sldChg chg="addSp delSp modSp new mod setBg modNotesTx">
        <pc:chgData name="Eric Zhou" userId="6b41a6e9-c1d9-4dc5-b84f-8607ab71d490" providerId="ADAL" clId="{D398B5AF-E20B-4C79-B63B-4C321AD9F4AC}" dt="2021-02-25T03:46:00.246" v="2481" actId="20577"/>
        <pc:sldMkLst>
          <pc:docMk/>
          <pc:sldMk cId="3414790321" sldId="264"/>
        </pc:sldMkLst>
        <pc:spChg chg="mod">
          <ac:chgData name="Eric Zhou" userId="6b41a6e9-c1d9-4dc5-b84f-8607ab71d490" providerId="ADAL" clId="{D398B5AF-E20B-4C79-B63B-4C321AD9F4AC}" dt="2021-02-25T03:45:05.875" v="2292" actId="14100"/>
          <ac:spMkLst>
            <pc:docMk/>
            <pc:sldMk cId="3414790321" sldId="264"/>
            <ac:spMk id="2" creationId="{89793AA4-6BDF-4644-96C5-D6284156902B}"/>
          </ac:spMkLst>
        </pc:spChg>
        <pc:spChg chg="del">
          <ac:chgData name="Eric Zhou" userId="6b41a6e9-c1d9-4dc5-b84f-8607ab71d490" providerId="ADAL" clId="{D398B5AF-E20B-4C79-B63B-4C321AD9F4AC}" dt="2021-02-25T03:43:30.978" v="1917" actId="478"/>
          <ac:spMkLst>
            <pc:docMk/>
            <pc:sldMk cId="3414790321" sldId="264"/>
            <ac:spMk id="3" creationId="{3BD64946-22A8-4D4D-9BC2-5108D520B321}"/>
          </ac:spMkLst>
        </pc:spChg>
        <pc:spChg chg="add del">
          <ac:chgData name="Eric Zhou" userId="6b41a6e9-c1d9-4dc5-b84f-8607ab71d490" providerId="ADAL" clId="{D398B5AF-E20B-4C79-B63B-4C321AD9F4AC}" dt="2021-02-25T03:43:34.702" v="1919" actId="26606"/>
          <ac:spMkLst>
            <pc:docMk/>
            <pc:sldMk cId="3414790321" sldId="264"/>
            <ac:spMk id="10" creationId="{A4AC5506-6312-4701-8D3C-40187889A947}"/>
          </ac:spMkLst>
        </pc:spChg>
        <pc:spChg chg="add del">
          <ac:chgData name="Eric Zhou" userId="6b41a6e9-c1d9-4dc5-b84f-8607ab71d490" providerId="ADAL" clId="{D398B5AF-E20B-4C79-B63B-4C321AD9F4AC}" dt="2021-02-25T03:43:36.030" v="1921" actId="26606"/>
          <ac:spMkLst>
            <pc:docMk/>
            <pc:sldMk cId="3414790321" sldId="264"/>
            <ac:spMk id="12" creationId="{D12DDE76-C203-4047-9998-63900085B5E8}"/>
          </ac:spMkLst>
        </pc:spChg>
        <pc:spChg chg="add del">
          <ac:chgData name="Eric Zhou" userId="6b41a6e9-c1d9-4dc5-b84f-8607ab71d490" providerId="ADAL" clId="{D398B5AF-E20B-4C79-B63B-4C321AD9F4AC}" dt="2021-02-25T03:43:38.931" v="1923" actId="26606"/>
          <ac:spMkLst>
            <pc:docMk/>
            <pc:sldMk cId="3414790321" sldId="264"/>
            <ac:spMk id="14" creationId="{16C5FA50-8D52-4617-AF91-5C7B1C8352F1}"/>
          </ac:spMkLst>
        </pc:spChg>
        <pc:spChg chg="add del">
          <ac:chgData name="Eric Zhou" userId="6b41a6e9-c1d9-4dc5-b84f-8607ab71d490" providerId="ADAL" clId="{D398B5AF-E20B-4C79-B63B-4C321AD9F4AC}" dt="2021-02-25T03:43:38.931" v="1923" actId="26606"/>
          <ac:spMkLst>
            <pc:docMk/>
            <pc:sldMk cId="3414790321" sldId="264"/>
            <ac:spMk id="15" creationId="{E223798C-12AD-4B0C-A50C-D676347D67CF}"/>
          </ac:spMkLst>
        </pc:spChg>
        <pc:spChg chg="add del">
          <ac:chgData name="Eric Zhou" userId="6b41a6e9-c1d9-4dc5-b84f-8607ab71d490" providerId="ADAL" clId="{D398B5AF-E20B-4C79-B63B-4C321AD9F4AC}" dt="2021-02-25T03:43:40.422" v="1925" actId="26606"/>
          <ac:spMkLst>
            <pc:docMk/>
            <pc:sldMk cId="3414790321" sldId="264"/>
            <ac:spMk id="16" creationId="{90F533E9-6690-41A8-A372-4C6C622D028D}"/>
          </ac:spMkLst>
        </pc:spChg>
        <pc:spChg chg="add del">
          <ac:chgData name="Eric Zhou" userId="6b41a6e9-c1d9-4dc5-b84f-8607ab71d490" providerId="ADAL" clId="{D398B5AF-E20B-4C79-B63B-4C321AD9F4AC}" dt="2021-02-25T03:43:40.422" v="1925" actId="26606"/>
          <ac:spMkLst>
            <pc:docMk/>
            <pc:sldMk cId="3414790321" sldId="264"/>
            <ac:spMk id="17" creationId="{E45B1D5C-0827-4AF0-8186-11FC5A8B8B92}"/>
          </ac:spMkLst>
        </pc:spChg>
        <pc:spChg chg="add del">
          <ac:chgData name="Eric Zhou" userId="6b41a6e9-c1d9-4dc5-b84f-8607ab71d490" providerId="ADAL" clId="{D398B5AF-E20B-4C79-B63B-4C321AD9F4AC}" dt="2021-02-25T03:43:40.422" v="1925" actId="26606"/>
          <ac:spMkLst>
            <pc:docMk/>
            <pc:sldMk cId="3414790321" sldId="264"/>
            <ac:spMk id="18" creationId="{99413ED5-9ED4-4772-BCE4-2BCAE6B12E35}"/>
          </ac:spMkLst>
        </pc:spChg>
        <pc:spChg chg="add del">
          <ac:chgData name="Eric Zhou" userId="6b41a6e9-c1d9-4dc5-b84f-8607ab71d490" providerId="ADAL" clId="{D398B5AF-E20B-4C79-B63B-4C321AD9F4AC}" dt="2021-02-25T03:43:40.422" v="1925" actId="26606"/>
          <ac:spMkLst>
            <pc:docMk/>
            <pc:sldMk cId="3414790321" sldId="264"/>
            <ac:spMk id="19" creationId="{04357C93-F0CB-4A1C-8F77-4E9063789819}"/>
          </ac:spMkLst>
        </pc:spChg>
        <pc:spChg chg="add del">
          <ac:chgData name="Eric Zhou" userId="6b41a6e9-c1d9-4dc5-b84f-8607ab71d490" providerId="ADAL" clId="{D398B5AF-E20B-4C79-B63B-4C321AD9F4AC}" dt="2021-02-25T03:43:40.971" v="1927" actId="26606"/>
          <ac:spMkLst>
            <pc:docMk/>
            <pc:sldMk cId="3414790321" sldId="264"/>
            <ac:spMk id="21" creationId="{16C5FA50-8D52-4617-AF91-5C7B1C8352F1}"/>
          </ac:spMkLst>
        </pc:spChg>
        <pc:spChg chg="add del">
          <ac:chgData name="Eric Zhou" userId="6b41a6e9-c1d9-4dc5-b84f-8607ab71d490" providerId="ADAL" clId="{D398B5AF-E20B-4C79-B63B-4C321AD9F4AC}" dt="2021-02-25T03:43:40.971" v="1927" actId="26606"/>
          <ac:spMkLst>
            <pc:docMk/>
            <pc:sldMk cId="3414790321" sldId="264"/>
            <ac:spMk id="22" creationId="{E223798C-12AD-4B0C-A50C-D676347D67CF}"/>
          </ac:spMkLst>
        </pc:spChg>
        <pc:spChg chg="add">
          <ac:chgData name="Eric Zhou" userId="6b41a6e9-c1d9-4dc5-b84f-8607ab71d490" providerId="ADAL" clId="{D398B5AF-E20B-4C79-B63B-4C321AD9F4AC}" dt="2021-02-25T03:43:40.991" v="1928" actId="26606"/>
          <ac:spMkLst>
            <pc:docMk/>
            <pc:sldMk cId="3414790321" sldId="264"/>
            <ac:spMk id="24" creationId="{E45B1D5C-0827-4AF0-8186-11FC5A8B8B92}"/>
          </ac:spMkLst>
        </pc:spChg>
        <pc:spChg chg="add">
          <ac:chgData name="Eric Zhou" userId="6b41a6e9-c1d9-4dc5-b84f-8607ab71d490" providerId="ADAL" clId="{D398B5AF-E20B-4C79-B63B-4C321AD9F4AC}" dt="2021-02-25T03:43:40.991" v="1928" actId="26606"/>
          <ac:spMkLst>
            <pc:docMk/>
            <pc:sldMk cId="3414790321" sldId="264"/>
            <ac:spMk id="25" creationId="{99413ED5-9ED4-4772-BCE4-2BCAE6B12E35}"/>
          </ac:spMkLst>
        </pc:spChg>
        <pc:spChg chg="add">
          <ac:chgData name="Eric Zhou" userId="6b41a6e9-c1d9-4dc5-b84f-8607ab71d490" providerId="ADAL" clId="{D398B5AF-E20B-4C79-B63B-4C321AD9F4AC}" dt="2021-02-25T03:43:40.991" v="1928" actId="26606"/>
          <ac:spMkLst>
            <pc:docMk/>
            <pc:sldMk cId="3414790321" sldId="264"/>
            <ac:spMk id="26" creationId="{04357C93-F0CB-4A1C-8F77-4E9063789819}"/>
          </ac:spMkLst>
        </pc:spChg>
        <pc:spChg chg="add">
          <ac:chgData name="Eric Zhou" userId="6b41a6e9-c1d9-4dc5-b84f-8607ab71d490" providerId="ADAL" clId="{D398B5AF-E20B-4C79-B63B-4C321AD9F4AC}" dt="2021-02-25T03:43:40.991" v="1928" actId="26606"/>
          <ac:spMkLst>
            <pc:docMk/>
            <pc:sldMk cId="3414790321" sldId="264"/>
            <ac:spMk id="27" creationId="{90F533E9-6690-41A8-A372-4C6C622D028D}"/>
          </ac:spMkLst>
        </pc:spChg>
        <pc:picChg chg="add mod">
          <ac:chgData name="Eric Zhou" userId="6b41a6e9-c1d9-4dc5-b84f-8607ab71d490" providerId="ADAL" clId="{D398B5AF-E20B-4C79-B63B-4C321AD9F4AC}" dt="2021-02-25T03:43:42.749" v="1929" actId="27614"/>
          <ac:picMkLst>
            <pc:docMk/>
            <pc:sldMk cId="3414790321" sldId="264"/>
            <ac:picMk id="5" creationId="{5B8BD785-7A35-40D5-A1F3-2F4E771A2AD6}"/>
          </ac:picMkLst>
        </pc:picChg>
      </pc:sldChg>
      <pc:sldChg chg="addSp delSp modSp new mod setBg modNotesTx">
        <pc:chgData name="Eric Zhou" userId="6b41a6e9-c1d9-4dc5-b84f-8607ab71d490" providerId="ADAL" clId="{D398B5AF-E20B-4C79-B63B-4C321AD9F4AC}" dt="2021-02-25T03:49:15.916" v="2952" actId="20577"/>
        <pc:sldMkLst>
          <pc:docMk/>
          <pc:sldMk cId="2390547327" sldId="265"/>
        </pc:sldMkLst>
        <pc:spChg chg="mod ord">
          <ac:chgData name="Eric Zhou" userId="6b41a6e9-c1d9-4dc5-b84f-8607ab71d490" providerId="ADAL" clId="{D398B5AF-E20B-4C79-B63B-4C321AD9F4AC}" dt="2021-02-25T03:48:38.647" v="2763" actId="26606"/>
          <ac:spMkLst>
            <pc:docMk/>
            <pc:sldMk cId="2390547327" sldId="265"/>
            <ac:spMk id="2" creationId="{06D90CF9-421D-46E0-B756-AC4466606314}"/>
          </ac:spMkLst>
        </pc:spChg>
        <pc:spChg chg="del">
          <ac:chgData name="Eric Zhou" userId="6b41a6e9-c1d9-4dc5-b84f-8607ab71d490" providerId="ADAL" clId="{D398B5AF-E20B-4C79-B63B-4C321AD9F4AC}" dt="2021-02-25T03:45:15.453" v="2293" actId="478"/>
          <ac:spMkLst>
            <pc:docMk/>
            <pc:sldMk cId="2390547327" sldId="265"/>
            <ac:spMk id="3" creationId="{08D10C29-AC8D-4664-9306-2D3B91440B6C}"/>
          </ac:spMkLst>
        </pc:spChg>
        <pc:spChg chg="add del">
          <ac:chgData name="Eric Zhou" userId="6b41a6e9-c1d9-4dc5-b84f-8607ab71d490" providerId="ADAL" clId="{D398B5AF-E20B-4C79-B63B-4C321AD9F4AC}" dt="2021-02-25T03:47:37.953" v="2741" actId="26606"/>
          <ac:spMkLst>
            <pc:docMk/>
            <pc:sldMk cId="2390547327" sldId="265"/>
            <ac:spMk id="10" creationId="{53F29798-D584-4792-9B62-3F5F5C36D619}"/>
          </ac:spMkLst>
        </pc:spChg>
        <pc:spChg chg="add del">
          <ac:chgData name="Eric Zhou" userId="6b41a6e9-c1d9-4dc5-b84f-8607ab71d490" providerId="ADAL" clId="{D398B5AF-E20B-4C79-B63B-4C321AD9F4AC}" dt="2021-02-25T03:47:34.071" v="2736" actId="26606"/>
          <ac:spMkLst>
            <pc:docMk/>
            <pc:sldMk cId="2390547327" sldId="265"/>
            <ac:spMk id="15" creationId="{99ED5833-B85B-4103-8A3B-CAB0308E6C15}"/>
          </ac:spMkLst>
        </pc:spChg>
        <pc:spChg chg="add del">
          <ac:chgData name="Eric Zhou" userId="6b41a6e9-c1d9-4dc5-b84f-8607ab71d490" providerId="ADAL" clId="{D398B5AF-E20B-4C79-B63B-4C321AD9F4AC}" dt="2021-02-25T03:47:35.334" v="2738" actId="26606"/>
          <ac:spMkLst>
            <pc:docMk/>
            <pc:sldMk cId="2390547327" sldId="265"/>
            <ac:spMk id="17" creationId="{022BDE4A-8A20-4A69-9C5A-581C82036A4D}"/>
          </ac:spMkLst>
        </pc:spChg>
        <pc:spChg chg="add del">
          <ac:chgData name="Eric Zhou" userId="6b41a6e9-c1d9-4dc5-b84f-8607ab71d490" providerId="ADAL" clId="{D398B5AF-E20B-4C79-B63B-4C321AD9F4AC}" dt="2021-02-25T03:47:37.940" v="2740" actId="26606"/>
          <ac:spMkLst>
            <pc:docMk/>
            <pc:sldMk cId="2390547327" sldId="265"/>
            <ac:spMk id="19" creationId="{99ED5833-B85B-4103-8A3B-CAB0308E6C15}"/>
          </ac:spMkLst>
        </pc:spChg>
        <pc:spChg chg="add del">
          <ac:chgData name="Eric Zhou" userId="6b41a6e9-c1d9-4dc5-b84f-8607ab71d490" providerId="ADAL" clId="{D398B5AF-E20B-4C79-B63B-4C321AD9F4AC}" dt="2021-02-25T03:48:06.949" v="2748" actId="26606"/>
          <ac:spMkLst>
            <pc:docMk/>
            <pc:sldMk cId="2390547327" sldId="265"/>
            <ac:spMk id="21" creationId="{46C2E80F-49A6-4372-B103-219D417A55ED}"/>
          </ac:spMkLst>
        </pc:spChg>
        <pc:spChg chg="add del">
          <ac:chgData name="Eric Zhou" userId="6b41a6e9-c1d9-4dc5-b84f-8607ab71d490" providerId="ADAL" clId="{D398B5AF-E20B-4C79-B63B-4C321AD9F4AC}" dt="2021-02-25T03:48:13.831" v="2757" actId="26606"/>
          <ac:spMkLst>
            <pc:docMk/>
            <pc:sldMk cId="2390547327" sldId="265"/>
            <ac:spMk id="26" creationId="{4845A0EE-C4C8-4AE1-B3C6-1261368AC036}"/>
          </ac:spMkLst>
        </pc:spChg>
        <pc:spChg chg="add del">
          <ac:chgData name="Eric Zhou" userId="6b41a6e9-c1d9-4dc5-b84f-8607ab71d490" providerId="ADAL" clId="{D398B5AF-E20B-4C79-B63B-4C321AD9F4AC}" dt="2021-02-25T03:48:11.044" v="2752" actId="26606"/>
          <ac:spMkLst>
            <pc:docMk/>
            <pc:sldMk cId="2390547327" sldId="265"/>
            <ac:spMk id="31" creationId="{4845A0EE-C4C8-4AE1-B3C6-1261368AC036}"/>
          </ac:spMkLst>
        </pc:spChg>
        <pc:spChg chg="add del">
          <ac:chgData name="Eric Zhou" userId="6b41a6e9-c1d9-4dc5-b84f-8607ab71d490" providerId="ADAL" clId="{D398B5AF-E20B-4C79-B63B-4C321AD9F4AC}" dt="2021-02-25T03:48:12.230" v="2754" actId="26606"/>
          <ac:spMkLst>
            <pc:docMk/>
            <pc:sldMk cId="2390547327" sldId="265"/>
            <ac:spMk id="34" creationId="{823AC064-BC96-4F32-8AE1-B2FD38754823}"/>
          </ac:spMkLst>
        </pc:spChg>
        <pc:spChg chg="add del">
          <ac:chgData name="Eric Zhou" userId="6b41a6e9-c1d9-4dc5-b84f-8607ab71d490" providerId="ADAL" clId="{D398B5AF-E20B-4C79-B63B-4C321AD9F4AC}" dt="2021-02-25T03:48:13.826" v="2756" actId="26606"/>
          <ac:spMkLst>
            <pc:docMk/>
            <pc:sldMk cId="2390547327" sldId="265"/>
            <ac:spMk id="37" creationId="{33B1EE1F-6738-485F-A620-2602F7683DFB}"/>
          </ac:spMkLst>
        </pc:spChg>
        <pc:spChg chg="add del">
          <ac:chgData name="Eric Zhou" userId="6b41a6e9-c1d9-4dc5-b84f-8607ab71d490" providerId="ADAL" clId="{D398B5AF-E20B-4C79-B63B-4C321AD9F4AC}" dt="2021-02-25T03:48:38.647" v="2763" actId="26606"/>
          <ac:spMkLst>
            <pc:docMk/>
            <pc:sldMk cId="2390547327" sldId="265"/>
            <ac:spMk id="40" creationId="{022BDE4A-8A20-4A69-9C5A-581C82036A4D}"/>
          </ac:spMkLst>
        </pc:spChg>
        <pc:spChg chg="add del">
          <ac:chgData name="Eric Zhou" userId="6b41a6e9-c1d9-4dc5-b84f-8607ab71d490" providerId="ADAL" clId="{D398B5AF-E20B-4C79-B63B-4C321AD9F4AC}" dt="2021-02-25T03:48:38.634" v="2762" actId="26606"/>
          <ac:spMkLst>
            <pc:docMk/>
            <pc:sldMk cId="2390547327" sldId="265"/>
            <ac:spMk id="42" creationId="{99ED5833-B85B-4103-8A3B-CAB0308E6C15}"/>
          </ac:spMkLst>
        </pc:spChg>
        <pc:spChg chg="add">
          <ac:chgData name="Eric Zhou" userId="6b41a6e9-c1d9-4dc5-b84f-8607ab71d490" providerId="ADAL" clId="{D398B5AF-E20B-4C79-B63B-4C321AD9F4AC}" dt="2021-02-25T03:48:38.647" v="2763" actId="26606"/>
          <ac:spMkLst>
            <pc:docMk/>
            <pc:sldMk cId="2390547327" sldId="265"/>
            <ac:spMk id="44" creationId="{823AC064-BC96-4F32-8AE1-B2FD38754823}"/>
          </ac:spMkLst>
        </pc:spChg>
        <pc:spChg chg="add del">
          <ac:chgData name="Eric Zhou" userId="6b41a6e9-c1d9-4dc5-b84f-8607ab71d490" providerId="ADAL" clId="{D398B5AF-E20B-4C79-B63B-4C321AD9F4AC}" dt="2021-02-25T03:48:36.926" v="2760" actId="26606"/>
          <ac:spMkLst>
            <pc:docMk/>
            <pc:sldMk cId="2390547327" sldId="265"/>
            <ac:spMk id="45" creationId="{022BDE4A-8A20-4A69-9C5A-581C82036A4D}"/>
          </ac:spMkLst>
        </pc:spChg>
        <pc:picChg chg="add del mod ord">
          <ac:chgData name="Eric Zhou" userId="6b41a6e9-c1d9-4dc5-b84f-8607ab71d490" providerId="ADAL" clId="{D398B5AF-E20B-4C79-B63B-4C321AD9F4AC}" dt="2021-02-25T03:47:46.112" v="2744" actId="478"/>
          <ac:picMkLst>
            <pc:docMk/>
            <pc:sldMk cId="2390547327" sldId="265"/>
            <ac:picMk id="5" creationId="{50C7A777-B23C-4565-AF7F-496C3B113DFE}"/>
          </ac:picMkLst>
        </pc:picChg>
        <pc:picChg chg="add mod ord">
          <ac:chgData name="Eric Zhou" userId="6b41a6e9-c1d9-4dc5-b84f-8607ab71d490" providerId="ADAL" clId="{D398B5AF-E20B-4C79-B63B-4C321AD9F4AC}" dt="2021-02-25T03:48:38.647" v="2763" actId="26606"/>
          <ac:picMkLst>
            <pc:docMk/>
            <pc:sldMk cId="2390547327" sldId="265"/>
            <ac:picMk id="7" creationId="{B875AA21-9357-4346-8D9B-EF0E634E439D}"/>
          </ac:picMkLst>
        </pc:picChg>
        <pc:picChg chg="add mod modCrop">
          <ac:chgData name="Eric Zhou" userId="6b41a6e9-c1d9-4dc5-b84f-8607ab71d490" providerId="ADAL" clId="{D398B5AF-E20B-4C79-B63B-4C321AD9F4AC}" dt="2021-02-25T03:48:42.057" v="2764" actId="27614"/>
          <ac:picMkLst>
            <pc:docMk/>
            <pc:sldMk cId="2390547327" sldId="265"/>
            <ac:picMk id="9" creationId="{9453786E-7837-4C2B-A394-ACC3706F3217}"/>
          </ac:picMkLst>
        </pc:picChg>
        <pc:cxnChg chg="add del">
          <ac:chgData name="Eric Zhou" userId="6b41a6e9-c1d9-4dc5-b84f-8607ab71d490" providerId="ADAL" clId="{D398B5AF-E20B-4C79-B63B-4C321AD9F4AC}" dt="2021-02-25T03:48:12.230" v="2754" actId="26606"/>
          <ac:cxnSpMkLst>
            <pc:docMk/>
            <pc:sldMk cId="2390547327" sldId="265"/>
            <ac:cxnSpMk id="33" creationId="{7E7C77BC-7138-40B1-A15B-20F57A494629}"/>
          </ac:cxnSpMkLst>
        </pc:cxnChg>
        <pc:cxnChg chg="add del">
          <ac:chgData name="Eric Zhou" userId="6b41a6e9-c1d9-4dc5-b84f-8607ab71d490" providerId="ADAL" clId="{D398B5AF-E20B-4C79-B63B-4C321AD9F4AC}" dt="2021-02-25T03:48:12.230" v="2754" actId="26606"/>
          <ac:cxnSpMkLst>
            <pc:docMk/>
            <pc:sldMk cId="2390547327" sldId="265"/>
            <ac:cxnSpMk id="35" creationId="{DB146403-F3D6-484B-B2ED-97F9565D0370}"/>
          </ac:cxnSpMkLst>
        </pc:cxnChg>
        <pc:cxnChg chg="add del">
          <ac:chgData name="Eric Zhou" userId="6b41a6e9-c1d9-4dc5-b84f-8607ab71d490" providerId="ADAL" clId="{D398B5AF-E20B-4C79-B63B-4C321AD9F4AC}" dt="2021-02-25T03:48:13.826" v="2756" actId="26606"/>
          <ac:cxnSpMkLst>
            <pc:docMk/>
            <pc:sldMk cId="2390547327" sldId="265"/>
            <ac:cxnSpMk id="38" creationId="{ADC544FB-7860-4381-935B-43879C94F627}"/>
          </ac:cxnSpMkLst>
        </pc:cxnChg>
        <pc:cxnChg chg="add">
          <ac:chgData name="Eric Zhou" userId="6b41a6e9-c1d9-4dc5-b84f-8607ab71d490" providerId="ADAL" clId="{D398B5AF-E20B-4C79-B63B-4C321AD9F4AC}" dt="2021-02-25T03:48:38.647" v="2763" actId="26606"/>
          <ac:cxnSpMkLst>
            <pc:docMk/>
            <pc:sldMk cId="2390547327" sldId="265"/>
            <ac:cxnSpMk id="47" creationId="{7E7C77BC-7138-40B1-A15B-20F57A494629}"/>
          </ac:cxnSpMkLst>
        </pc:cxnChg>
        <pc:cxnChg chg="add">
          <ac:chgData name="Eric Zhou" userId="6b41a6e9-c1d9-4dc5-b84f-8607ab71d490" providerId="ADAL" clId="{D398B5AF-E20B-4C79-B63B-4C321AD9F4AC}" dt="2021-02-25T03:48:38.647" v="2763" actId="26606"/>
          <ac:cxnSpMkLst>
            <pc:docMk/>
            <pc:sldMk cId="2390547327" sldId="265"/>
            <ac:cxnSpMk id="49" creationId="{DB146403-F3D6-484B-B2ED-97F9565D0370}"/>
          </ac:cxnSpMkLst>
        </pc:cxnChg>
      </pc:sldChg>
      <pc:sldChg chg="addSp delSp modSp new mod setBg modNotesTx">
        <pc:chgData name="Eric Zhou" userId="6b41a6e9-c1d9-4dc5-b84f-8607ab71d490" providerId="ADAL" clId="{D398B5AF-E20B-4C79-B63B-4C321AD9F4AC}" dt="2021-02-25T03:52:25.334" v="3454" actId="20577"/>
        <pc:sldMkLst>
          <pc:docMk/>
          <pc:sldMk cId="4173652483" sldId="266"/>
        </pc:sldMkLst>
        <pc:spChg chg="mod ord">
          <ac:chgData name="Eric Zhou" userId="6b41a6e9-c1d9-4dc5-b84f-8607ab71d490" providerId="ADAL" clId="{D398B5AF-E20B-4C79-B63B-4C321AD9F4AC}" dt="2021-02-25T03:51:39.096" v="3285" actId="26606"/>
          <ac:spMkLst>
            <pc:docMk/>
            <pc:sldMk cId="4173652483" sldId="266"/>
            <ac:spMk id="2" creationId="{4095404F-0100-4B2E-BDCF-8ED6F4383109}"/>
          </ac:spMkLst>
        </pc:spChg>
        <pc:spChg chg="del">
          <ac:chgData name="Eric Zhou" userId="6b41a6e9-c1d9-4dc5-b84f-8607ab71d490" providerId="ADAL" clId="{D398B5AF-E20B-4C79-B63B-4C321AD9F4AC}" dt="2021-02-25T03:49:53.558" v="2998" actId="22"/>
          <ac:spMkLst>
            <pc:docMk/>
            <pc:sldMk cId="4173652483" sldId="266"/>
            <ac:spMk id="3" creationId="{7DAA5B91-BF7B-4EC4-88B7-2CF7EFDE55E8}"/>
          </ac:spMkLst>
        </pc:spChg>
        <pc:spChg chg="add del">
          <ac:chgData name="Eric Zhou" userId="6b41a6e9-c1d9-4dc5-b84f-8607ab71d490" providerId="ADAL" clId="{D398B5AF-E20B-4C79-B63B-4C321AD9F4AC}" dt="2021-02-25T03:49:57.330" v="3000" actId="26606"/>
          <ac:spMkLst>
            <pc:docMk/>
            <pc:sldMk cId="4173652483" sldId="266"/>
            <ac:spMk id="9" creationId="{9DB02771-0D9B-413C-93DD-A2E440BA076E}"/>
          </ac:spMkLst>
        </pc:spChg>
        <pc:spChg chg="add del">
          <ac:chgData name="Eric Zhou" userId="6b41a6e9-c1d9-4dc5-b84f-8607ab71d490" providerId="ADAL" clId="{D398B5AF-E20B-4C79-B63B-4C321AD9F4AC}" dt="2021-02-25T03:51:39.096" v="3285" actId="26606"/>
          <ac:spMkLst>
            <pc:docMk/>
            <pc:sldMk cId="4173652483" sldId="266"/>
            <ac:spMk id="10" creationId="{A4AC5506-6312-4701-8D3C-40187889A947}"/>
          </ac:spMkLst>
        </pc:spChg>
        <pc:spChg chg="add del">
          <ac:chgData name="Eric Zhou" userId="6b41a6e9-c1d9-4dc5-b84f-8607ab71d490" providerId="ADAL" clId="{D398B5AF-E20B-4C79-B63B-4C321AD9F4AC}" dt="2021-02-25T03:49:57.330" v="3000" actId="26606"/>
          <ac:spMkLst>
            <pc:docMk/>
            <pc:sldMk cId="4173652483" sldId="266"/>
            <ac:spMk id="12" creationId="{1A95671B-3CC6-4792-9114-B74FAEA224E6}"/>
          </ac:spMkLst>
        </pc:spChg>
        <pc:spChg chg="add del">
          <ac:chgData name="Eric Zhou" userId="6b41a6e9-c1d9-4dc5-b84f-8607ab71d490" providerId="ADAL" clId="{D398B5AF-E20B-4C79-B63B-4C321AD9F4AC}" dt="2021-02-25T03:51:30.692" v="3281" actId="26606"/>
          <ac:spMkLst>
            <pc:docMk/>
            <pc:sldMk cId="4173652483" sldId="266"/>
            <ac:spMk id="14" creationId="{ABFA383F-5C39-473B-801D-24A4DD665B9B}"/>
          </ac:spMkLst>
        </pc:spChg>
        <pc:spChg chg="add del">
          <ac:chgData name="Eric Zhou" userId="6b41a6e9-c1d9-4dc5-b84f-8607ab71d490" providerId="ADAL" clId="{D398B5AF-E20B-4C79-B63B-4C321AD9F4AC}" dt="2021-02-25T03:51:29.413" v="3279" actId="26606"/>
          <ac:spMkLst>
            <pc:docMk/>
            <pc:sldMk cId="4173652483" sldId="266"/>
            <ac:spMk id="15" creationId="{022BDE4A-8A20-4A69-9C5A-581C82036A4D}"/>
          </ac:spMkLst>
        </pc:spChg>
        <pc:spChg chg="add del">
          <ac:chgData name="Eric Zhou" userId="6b41a6e9-c1d9-4dc5-b84f-8607ab71d490" providerId="ADAL" clId="{D398B5AF-E20B-4C79-B63B-4C321AD9F4AC}" dt="2021-02-25T03:51:30.692" v="3281" actId="26606"/>
          <ac:spMkLst>
            <pc:docMk/>
            <pc:sldMk cId="4173652483" sldId="266"/>
            <ac:spMk id="17" creationId="{385E1BDC-A9B0-4A87-82E3-F3187F69A802}"/>
          </ac:spMkLst>
        </pc:spChg>
        <pc:spChg chg="add del">
          <ac:chgData name="Eric Zhou" userId="6b41a6e9-c1d9-4dc5-b84f-8607ab71d490" providerId="ADAL" clId="{D398B5AF-E20B-4C79-B63B-4C321AD9F4AC}" dt="2021-02-25T03:51:30.692" v="3281" actId="26606"/>
          <ac:spMkLst>
            <pc:docMk/>
            <pc:sldMk cId="4173652483" sldId="266"/>
            <ac:spMk id="19" creationId="{0990C621-3B8B-4820-8328-D47EF7CE823C}"/>
          </ac:spMkLst>
        </pc:spChg>
        <pc:spChg chg="add del">
          <ac:chgData name="Eric Zhou" userId="6b41a6e9-c1d9-4dc5-b84f-8607ab71d490" providerId="ADAL" clId="{D398B5AF-E20B-4C79-B63B-4C321AD9F4AC}" dt="2021-02-25T03:51:30.692" v="3281" actId="26606"/>
          <ac:spMkLst>
            <pc:docMk/>
            <pc:sldMk cId="4173652483" sldId="266"/>
            <ac:spMk id="21" creationId="{C1A2385B-1D2A-4E17-84FA-6CB7F0AAE473}"/>
          </ac:spMkLst>
        </pc:spChg>
        <pc:spChg chg="add del">
          <ac:chgData name="Eric Zhou" userId="6b41a6e9-c1d9-4dc5-b84f-8607ab71d490" providerId="ADAL" clId="{D398B5AF-E20B-4C79-B63B-4C321AD9F4AC}" dt="2021-02-25T03:51:30.692" v="3281" actId="26606"/>
          <ac:spMkLst>
            <pc:docMk/>
            <pc:sldMk cId="4173652483" sldId="266"/>
            <ac:spMk id="23" creationId="{5E791F2F-79DB-4CC0-9FA1-001E3E91E8B7}"/>
          </ac:spMkLst>
        </pc:spChg>
        <pc:spChg chg="add del">
          <ac:chgData name="Eric Zhou" userId="6b41a6e9-c1d9-4dc5-b84f-8607ab71d490" providerId="ADAL" clId="{D398B5AF-E20B-4C79-B63B-4C321AD9F4AC}" dt="2021-02-25T03:51:39.096" v="3285" actId="26606"/>
          <ac:spMkLst>
            <pc:docMk/>
            <pc:sldMk cId="4173652483" sldId="266"/>
            <ac:spMk id="25" creationId="{823AC064-BC96-4F32-8AE1-B2FD38754823}"/>
          </ac:spMkLst>
        </pc:spChg>
        <pc:picChg chg="add mod ord">
          <ac:chgData name="Eric Zhou" userId="6b41a6e9-c1d9-4dc5-b84f-8607ab71d490" providerId="ADAL" clId="{D398B5AF-E20B-4C79-B63B-4C321AD9F4AC}" dt="2021-02-25T03:51:53.103" v="3289" actId="1076"/>
          <ac:picMkLst>
            <pc:docMk/>
            <pc:sldMk cId="4173652483" sldId="266"/>
            <ac:picMk id="5" creationId="{FBEFB4BB-C698-4617-89CB-3E40E148FF4E}"/>
          </ac:picMkLst>
        </pc:picChg>
        <pc:picChg chg="add mod">
          <ac:chgData name="Eric Zhou" userId="6b41a6e9-c1d9-4dc5-b84f-8607ab71d490" providerId="ADAL" clId="{D398B5AF-E20B-4C79-B63B-4C321AD9F4AC}" dt="2021-02-25T03:51:55.714" v="3290" actId="1076"/>
          <ac:picMkLst>
            <pc:docMk/>
            <pc:sldMk cId="4173652483" sldId="266"/>
            <ac:picMk id="7" creationId="{CA689B0D-86E1-4996-AD36-4F541359F66D}"/>
          </ac:picMkLst>
        </pc:picChg>
        <pc:cxnChg chg="add del">
          <ac:chgData name="Eric Zhou" userId="6b41a6e9-c1d9-4dc5-b84f-8607ab71d490" providerId="ADAL" clId="{D398B5AF-E20B-4C79-B63B-4C321AD9F4AC}" dt="2021-02-25T03:51:39.096" v="3285" actId="26606"/>
          <ac:cxnSpMkLst>
            <pc:docMk/>
            <pc:sldMk cId="4173652483" sldId="266"/>
            <ac:cxnSpMk id="26" creationId="{7E7C77BC-7138-40B1-A15B-20F57A494629}"/>
          </ac:cxnSpMkLst>
        </pc:cxnChg>
        <pc:cxnChg chg="add del">
          <ac:chgData name="Eric Zhou" userId="6b41a6e9-c1d9-4dc5-b84f-8607ab71d490" providerId="ADAL" clId="{D398B5AF-E20B-4C79-B63B-4C321AD9F4AC}" dt="2021-02-25T03:51:39.096" v="3285" actId="26606"/>
          <ac:cxnSpMkLst>
            <pc:docMk/>
            <pc:sldMk cId="4173652483" sldId="266"/>
            <ac:cxnSpMk id="27" creationId="{DB146403-F3D6-484B-B2ED-97F9565D0370}"/>
          </ac:cxnSpMkLst>
        </pc:cxnChg>
      </pc:sldChg>
      <pc:sldChg chg="addSp delSp modSp new mod setBg modNotesTx">
        <pc:chgData name="Eric Zhou" userId="6b41a6e9-c1d9-4dc5-b84f-8607ab71d490" providerId="ADAL" clId="{D398B5AF-E20B-4C79-B63B-4C321AD9F4AC}" dt="2021-02-25T03:54:10.687" v="3644" actId="20577"/>
        <pc:sldMkLst>
          <pc:docMk/>
          <pc:sldMk cId="2710325732" sldId="267"/>
        </pc:sldMkLst>
        <pc:spChg chg="mod">
          <ac:chgData name="Eric Zhou" userId="6b41a6e9-c1d9-4dc5-b84f-8607ab71d490" providerId="ADAL" clId="{D398B5AF-E20B-4C79-B63B-4C321AD9F4AC}" dt="2021-02-25T03:53:31.891" v="3488" actId="26606"/>
          <ac:spMkLst>
            <pc:docMk/>
            <pc:sldMk cId="2710325732" sldId="267"/>
            <ac:spMk id="2" creationId="{AA385F0C-B6D4-4743-8B1E-11D1307EB258}"/>
          </ac:spMkLst>
        </pc:spChg>
        <pc:spChg chg="del">
          <ac:chgData name="Eric Zhou" userId="6b41a6e9-c1d9-4dc5-b84f-8607ab71d490" providerId="ADAL" clId="{D398B5AF-E20B-4C79-B63B-4C321AD9F4AC}" dt="2021-02-25T03:53:16.494" v="3456" actId="478"/>
          <ac:spMkLst>
            <pc:docMk/>
            <pc:sldMk cId="2710325732" sldId="267"/>
            <ac:spMk id="3" creationId="{F7C3ACC6-174A-4171-BC97-9A152F613F4B}"/>
          </ac:spMkLst>
        </pc:spChg>
        <pc:spChg chg="add">
          <ac:chgData name="Eric Zhou" userId="6b41a6e9-c1d9-4dc5-b84f-8607ab71d490" providerId="ADAL" clId="{D398B5AF-E20B-4C79-B63B-4C321AD9F4AC}" dt="2021-02-25T03:53:31.891" v="3488" actId="26606"/>
          <ac:spMkLst>
            <pc:docMk/>
            <pc:sldMk cId="2710325732" sldId="267"/>
            <ac:spMk id="10" creationId="{E45B1D5C-0827-4AF0-8186-11FC5A8B8B92}"/>
          </ac:spMkLst>
        </pc:spChg>
        <pc:spChg chg="add">
          <ac:chgData name="Eric Zhou" userId="6b41a6e9-c1d9-4dc5-b84f-8607ab71d490" providerId="ADAL" clId="{D398B5AF-E20B-4C79-B63B-4C321AD9F4AC}" dt="2021-02-25T03:53:31.891" v="3488" actId="26606"/>
          <ac:spMkLst>
            <pc:docMk/>
            <pc:sldMk cId="2710325732" sldId="267"/>
            <ac:spMk id="12" creationId="{99413ED5-9ED4-4772-BCE4-2BCAE6B12E35}"/>
          </ac:spMkLst>
        </pc:spChg>
        <pc:spChg chg="add">
          <ac:chgData name="Eric Zhou" userId="6b41a6e9-c1d9-4dc5-b84f-8607ab71d490" providerId="ADAL" clId="{D398B5AF-E20B-4C79-B63B-4C321AD9F4AC}" dt="2021-02-25T03:53:31.891" v="3488" actId="26606"/>
          <ac:spMkLst>
            <pc:docMk/>
            <pc:sldMk cId="2710325732" sldId="267"/>
            <ac:spMk id="14" creationId="{04357C93-F0CB-4A1C-8F77-4E9063789819}"/>
          </ac:spMkLst>
        </pc:spChg>
        <pc:spChg chg="add">
          <ac:chgData name="Eric Zhou" userId="6b41a6e9-c1d9-4dc5-b84f-8607ab71d490" providerId="ADAL" clId="{D398B5AF-E20B-4C79-B63B-4C321AD9F4AC}" dt="2021-02-25T03:53:31.891" v="3488" actId="26606"/>
          <ac:spMkLst>
            <pc:docMk/>
            <pc:sldMk cId="2710325732" sldId="267"/>
            <ac:spMk id="16" creationId="{90F533E9-6690-41A8-A372-4C6C622D028D}"/>
          </ac:spMkLst>
        </pc:spChg>
        <pc:picChg chg="add mod">
          <ac:chgData name="Eric Zhou" userId="6b41a6e9-c1d9-4dc5-b84f-8607ab71d490" providerId="ADAL" clId="{D398B5AF-E20B-4C79-B63B-4C321AD9F4AC}" dt="2021-02-25T03:53:33.115" v="3490" actId="962"/>
          <ac:picMkLst>
            <pc:docMk/>
            <pc:sldMk cId="2710325732" sldId="267"/>
            <ac:picMk id="5" creationId="{224FB732-CC18-4756-8770-655447F53EDA}"/>
          </ac:picMkLst>
        </pc:picChg>
      </pc:sldChg>
      <pc:sldChg chg="addSp delSp modSp new mod setBg modNotesTx">
        <pc:chgData name="Eric Zhou" userId="6b41a6e9-c1d9-4dc5-b84f-8607ab71d490" providerId="ADAL" clId="{D398B5AF-E20B-4C79-B63B-4C321AD9F4AC}" dt="2021-02-25T03:56:01.165" v="3850" actId="33524"/>
        <pc:sldMkLst>
          <pc:docMk/>
          <pc:sldMk cId="1340426570" sldId="268"/>
        </pc:sldMkLst>
        <pc:spChg chg="mod">
          <ac:chgData name="Eric Zhou" userId="6b41a6e9-c1d9-4dc5-b84f-8607ab71d490" providerId="ADAL" clId="{D398B5AF-E20B-4C79-B63B-4C321AD9F4AC}" dt="2021-02-25T03:55:17.913" v="3694" actId="26606"/>
          <ac:spMkLst>
            <pc:docMk/>
            <pc:sldMk cId="1340426570" sldId="268"/>
            <ac:spMk id="2" creationId="{045BAF5B-BD4B-4421-B543-AA0595C85FC8}"/>
          </ac:spMkLst>
        </pc:spChg>
        <pc:spChg chg="del">
          <ac:chgData name="Eric Zhou" userId="6b41a6e9-c1d9-4dc5-b84f-8607ab71d490" providerId="ADAL" clId="{D398B5AF-E20B-4C79-B63B-4C321AD9F4AC}" dt="2021-02-25T03:54:38.247" v="3679" actId="478"/>
          <ac:spMkLst>
            <pc:docMk/>
            <pc:sldMk cId="1340426570" sldId="268"/>
            <ac:spMk id="3" creationId="{63BE643F-354A-4530-97C9-37A86A6E6516}"/>
          </ac:spMkLst>
        </pc:spChg>
        <pc:spChg chg="add">
          <ac:chgData name="Eric Zhou" userId="6b41a6e9-c1d9-4dc5-b84f-8607ab71d490" providerId="ADAL" clId="{D398B5AF-E20B-4C79-B63B-4C321AD9F4AC}" dt="2021-02-25T03:55:17.913" v="3694" actId="26606"/>
          <ac:spMkLst>
            <pc:docMk/>
            <pc:sldMk cId="1340426570" sldId="268"/>
            <ac:spMk id="12" creationId="{823AC064-BC96-4F32-8AE1-B2FD38754823}"/>
          </ac:spMkLst>
        </pc:spChg>
        <pc:picChg chg="add mod ord">
          <ac:chgData name="Eric Zhou" userId="6b41a6e9-c1d9-4dc5-b84f-8607ab71d490" providerId="ADAL" clId="{D398B5AF-E20B-4C79-B63B-4C321AD9F4AC}" dt="2021-02-25T03:55:20.257" v="3695" actId="27614"/>
          <ac:picMkLst>
            <pc:docMk/>
            <pc:sldMk cId="1340426570" sldId="268"/>
            <ac:picMk id="5" creationId="{8D84751E-27E3-4FB1-A2F2-FB86DC1D22A6}"/>
          </ac:picMkLst>
        </pc:picChg>
        <pc:picChg chg="add mod">
          <ac:chgData name="Eric Zhou" userId="6b41a6e9-c1d9-4dc5-b84f-8607ab71d490" providerId="ADAL" clId="{D398B5AF-E20B-4C79-B63B-4C321AD9F4AC}" dt="2021-02-25T03:55:20.433" v="3698" actId="962"/>
          <ac:picMkLst>
            <pc:docMk/>
            <pc:sldMk cId="1340426570" sldId="268"/>
            <ac:picMk id="7" creationId="{F7AB60EF-989F-428C-A03A-F2B9CEA8E349}"/>
          </ac:picMkLst>
        </pc:picChg>
        <pc:cxnChg chg="add">
          <ac:chgData name="Eric Zhou" userId="6b41a6e9-c1d9-4dc5-b84f-8607ab71d490" providerId="ADAL" clId="{D398B5AF-E20B-4C79-B63B-4C321AD9F4AC}" dt="2021-02-25T03:55:17.913" v="3694" actId="26606"/>
          <ac:cxnSpMkLst>
            <pc:docMk/>
            <pc:sldMk cId="1340426570" sldId="268"/>
            <ac:cxnSpMk id="14" creationId="{7E7C77BC-7138-40B1-A15B-20F57A494629}"/>
          </ac:cxnSpMkLst>
        </pc:cxnChg>
        <pc:cxnChg chg="add">
          <ac:chgData name="Eric Zhou" userId="6b41a6e9-c1d9-4dc5-b84f-8607ab71d490" providerId="ADAL" clId="{D398B5AF-E20B-4C79-B63B-4C321AD9F4AC}" dt="2021-02-25T03:55:17.913" v="3694" actId="26606"/>
          <ac:cxnSpMkLst>
            <pc:docMk/>
            <pc:sldMk cId="1340426570" sldId="268"/>
            <ac:cxnSpMk id="16" creationId="{DB146403-F3D6-484B-B2ED-97F9565D0370}"/>
          </ac:cxnSpMkLst>
        </pc:cxnChg>
      </pc:sldChg>
      <pc:sldChg chg="addSp delSp modSp add mod modNotesTx">
        <pc:chgData name="Eric Zhou" userId="6b41a6e9-c1d9-4dc5-b84f-8607ab71d490" providerId="ADAL" clId="{D398B5AF-E20B-4C79-B63B-4C321AD9F4AC}" dt="2021-02-25T03:57:12.995" v="3985" actId="20577"/>
        <pc:sldMkLst>
          <pc:docMk/>
          <pc:sldMk cId="2269659772" sldId="269"/>
        </pc:sldMkLst>
        <pc:spChg chg="mod">
          <ac:chgData name="Eric Zhou" userId="6b41a6e9-c1d9-4dc5-b84f-8607ab71d490" providerId="ADAL" clId="{D398B5AF-E20B-4C79-B63B-4C321AD9F4AC}" dt="2021-02-25T03:56:10.355" v="3862" actId="20577"/>
          <ac:spMkLst>
            <pc:docMk/>
            <pc:sldMk cId="2269659772" sldId="269"/>
            <ac:spMk id="2" creationId="{045BAF5B-BD4B-4421-B543-AA0595C85FC8}"/>
          </ac:spMkLst>
        </pc:spChg>
        <pc:spChg chg="del">
          <ac:chgData name="Eric Zhou" userId="6b41a6e9-c1d9-4dc5-b84f-8607ab71d490" providerId="ADAL" clId="{D398B5AF-E20B-4C79-B63B-4C321AD9F4AC}" dt="2021-02-25T03:56:49.303" v="3867" actId="26606"/>
          <ac:spMkLst>
            <pc:docMk/>
            <pc:sldMk cId="2269659772" sldId="269"/>
            <ac:spMk id="12" creationId="{823AC064-BC96-4F32-8AE1-B2FD38754823}"/>
          </ac:spMkLst>
        </pc:spChg>
        <pc:spChg chg="add">
          <ac:chgData name="Eric Zhou" userId="6b41a6e9-c1d9-4dc5-b84f-8607ab71d490" providerId="ADAL" clId="{D398B5AF-E20B-4C79-B63B-4C321AD9F4AC}" dt="2021-02-25T03:56:49.303" v="3867" actId="26606"/>
          <ac:spMkLst>
            <pc:docMk/>
            <pc:sldMk cId="2269659772" sldId="269"/>
            <ac:spMk id="21" creationId="{823AC064-BC96-4F32-8AE1-B2FD38754823}"/>
          </ac:spMkLst>
        </pc:spChg>
        <pc:picChg chg="add mod ord">
          <ac:chgData name="Eric Zhou" userId="6b41a6e9-c1d9-4dc5-b84f-8607ab71d490" providerId="ADAL" clId="{D398B5AF-E20B-4C79-B63B-4C321AD9F4AC}" dt="2021-02-25T03:56:51.224" v="3868" actId="27614"/>
          <ac:picMkLst>
            <pc:docMk/>
            <pc:sldMk cId="2269659772" sldId="269"/>
            <ac:picMk id="4" creationId="{D5F28ADC-FC9D-4E07-B326-4071F4A72F72}"/>
          </ac:picMkLst>
        </pc:picChg>
        <pc:picChg chg="del">
          <ac:chgData name="Eric Zhou" userId="6b41a6e9-c1d9-4dc5-b84f-8607ab71d490" providerId="ADAL" clId="{D398B5AF-E20B-4C79-B63B-4C321AD9F4AC}" dt="2021-02-25T03:56:12.607" v="3864" actId="478"/>
          <ac:picMkLst>
            <pc:docMk/>
            <pc:sldMk cId="2269659772" sldId="269"/>
            <ac:picMk id="5" creationId="{8D84751E-27E3-4FB1-A2F2-FB86DC1D22A6}"/>
          </ac:picMkLst>
        </pc:picChg>
        <pc:picChg chg="del">
          <ac:chgData name="Eric Zhou" userId="6b41a6e9-c1d9-4dc5-b84f-8607ab71d490" providerId="ADAL" clId="{D398B5AF-E20B-4C79-B63B-4C321AD9F4AC}" dt="2021-02-25T03:56:12.141" v="3863" actId="478"/>
          <ac:picMkLst>
            <pc:docMk/>
            <pc:sldMk cId="2269659772" sldId="269"/>
            <ac:picMk id="7" creationId="{F7AB60EF-989F-428C-A03A-F2B9CEA8E349}"/>
          </ac:picMkLst>
        </pc:picChg>
        <pc:picChg chg="add mod">
          <ac:chgData name="Eric Zhou" userId="6b41a6e9-c1d9-4dc5-b84f-8607ab71d490" providerId="ADAL" clId="{D398B5AF-E20B-4C79-B63B-4C321AD9F4AC}" dt="2021-02-25T03:56:51.459" v="3871" actId="962"/>
          <ac:picMkLst>
            <pc:docMk/>
            <pc:sldMk cId="2269659772" sldId="269"/>
            <ac:picMk id="8" creationId="{4602CB39-B627-40E8-A7A4-6F9860084BB6}"/>
          </ac:picMkLst>
        </pc:picChg>
        <pc:cxnChg chg="del">
          <ac:chgData name="Eric Zhou" userId="6b41a6e9-c1d9-4dc5-b84f-8607ab71d490" providerId="ADAL" clId="{D398B5AF-E20B-4C79-B63B-4C321AD9F4AC}" dt="2021-02-25T03:56:49.303" v="3867" actId="26606"/>
          <ac:cxnSpMkLst>
            <pc:docMk/>
            <pc:sldMk cId="2269659772" sldId="269"/>
            <ac:cxnSpMk id="14" creationId="{7E7C77BC-7138-40B1-A15B-20F57A494629}"/>
          </ac:cxnSpMkLst>
        </pc:cxnChg>
        <pc:cxnChg chg="del">
          <ac:chgData name="Eric Zhou" userId="6b41a6e9-c1d9-4dc5-b84f-8607ab71d490" providerId="ADAL" clId="{D398B5AF-E20B-4C79-B63B-4C321AD9F4AC}" dt="2021-02-25T03:56:49.303" v="3867" actId="26606"/>
          <ac:cxnSpMkLst>
            <pc:docMk/>
            <pc:sldMk cId="2269659772" sldId="269"/>
            <ac:cxnSpMk id="16" creationId="{DB146403-F3D6-484B-B2ED-97F9565D0370}"/>
          </ac:cxnSpMkLst>
        </pc:cxnChg>
        <pc:cxnChg chg="add">
          <ac:chgData name="Eric Zhou" userId="6b41a6e9-c1d9-4dc5-b84f-8607ab71d490" providerId="ADAL" clId="{D398B5AF-E20B-4C79-B63B-4C321AD9F4AC}" dt="2021-02-25T03:56:49.303" v="3867" actId="26606"/>
          <ac:cxnSpMkLst>
            <pc:docMk/>
            <pc:sldMk cId="2269659772" sldId="269"/>
            <ac:cxnSpMk id="23" creationId="{7E7C77BC-7138-40B1-A15B-20F57A494629}"/>
          </ac:cxnSpMkLst>
        </pc:cxnChg>
        <pc:cxnChg chg="add">
          <ac:chgData name="Eric Zhou" userId="6b41a6e9-c1d9-4dc5-b84f-8607ab71d490" providerId="ADAL" clId="{D398B5AF-E20B-4C79-B63B-4C321AD9F4AC}" dt="2021-02-25T03:56:49.303" v="3867" actId="26606"/>
          <ac:cxnSpMkLst>
            <pc:docMk/>
            <pc:sldMk cId="2269659772" sldId="269"/>
            <ac:cxnSpMk id="25" creationId="{DB146403-F3D6-484B-B2ED-97F9565D0370}"/>
          </ac:cxnSpMkLst>
        </pc:cxnChg>
      </pc:sldChg>
      <pc:sldChg chg="addSp delSp modSp new mod modNotesTx">
        <pc:chgData name="Eric Zhou" userId="6b41a6e9-c1d9-4dc5-b84f-8607ab71d490" providerId="ADAL" clId="{D398B5AF-E20B-4C79-B63B-4C321AD9F4AC}" dt="2021-02-25T04:28:34.989" v="7006" actId="20577"/>
        <pc:sldMkLst>
          <pc:docMk/>
          <pc:sldMk cId="2319692060" sldId="270"/>
        </pc:sldMkLst>
        <pc:spChg chg="mod">
          <ac:chgData name="Eric Zhou" userId="6b41a6e9-c1d9-4dc5-b84f-8607ab71d490" providerId="ADAL" clId="{D398B5AF-E20B-4C79-B63B-4C321AD9F4AC}" dt="2021-02-25T03:58:40.430" v="4036" actId="1076"/>
          <ac:spMkLst>
            <pc:docMk/>
            <pc:sldMk cId="2319692060" sldId="270"/>
            <ac:spMk id="2" creationId="{9FE8E28D-CDDF-4DEB-BE06-43722407ADA2}"/>
          </ac:spMkLst>
        </pc:spChg>
        <pc:spChg chg="del">
          <ac:chgData name="Eric Zhou" userId="6b41a6e9-c1d9-4dc5-b84f-8607ab71d490" providerId="ADAL" clId="{D398B5AF-E20B-4C79-B63B-4C321AD9F4AC}" dt="2021-02-25T03:57:58.702" v="4024" actId="478"/>
          <ac:spMkLst>
            <pc:docMk/>
            <pc:sldMk cId="2319692060" sldId="270"/>
            <ac:spMk id="3" creationId="{F665DE33-9976-422D-A27E-7B7F622809FE}"/>
          </ac:spMkLst>
        </pc:spChg>
        <pc:picChg chg="add mod">
          <ac:chgData name="Eric Zhou" userId="6b41a6e9-c1d9-4dc5-b84f-8607ab71d490" providerId="ADAL" clId="{D398B5AF-E20B-4C79-B63B-4C321AD9F4AC}" dt="2021-02-25T04:00:13.605" v="4207" actId="14100"/>
          <ac:picMkLst>
            <pc:docMk/>
            <pc:sldMk cId="2319692060" sldId="270"/>
            <ac:picMk id="5" creationId="{EFDBE5C1-C135-41E5-9004-C06626E75381}"/>
          </ac:picMkLst>
        </pc:picChg>
        <pc:picChg chg="add del mod">
          <ac:chgData name="Eric Zhou" userId="6b41a6e9-c1d9-4dc5-b84f-8607ab71d490" providerId="ADAL" clId="{D398B5AF-E20B-4C79-B63B-4C321AD9F4AC}" dt="2021-02-25T03:58:24.225" v="4032" actId="21"/>
          <ac:picMkLst>
            <pc:docMk/>
            <pc:sldMk cId="2319692060" sldId="270"/>
            <ac:picMk id="7" creationId="{D97DCB7C-B1DC-470B-9D4F-C6FBDEEC2F23}"/>
          </ac:picMkLst>
        </pc:picChg>
        <pc:picChg chg="add mod">
          <ac:chgData name="Eric Zhou" userId="6b41a6e9-c1d9-4dc5-b84f-8607ab71d490" providerId="ADAL" clId="{D398B5AF-E20B-4C79-B63B-4C321AD9F4AC}" dt="2021-02-25T03:59:01.035" v="4042" actId="1076"/>
          <ac:picMkLst>
            <pc:docMk/>
            <pc:sldMk cId="2319692060" sldId="270"/>
            <ac:picMk id="8" creationId="{5660C8C3-26C0-48A3-89C5-955F4B629856}"/>
          </ac:picMkLst>
        </pc:picChg>
      </pc:sldChg>
      <pc:sldChg chg="addSp delSp modSp new mod setBg modNotesTx">
        <pc:chgData name="Eric Zhou" userId="6b41a6e9-c1d9-4dc5-b84f-8607ab71d490" providerId="ADAL" clId="{D398B5AF-E20B-4C79-B63B-4C321AD9F4AC}" dt="2021-02-25T04:03:07.103" v="4310" actId="20577"/>
        <pc:sldMkLst>
          <pc:docMk/>
          <pc:sldMk cId="116519431" sldId="271"/>
        </pc:sldMkLst>
        <pc:spChg chg="mod">
          <ac:chgData name="Eric Zhou" userId="6b41a6e9-c1d9-4dc5-b84f-8607ab71d490" providerId="ADAL" clId="{D398B5AF-E20B-4C79-B63B-4C321AD9F4AC}" dt="2021-02-25T04:00:55.772" v="4224" actId="26606"/>
          <ac:spMkLst>
            <pc:docMk/>
            <pc:sldMk cId="116519431" sldId="271"/>
            <ac:spMk id="2" creationId="{D768DB7A-9EE0-4B39-B699-F33B727D6FC2}"/>
          </ac:spMkLst>
        </pc:spChg>
        <pc:spChg chg="del">
          <ac:chgData name="Eric Zhou" userId="6b41a6e9-c1d9-4dc5-b84f-8607ab71d490" providerId="ADAL" clId="{D398B5AF-E20B-4C79-B63B-4C321AD9F4AC}" dt="2021-02-25T04:00:49.872" v="4222" actId="478"/>
          <ac:spMkLst>
            <pc:docMk/>
            <pc:sldMk cId="116519431" sldId="271"/>
            <ac:spMk id="3" creationId="{9816B929-74F9-42A5-B072-27D14134CF52}"/>
          </ac:spMkLst>
        </pc:spChg>
        <pc:spChg chg="add">
          <ac:chgData name="Eric Zhou" userId="6b41a6e9-c1d9-4dc5-b84f-8607ab71d490" providerId="ADAL" clId="{D398B5AF-E20B-4C79-B63B-4C321AD9F4AC}" dt="2021-02-25T04:00:55.772" v="4224" actId="26606"/>
          <ac:spMkLst>
            <pc:docMk/>
            <pc:sldMk cId="116519431" sldId="271"/>
            <ac:spMk id="12" creationId="{7F57BEA8-497D-4AA8-8A18-BDCD696B25FE}"/>
          </ac:spMkLst>
        </pc:spChg>
        <pc:picChg chg="add mod">
          <ac:chgData name="Eric Zhou" userId="6b41a6e9-c1d9-4dc5-b84f-8607ab71d490" providerId="ADAL" clId="{D398B5AF-E20B-4C79-B63B-4C321AD9F4AC}" dt="2021-02-25T04:00:57.614" v="4226" actId="27614"/>
          <ac:picMkLst>
            <pc:docMk/>
            <pc:sldMk cId="116519431" sldId="271"/>
            <ac:picMk id="5" creationId="{3ED387E3-AE02-4E96-B7F5-C7B207602C52}"/>
          </ac:picMkLst>
        </pc:picChg>
        <pc:cxnChg chg="add">
          <ac:chgData name="Eric Zhou" userId="6b41a6e9-c1d9-4dc5-b84f-8607ab71d490" providerId="ADAL" clId="{D398B5AF-E20B-4C79-B63B-4C321AD9F4AC}" dt="2021-02-25T04:00:55.772" v="4224" actId="26606"/>
          <ac:cxnSpMkLst>
            <pc:docMk/>
            <pc:sldMk cId="116519431" sldId="271"/>
            <ac:cxnSpMk id="10" creationId="{D2E961F1-4A28-4A5F-BBD4-6E400E5E6C75}"/>
          </ac:cxnSpMkLst>
        </pc:cxnChg>
        <pc:cxnChg chg="add">
          <ac:chgData name="Eric Zhou" userId="6b41a6e9-c1d9-4dc5-b84f-8607ab71d490" providerId="ADAL" clId="{D398B5AF-E20B-4C79-B63B-4C321AD9F4AC}" dt="2021-02-25T04:00:55.772" v="4224" actId="26606"/>
          <ac:cxnSpMkLst>
            <pc:docMk/>
            <pc:sldMk cId="116519431" sldId="271"/>
            <ac:cxnSpMk id="14" creationId="{A82415D3-DDE5-4D63-8CB3-23A5EC581B27}"/>
          </ac:cxnSpMkLst>
        </pc:cxnChg>
        <pc:cxnChg chg="add">
          <ac:chgData name="Eric Zhou" userId="6b41a6e9-c1d9-4dc5-b84f-8607ab71d490" providerId="ADAL" clId="{D398B5AF-E20B-4C79-B63B-4C321AD9F4AC}" dt="2021-02-25T04:00:55.772" v="4224" actId="26606"/>
          <ac:cxnSpMkLst>
            <pc:docMk/>
            <pc:sldMk cId="116519431" sldId="271"/>
            <ac:cxnSpMk id="16" creationId="{AD7193FB-6AE6-4B3B-8F89-56B55DD63B4D}"/>
          </ac:cxnSpMkLst>
        </pc:cxnChg>
      </pc:sldChg>
      <pc:sldChg chg="addSp delSp modSp new mod setBg modNotesTx">
        <pc:chgData name="Eric Zhou" userId="6b41a6e9-c1d9-4dc5-b84f-8607ab71d490" providerId="ADAL" clId="{D398B5AF-E20B-4C79-B63B-4C321AD9F4AC}" dt="2021-02-25T04:03:50.169" v="4420" actId="20577"/>
        <pc:sldMkLst>
          <pc:docMk/>
          <pc:sldMk cId="2438593434" sldId="272"/>
        </pc:sldMkLst>
        <pc:spChg chg="mod">
          <ac:chgData name="Eric Zhou" userId="6b41a6e9-c1d9-4dc5-b84f-8607ab71d490" providerId="ADAL" clId="{D398B5AF-E20B-4C79-B63B-4C321AD9F4AC}" dt="2021-02-25T04:02:08.111" v="4284" actId="26606"/>
          <ac:spMkLst>
            <pc:docMk/>
            <pc:sldMk cId="2438593434" sldId="272"/>
            <ac:spMk id="2" creationId="{1728D2E1-74E1-4A4A-9125-17D032A6C0DC}"/>
          </ac:spMkLst>
        </pc:spChg>
        <pc:spChg chg="del">
          <ac:chgData name="Eric Zhou" userId="6b41a6e9-c1d9-4dc5-b84f-8607ab71d490" providerId="ADAL" clId="{D398B5AF-E20B-4C79-B63B-4C321AD9F4AC}" dt="2021-02-25T04:02:03.619" v="4275" actId="478"/>
          <ac:spMkLst>
            <pc:docMk/>
            <pc:sldMk cId="2438593434" sldId="272"/>
            <ac:spMk id="3" creationId="{221A62F8-68B6-4978-887C-53D4D6DD53C3}"/>
          </ac:spMkLst>
        </pc:spChg>
        <pc:spChg chg="add del">
          <ac:chgData name="Eric Zhou" userId="6b41a6e9-c1d9-4dc5-b84f-8607ab71d490" providerId="ADAL" clId="{D398B5AF-E20B-4C79-B63B-4C321AD9F4AC}" dt="2021-02-25T04:02:06.204" v="4277" actId="26606"/>
          <ac:spMkLst>
            <pc:docMk/>
            <pc:sldMk cId="2438593434" sldId="272"/>
            <ac:spMk id="10" creationId="{1707FC24-6981-43D9-B525-C7832BA22463}"/>
          </ac:spMkLst>
        </pc:spChg>
        <pc:spChg chg="add del">
          <ac:chgData name="Eric Zhou" userId="6b41a6e9-c1d9-4dc5-b84f-8607ab71d490" providerId="ADAL" clId="{D398B5AF-E20B-4C79-B63B-4C321AD9F4AC}" dt="2021-02-25T04:02:06.912" v="4279" actId="26606"/>
          <ac:spMkLst>
            <pc:docMk/>
            <pc:sldMk cId="2438593434" sldId="272"/>
            <ac:spMk id="12" creationId="{D4771268-CB57-404A-9271-370EB28F6090}"/>
          </ac:spMkLst>
        </pc:spChg>
        <pc:spChg chg="add del">
          <ac:chgData name="Eric Zhou" userId="6b41a6e9-c1d9-4dc5-b84f-8607ab71d490" providerId="ADAL" clId="{D398B5AF-E20B-4C79-B63B-4C321AD9F4AC}" dt="2021-02-25T04:02:07.446" v="4281" actId="26606"/>
          <ac:spMkLst>
            <pc:docMk/>
            <pc:sldMk cId="2438593434" sldId="272"/>
            <ac:spMk id="14" creationId="{A4AC5506-6312-4701-8D3C-40187889A947}"/>
          </ac:spMkLst>
        </pc:spChg>
        <pc:spChg chg="add del">
          <ac:chgData name="Eric Zhou" userId="6b41a6e9-c1d9-4dc5-b84f-8607ab71d490" providerId="ADAL" clId="{D398B5AF-E20B-4C79-B63B-4C321AD9F4AC}" dt="2021-02-25T04:02:08.104" v="4283" actId="26606"/>
          <ac:spMkLst>
            <pc:docMk/>
            <pc:sldMk cId="2438593434" sldId="272"/>
            <ac:spMk id="16" creationId="{90F533E9-6690-41A8-A372-4C6C622D028D}"/>
          </ac:spMkLst>
        </pc:spChg>
        <pc:spChg chg="add del">
          <ac:chgData name="Eric Zhou" userId="6b41a6e9-c1d9-4dc5-b84f-8607ab71d490" providerId="ADAL" clId="{D398B5AF-E20B-4C79-B63B-4C321AD9F4AC}" dt="2021-02-25T04:02:08.104" v="4283" actId="26606"/>
          <ac:spMkLst>
            <pc:docMk/>
            <pc:sldMk cId="2438593434" sldId="272"/>
            <ac:spMk id="17" creationId="{E45B1D5C-0827-4AF0-8186-11FC5A8B8B92}"/>
          </ac:spMkLst>
        </pc:spChg>
        <pc:spChg chg="add del">
          <ac:chgData name="Eric Zhou" userId="6b41a6e9-c1d9-4dc5-b84f-8607ab71d490" providerId="ADAL" clId="{D398B5AF-E20B-4C79-B63B-4C321AD9F4AC}" dt="2021-02-25T04:02:08.104" v="4283" actId="26606"/>
          <ac:spMkLst>
            <pc:docMk/>
            <pc:sldMk cId="2438593434" sldId="272"/>
            <ac:spMk id="18" creationId="{99413ED5-9ED4-4772-BCE4-2BCAE6B12E35}"/>
          </ac:spMkLst>
        </pc:spChg>
        <pc:spChg chg="add del">
          <ac:chgData name="Eric Zhou" userId="6b41a6e9-c1d9-4dc5-b84f-8607ab71d490" providerId="ADAL" clId="{D398B5AF-E20B-4C79-B63B-4C321AD9F4AC}" dt="2021-02-25T04:02:08.104" v="4283" actId="26606"/>
          <ac:spMkLst>
            <pc:docMk/>
            <pc:sldMk cId="2438593434" sldId="272"/>
            <ac:spMk id="19" creationId="{04357C93-F0CB-4A1C-8F77-4E9063789819}"/>
          </ac:spMkLst>
        </pc:spChg>
        <pc:spChg chg="add">
          <ac:chgData name="Eric Zhou" userId="6b41a6e9-c1d9-4dc5-b84f-8607ab71d490" providerId="ADAL" clId="{D398B5AF-E20B-4C79-B63B-4C321AD9F4AC}" dt="2021-02-25T04:02:08.111" v="4284" actId="26606"/>
          <ac:spMkLst>
            <pc:docMk/>
            <pc:sldMk cId="2438593434" sldId="272"/>
            <ac:spMk id="21" creationId="{D12DDE76-C203-4047-9998-63900085B5E8}"/>
          </ac:spMkLst>
        </pc:spChg>
        <pc:picChg chg="add mod">
          <ac:chgData name="Eric Zhou" userId="6b41a6e9-c1d9-4dc5-b84f-8607ab71d490" providerId="ADAL" clId="{D398B5AF-E20B-4C79-B63B-4C321AD9F4AC}" dt="2021-02-25T04:02:10.865" v="4285" actId="27614"/>
          <ac:picMkLst>
            <pc:docMk/>
            <pc:sldMk cId="2438593434" sldId="272"/>
            <ac:picMk id="5" creationId="{0557CF7D-7005-4B5F-A23B-A7260AEC3B78}"/>
          </ac:picMkLst>
        </pc:picChg>
      </pc:sldChg>
      <pc:sldChg chg="addSp delSp modSp new mod setBg modNotesTx">
        <pc:chgData name="Eric Zhou" userId="6b41a6e9-c1d9-4dc5-b84f-8607ab71d490" providerId="ADAL" clId="{D398B5AF-E20B-4C79-B63B-4C321AD9F4AC}" dt="2021-02-25T04:18:03.032" v="6092" actId="20577"/>
        <pc:sldMkLst>
          <pc:docMk/>
          <pc:sldMk cId="2045077494" sldId="273"/>
        </pc:sldMkLst>
        <pc:spChg chg="mod">
          <ac:chgData name="Eric Zhou" userId="6b41a6e9-c1d9-4dc5-b84f-8607ab71d490" providerId="ADAL" clId="{D398B5AF-E20B-4C79-B63B-4C321AD9F4AC}" dt="2021-02-25T04:18:03.032" v="6092" actId="20577"/>
          <ac:spMkLst>
            <pc:docMk/>
            <pc:sldMk cId="2045077494" sldId="273"/>
            <ac:spMk id="2" creationId="{1B438356-89E5-46EE-83D8-E07983013AEF}"/>
          </ac:spMkLst>
        </pc:spChg>
        <pc:spChg chg="del">
          <ac:chgData name="Eric Zhou" userId="6b41a6e9-c1d9-4dc5-b84f-8607ab71d490" providerId="ADAL" clId="{D398B5AF-E20B-4C79-B63B-4C321AD9F4AC}" dt="2021-02-25T04:04:49.860" v="4449" actId="478"/>
          <ac:spMkLst>
            <pc:docMk/>
            <pc:sldMk cId="2045077494" sldId="273"/>
            <ac:spMk id="3" creationId="{6B2ACE7F-7012-411E-8693-4EB49C8A5179}"/>
          </ac:spMkLst>
        </pc:spChg>
        <pc:spChg chg="add">
          <ac:chgData name="Eric Zhou" userId="6b41a6e9-c1d9-4dc5-b84f-8607ab71d490" providerId="ADAL" clId="{D398B5AF-E20B-4C79-B63B-4C321AD9F4AC}" dt="2021-02-25T04:05:23.249" v="4451" actId="26606"/>
          <ac:spMkLst>
            <pc:docMk/>
            <pc:sldMk cId="2045077494" sldId="273"/>
            <ac:spMk id="10" creationId="{A4AC5506-6312-4701-8D3C-40187889A947}"/>
          </ac:spMkLst>
        </pc:spChg>
        <pc:picChg chg="add mod">
          <ac:chgData name="Eric Zhou" userId="6b41a6e9-c1d9-4dc5-b84f-8607ab71d490" providerId="ADAL" clId="{D398B5AF-E20B-4C79-B63B-4C321AD9F4AC}" dt="2021-02-25T04:05:28.429" v="4452" actId="27614"/>
          <ac:picMkLst>
            <pc:docMk/>
            <pc:sldMk cId="2045077494" sldId="273"/>
            <ac:picMk id="5" creationId="{AAD1E6FF-B4EF-47B2-8B03-A075FEE4B63D}"/>
          </ac:picMkLst>
        </pc:picChg>
      </pc:sldChg>
      <pc:sldChg chg="addSp delSp modSp new mod setBg modNotesTx">
        <pc:chgData name="Eric Zhou" userId="6b41a6e9-c1d9-4dc5-b84f-8607ab71d490" providerId="ADAL" clId="{D398B5AF-E20B-4C79-B63B-4C321AD9F4AC}" dt="2021-02-25T04:09:48.668" v="5132" actId="6549"/>
        <pc:sldMkLst>
          <pc:docMk/>
          <pc:sldMk cId="1019237104" sldId="274"/>
        </pc:sldMkLst>
        <pc:spChg chg="mod">
          <ac:chgData name="Eric Zhou" userId="6b41a6e9-c1d9-4dc5-b84f-8607ab71d490" providerId="ADAL" clId="{D398B5AF-E20B-4C79-B63B-4C321AD9F4AC}" dt="2021-02-25T04:08:56.478" v="4900" actId="26606"/>
          <ac:spMkLst>
            <pc:docMk/>
            <pc:sldMk cId="1019237104" sldId="274"/>
            <ac:spMk id="2" creationId="{FF056AAF-1A33-4FA3-8001-79CFC63E0738}"/>
          </ac:spMkLst>
        </pc:spChg>
        <pc:spChg chg="del">
          <ac:chgData name="Eric Zhou" userId="6b41a6e9-c1d9-4dc5-b84f-8607ab71d490" providerId="ADAL" clId="{D398B5AF-E20B-4C79-B63B-4C321AD9F4AC}" dt="2021-02-25T04:06:43.214" v="4664" actId="478"/>
          <ac:spMkLst>
            <pc:docMk/>
            <pc:sldMk cId="1019237104" sldId="274"/>
            <ac:spMk id="3" creationId="{890D3534-B286-4218-946C-156EB2BD9910}"/>
          </ac:spMkLst>
        </pc:spChg>
        <pc:spChg chg="add del">
          <ac:chgData name="Eric Zhou" userId="6b41a6e9-c1d9-4dc5-b84f-8607ab71d490" providerId="ADAL" clId="{D398B5AF-E20B-4C79-B63B-4C321AD9F4AC}" dt="2021-02-25T04:08:33.549" v="4868" actId="26606"/>
          <ac:spMkLst>
            <pc:docMk/>
            <pc:sldMk cId="1019237104" sldId="274"/>
            <ac:spMk id="10" creationId="{A4AC5506-6312-4701-8D3C-40187889A947}"/>
          </ac:spMkLst>
        </pc:spChg>
        <pc:spChg chg="add del">
          <ac:chgData name="Eric Zhou" userId="6b41a6e9-c1d9-4dc5-b84f-8607ab71d490" providerId="ADAL" clId="{D398B5AF-E20B-4C79-B63B-4C321AD9F4AC}" dt="2021-02-25T04:08:34.927" v="4870" actId="26606"/>
          <ac:spMkLst>
            <pc:docMk/>
            <pc:sldMk cId="1019237104" sldId="274"/>
            <ac:spMk id="12" creationId="{D12DDE76-C203-4047-9998-63900085B5E8}"/>
          </ac:spMkLst>
        </pc:spChg>
        <pc:spChg chg="add del">
          <ac:chgData name="Eric Zhou" userId="6b41a6e9-c1d9-4dc5-b84f-8607ab71d490" providerId="ADAL" clId="{D398B5AF-E20B-4C79-B63B-4C321AD9F4AC}" dt="2021-02-25T04:08:35.931" v="4872" actId="26606"/>
          <ac:spMkLst>
            <pc:docMk/>
            <pc:sldMk cId="1019237104" sldId="274"/>
            <ac:spMk id="14" creationId="{D4771268-CB57-404A-9271-370EB28F6090}"/>
          </ac:spMkLst>
        </pc:spChg>
        <pc:spChg chg="add del">
          <ac:chgData name="Eric Zhou" userId="6b41a6e9-c1d9-4dc5-b84f-8607ab71d490" providerId="ADAL" clId="{D398B5AF-E20B-4C79-B63B-4C321AD9F4AC}" dt="2021-02-25T04:08:37.185" v="4874" actId="26606"/>
          <ac:spMkLst>
            <pc:docMk/>
            <pc:sldMk cId="1019237104" sldId="274"/>
            <ac:spMk id="16" creationId="{16C5FA50-8D52-4617-AF91-5C7B1C8352F1}"/>
          </ac:spMkLst>
        </pc:spChg>
        <pc:spChg chg="add del">
          <ac:chgData name="Eric Zhou" userId="6b41a6e9-c1d9-4dc5-b84f-8607ab71d490" providerId="ADAL" clId="{D398B5AF-E20B-4C79-B63B-4C321AD9F4AC}" dt="2021-02-25T04:08:37.185" v="4874" actId="26606"/>
          <ac:spMkLst>
            <pc:docMk/>
            <pc:sldMk cId="1019237104" sldId="274"/>
            <ac:spMk id="17" creationId="{E223798C-12AD-4B0C-A50C-D676347D67CF}"/>
          </ac:spMkLst>
        </pc:spChg>
        <pc:spChg chg="add del">
          <ac:chgData name="Eric Zhou" userId="6b41a6e9-c1d9-4dc5-b84f-8607ab71d490" providerId="ADAL" clId="{D398B5AF-E20B-4C79-B63B-4C321AD9F4AC}" dt="2021-02-25T04:08:54.203" v="4895" actId="26606"/>
          <ac:spMkLst>
            <pc:docMk/>
            <pc:sldMk cId="1019237104" sldId="274"/>
            <ac:spMk id="18" creationId="{E45B1D5C-0827-4AF0-8186-11FC5A8B8B92}"/>
          </ac:spMkLst>
        </pc:spChg>
        <pc:spChg chg="add del">
          <ac:chgData name="Eric Zhou" userId="6b41a6e9-c1d9-4dc5-b84f-8607ab71d490" providerId="ADAL" clId="{D398B5AF-E20B-4C79-B63B-4C321AD9F4AC}" dt="2021-02-25T04:08:47.609" v="4891" actId="26606"/>
          <ac:spMkLst>
            <pc:docMk/>
            <pc:sldMk cId="1019237104" sldId="274"/>
            <ac:spMk id="19" creationId="{E45B1D5C-0827-4AF0-8186-11FC5A8B8B92}"/>
          </ac:spMkLst>
        </pc:spChg>
        <pc:spChg chg="add del">
          <ac:chgData name="Eric Zhou" userId="6b41a6e9-c1d9-4dc5-b84f-8607ab71d490" providerId="ADAL" clId="{D398B5AF-E20B-4C79-B63B-4C321AD9F4AC}" dt="2021-02-25T04:08:47.609" v="4891" actId="26606"/>
          <ac:spMkLst>
            <pc:docMk/>
            <pc:sldMk cId="1019237104" sldId="274"/>
            <ac:spMk id="20" creationId="{99413ED5-9ED4-4772-BCE4-2BCAE6B12E35}"/>
          </ac:spMkLst>
        </pc:spChg>
        <pc:spChg chg="add del">
          <ac:chgData name="Eric Zhou" userId="6b41a6e9-c1d9-4dc5-b84f-8607ab71d490" providerId="ADAL" clId="{D398B5AF-E20B-4C79-B63B-4C321AD9F4AC}" dt="2021-02-25T04:08:47.609" v="4891" actId="26606"/>
          <ac:spMkLst>
            <pc:docMk/>
            <pc:sldMk cId="1019237104" sldId="274"/>
            <ac:spMk id="21" creationId="{04357C93-F0CB-4A1C-8F77-4E9063789819}"/>
          </ac:spMkLst>
        </pc:spChg>
        <pc:spChg chg="add del">
          <ac:chgData name="Eric Zhou" userId="6b41a6e9-c1d9-4dc5-b84f-8607ab71d490" providerId="ADAL" clId="{D398B5AF-E20B-4C79-B63B-4C321AD9F4AC}" dt="2021-02-25T04:08:47.609" v="4891" actId="26606"/>
          <ac:spMkLst>
            <pc:docMk/>
            <pc:sldMk cId="1019237104" sldId="274"/>
            <ac:spMk id="22" creationId="{90F533E9-6690-41A8-A372-4C6C622D028D}"/>
          </ac:spMkLst>
        </pc:spChg>
        <pc:spChg chg="add del">
          <ac:chgData name="Eric Zhou" userId="6b41a6e9-c1d9-4dc5-b84f-8607ab71d490" providerId="ADAL" clId="{D398B5AF-E20B-4C79-B63B-4C321AD9F4AC}" dt="2021-02-25T04:08:54.203" v="4895" actId="26606"/>
          <ac:spMkLst>
            <pc:docMk/>
            <pc:sldMk cId="1019237104" sldId="274"/>
            <ac:spMk id="23" creationId="{99413ED5-9ED4-4772-BCE4-2BCAE6B12E35}"/>
          </ac:spMkLst>
        </pc:spChg>
        <pc:spChg chg="add del">
          <ac:chgData name="Eric Zhou" userId="6b41a6e9-c1d9-4dc5-b84f-8607ab71d490" providerId="ADAL" clId="{D398B5AF-E20B-4C79-B63B-4C321AD9F4AC}" dt="2021-02-25T04:08:54.203" v="4895" actId="26606"/>
          <ac:spMkLst>
            <pc:docMk/>
            <pc:sldMk cId="1019237104" sldId="274"/>
            <ac:spMk id="24" creationId="{04357C93-F0CB-4A1C-8F77-4E9063789819}"/>
          </ac:spMkLst>
        </pc:spChg>
        <pc:spChg chg="add del">
          <ac:chgData name="Eric Zhou" userId="6b41a6e9-c1d9-4dc5-b84f-8607ab71d490" providerId="ADAL" clId="{D398B5AF-E20B-4C79-B63B-4C321AD9F4AC}" dt="2021-02-25T04:08:54.203" v="4895" actId="26606"/>
          <ac:spMkLst>
            <pc:docMk/>
            <pc:sldMk cId="1019237104" sldId="274"/>
            <ac:spMk id="26" creationId="{90F533E9-6690-41A8-A372-4C6C622D028D}"/>
          </ac:spMkLst>
        </pc:spChg>
        <pc:spChg chg="add del">
          <ac:chgData name="Eric Zhou" userId="6b41a6e9-c1d9-4dc5-b84f-8607ab71d490" providerId="ADAL" clId="{D398B5AF-E20B-4C79-B63B-4C321AD9F4AC}" dt="2021-02-25T04:08:55.339" v="4897" actId="26606"/>
          <ac:spMkLst>
            <pc:docMk/>
            <pc:sldMk cId="1019237104" sldId="274"/>
            <ac:spMk id="28" creationId="{A4AC5506-6312-4701-8D3C-40187889A947}"/>
          </ac:spMkLst>
        </pc:spChg>
        <pc:spChg chg="add del">
          <ac:chgData name="Eric Zhou" userId="6b41a6e9-c1d9-4dc5-b84f-8607ab71d490" providerId="ADAL" clId="{D398B5AF-E20B-4C79-B63B-4C321AD9F4AC}" dt="2021-02-25T04:08:56.469" v="4899" actId="26606"/>
          <ac:spMkLst>
            <pc:docMk/>
            <pc:sldMk cId="1019237104" sldId="274"/>
            <ac:spMk id="30" creationId="{D4771268-CB57-404A-9271-370EB28F6090}"/>
          </ac:spMkLst>
        </pc:spChg>
        <pc:spChg chg="add">
          <ac:chgData name="Eric Zhou" userId="6b41a6e9-c1d9-4dc5-b84f-8607ab71d490" providerId="ADAL" clId="{D398B5AF-E20B-4C79-B63B-4C321AD9F4AC}" dt="2021-02-25T04:08:56.478" v="4900" actId="26606"/>
          <ac:spMkLst>
            <pc:docMk/>
            <pc:sldMk cId="1019237104" sldId="274"/>
            <ac:spMk id="32" creationId="{A4AC5506-6312-4701-8D3C-40187889A947}"/>
          </ac:spMkLst>
        </pc:spChg>
        <pc:picChg chg="add del mod">
          <ac:chgData name="Eric Zhou" userId="6b41a6e9-c1d9-4dc5-b84f-8607ab71d490" providerId="ADAL" clId="{D398B5AF-E20B-4C79-B63B-4C321AD9F4AC}" dt="2021-02-25T04:08:51.533" v="4892" actId="21"/>
          <ac:picMkLst>
            <pc:docMk/>
            <pc:sldMk cId="1019237104" sldId="274"/>
            <ac:picMk id="5" creationId="{5E94D532-43CD-4AF0-AC7C-CD730CDF799A}"/>
          </ac:picMkLst>
        </pc:picChg>
        <pc:picChg chg="add mod">
          <ac:chgData name="Eric Zhou" userId="6b41a6e9-c1d9-4dc5-b84f-8607ab71d490" providerId="ADAL" clId="{D398B5AF-E20B-4C79-B63B-4C321AD9F4AC}" dt="2021-02-25T04:09:03.226" v="4902" actId="1076"/>
          <ac:picMkLst>
            <pc:docMk/>
            <pc:sldMk cId="1019237104" sldId="274"/>
            <ac:picMk id="15" creationId="{FADB8C7E-87CF-4251-B478-464BC0DE5077}"/>
          </ac:picMkLst>
        </pc:picChg>
      </pc:sldChg>
      <pc:sldChg chg="addSp delSp modSp new mod setBg modNotesTx">
        <pc:chgData name="Eric Zhou" userId="6b41a6e9-c1d9-4dc5-b84f-8607ab71d490" providerId="ADAL" clId="{D398B5AF-E20B-4C79-B63B-4C321AD9F4AC}" dt="2021-02-25T04:15:11.017" v="5570" actId="20577"/>
        <pc:sldMkLst>
          <pc:docMk/>
          <pc:sldMk cId="1483463694" sldId="275"/>
        </pc:sldMkLst>
        <pc:spChg chg="mod ord">
          <ac:chgData name="Eric Zhou" userId="6b41a6e9-c1d9-4dc5-b84f-8607ab71d490" providerId="ADAL" clId="{D398B5AF-E20B-4C79-B63B-4C321AD9F4AC}" dt="2021-02-25T04:13:32.141" v="5178" actId="1076"/>
          <ac:spMkLst>
            <pc:docMk/>
            <pc:sldMk cId="1483463694" sldId="275"/>
            <ac:spMk id="2" creationId="{58FAA89B-0AC3-4576-924B-2E9B64F4488F}"/>
          </ac:spMkLst>
        </pc:spChg>
        <pc:spChg chg="del">
          <ac:chgData name="Eric Zhou" userId="6b41a6e9-c1d9-4dc5-b84f-8607ab71d490" providerId="ADAL" clId="{D398B5AF-E20B-4C79-B63B-4C321AD9F4AC}" dt="2021-02-25T04:10:08.444" v="5157" actId="478"/>
          <ac:spMkLst>
            <pc:docMk/>
            <pc:sldMk cId="1483463694" sldId="275"/>
            <ac:spMk id="3" creationId="{73B4FFC6-8BC0-4F08-94E3-F1B577130437}"/>
          </ac:spMkLst>
        </pc:spChg>
        <pc:spChg chg="add del">
          <ac:chgData name="Eric Zhou" userId="6b41a6e9-c1d9-4dc5-b84f-8607ab71d490" providerId="ADAL" clId="{D398B5AF-E20B-4C79-B63B-4C321AD9F4AC}" dt="2021-02-25T04:13:26.935" v="5176" actId="26606"/>
          <ac:spMkLst>
            <pc:docMk/>
            <pc:sldMk cId="1483463694" sldId="275"/>
            <ac:spMk id="18" creationId="{7AE95D8F-9825-4222-8846-E3461598CC62}"/>
          </ac:spMkLst>
        </pc:spChg>
        <pc:spChg chg="add del">
          <ac:chgData name="Eric Zhou" userId="6b41a6e9-c1d9-4dc5-b84f-8607ab71d490" providerId="ADAL" clId="{D398B5AF-E20B-4C79-B63B-4C321AD9F4AC}" dt="2021-02-25T04:13:11.033" v="5165" actId="26606"/>
          <ac:spMkLst>
            <pc:docMk/>
            <pc:sldMk cId="1483463694" sldId="275"/>
            <ac:spMk id="29" creationId="{A4AC5506-6312-4701-8D3C-40187889A947}"/>
          </ac:spMkLst>
        </pc:spChg>
        <pc:spChg chg="add del">
          <ac:chgData name="Eric Zhou" userId="6b41a6e9-c1d9-4dc5-b84f-8607ab71d490" providerId="ADAL" clId="{D398B5AF-E20B-4C79-B63B-4C321AD9F4AC}" dt="2021-02-25T04:13:12.050" v="5167" actId="26606"/>
          <ac:spMkLst>
            <pc:docMk/>
            <pc:sldMk cId="1483463694" sldId="275"/>
            <ac:spMk id="31" creationId="{70155189-D96C-4527-B0EC-654B946BE615}"/>
          </ac:spMkLst>
        </pc:spChg>
        <pc:spChg chg="add del">
          <ac:chgData name="Eric Zhou" userId="6b41a6e9-c1d9-4dc5-b84f-8607ab71d490" providerId="ADAL" clId="{D398B5AF-E20B-4C79-B63B-4C321AD9F4AC}" dt="2021-02-25T04:13:13.110" v="5169" actId="26606"/>
          <ac:spMkLst>
            <pc:docMk/>
            <pc:sldMk cId="1483463694" sldId="275"/>
            <ac:spMk id="33" creationId="{1707FC24-6981-43D9-B525-C7832BA22463}"/>
          </ac:spMkLst>
        </pc:spChg>
        <pc:spChg chg="add del">
          <ac:chgData name="Eric Zhou" userId="6b41a6e9-c1d9-4dc5-b84f-8607ab71d490" providerId="ADAL" clId="{D398B5AF-E20B-4C79-B63B-4C321AD9F4AC}" dt="2021-02-25T04:13:14.896" v="5173" actId="26606"/>
          <ac:spMkLst>
            <pc:docMk/>
            <pc:sldMk cId="1483463694" sldId="275"/>
            <ac:spMk id="38" creationId="{247AB924-1B87-43FC-B7C7-B112D5C51A0E}"/>
          </ac:spMkLst>
        </pc:spChg>
        <pc:spChg chg="add">
          <ac:chgData name="Eric Zhou" userId="6b41a6e9-c1d9-4dc5-b84f-8607ab71d490" providerId="ADAL" clId="{D398B5AF-E20B-4C79-B63B-4C321AD9F4AC}" dt="2021-02-25T04:13:26.935" v="5176" actId="26606"/>
          <ac:spMkLst>
            <pc:docMk/>
            <pc:sldMk cId="1483463694" sldId="275"/>
            <ac:spMk id="54" creationId="{7316481C-0A49-4796-812B-0D64F063B720}"/>
          </ac:spMkLst>
        </pc:spChg>
        <pc:spChg chg="add">
          <ac:chgData name="Eric Zhou" userId="6b41a6e9-c1d9-4dc5-b84f-8607ab71d490" providerId="ADAL" clId="{D398B5AF-E20B-4C79-B63B-4C321AD9F4AC}" dt="2021-02-25T04:13:26.935" v="5176" actId="26606"/>
          <ac:spMkLst>
            <pc:docMk/>
            <pc:sldMk cId="1483463694" sldId="275"/>
            <ac:spMk id="55" creationId="{D9F5512A-48E1-4C07-B75E-3CCC517B6804}"/>
          </ac:spMkLst>
        </pc:spChg>
        <pc:spChg chg="add">
          <ac:chgData name="Eric Zhou" userId="6b41a6e9-c1d9-4dc5-b84f-8607ab71d490" providerId="ADAL" clId="{D398B5AF-E20B-4C79-B63B-4C321AD9F4AC}" dt="2021-02-25T04:13:26.935" v="5176" actId="26606"/>
          <ac:spMkLst>
            <pc:docMk/>
            <pc:sldMk cId="1483463694" sldId="275"/>
            <ac:spMk id="56" creationId="{A5271697-90F1-4A23-8EF2-0179F2EAFACB}"/>
          </ac:spMkLst>
        </pc:spChg>
        <pc:grpChg chg="add">
          <ac:chgData name="Eric Zhou" userId="6b41a6e9-c1d9-4dc5-b84f-8607ab71d490" providerId="ADAL" clId="{D398B5AF-E20B-4C79-B63B-4C321AD9F4AC}" dt="2021-02-25T04:13:26.935" v="5176" actId="26606"/>
          <ac:grpSpMkLst>
            <pc:docMk/>
            <pc:sldMk cId="1483463694" sldId="275"/>
            <ac:grpSpMk id="57" creationId="{1F49CE81-B2F4-47B2-9D4A-886DCE0A8404}"/>
          </ac:grpSpMkLst>
        </pc:grpChg>
        <pc:picChg chg="add del mod">
          <ac:chgData name="Eric Zhou" userId="6b41a6e9-c1d9-4dc5-b84f-8607ab71d490" providerId="ADAL" clId="{D398B5AF-E20B-4C79-B63B-4C321AD9F4AC}" dt="2021-02-25T04:13:08.725" v="5163" actId="478"/>
          <ac:picMkLst>
            <pc:docMk/>
            <pc:sldMk cId="1483463694" sldId="275"/>
            <ac:picMk id="5" creationId="{4DA39AA2-EF2C-4519-9CDC-9E3BD36E2BEC}"/>
          </ac:picMkLst>
        </pc:picChg>
        <pc:picChg chg="add mod ord">
          <ac:chgData name="Eric Zhou" userId="6b41a6e9-c1d9-4dc5-b84f-8607ab71d490" providerId="ADAL" clId="{D398B5AF-E20B-4C79-B63B-4C321AD9F4AC}" dt="2021-02-25T04:13:26.935" v="5176" actId="26606"/>
          <ac:picMkLst>
            <pc:docMk/>
            <pc:sldMk cId="1483463694" sldId="275"/>
            <ac:picMk id="7" creationId="{CBD2A7E3-9113-4635-89DF-E959BF45EF4E}"/>
          </ac:picMkLst>
        </pc:picChg>
        <pc:picChg chg="add mod ord">
          <ac:chgData name="Eric Zhou" userId="6b41a6e9-c1d9-4dc5-b84f-8607ab71d490" providerId="ADAL" clId="{D398B5AF-E20B-4C79-B63B-4C321AD9F4AC}" dt="2021-02-25T04:13:26.935" v="5176" actId="26606"/>
          <ac:picMkLst>
            <pc:docMk/>
            <pc:sldMk cId="1483463694" sldId="275"/>
            <ac:picMk id="9" creationId="{F77A4873-080B-4BA6-A311-EDAE2737973F}"/>
          </ac:picMkLst>
        </pc:picChg>
        <pc:picChg chg="add mod">
          <ac:chgData name="Eric Zhou" userId="6b41a6e9-c1d9-4dc5-b84f-8607ab71d490" providerId="ADAL" clId="{D398B5AF-E20B-4C79-B63B-4C321AD9F4AC}" dt="2021-02-25T04:13:26.935" v="5176" actId="26606"/>
          <ac:picMkLst>
            <pc:docMk/>
            <pc:sldMk cId="1483463694" sldId="275"/>
            <ac:picMk id="11" creationId="{42DF1213-F86E-4CEB-B111-DB1B60AED817}"/>
          </ac:picMkLst>
        </pc:picChg>
        <pc:cxnChg chg="add del">
          <ac:chgData name="Eric Zhou" userId="6b41a6e9-c1d9-4dc5-b84f-8607ab71d490" providerId="ADAL" clId="{D398B5AF-E20B-4C79-B63B-4C321AD9F4AC}" dt="2021-02-25T04:13:26.935" v="5176" actId="26606"/>
          <ac:cxnSpMkLst>
            <pc:docMk/>
            <pc:sldMk cId="1483463694" sldId="275"/>
            <ac:cxnSpMk id="16" creationId="{DFDA47BC-3069-47F5-8257-24B3B1F76A08}"/>
          </ac:cxnSpMkLst>
        </pc:cxnChg>
        <pc:cxnChg chg="add del">
          <ac:chgData name="Eric Zhou" userId="6b41a6e9-c1d9-4dc5-b84f-8607ab71d490" providerId="ADAL" clId="{D398B5AF-E20B-4C79-B63B-4C321AD9F4AC}" dt="2021-02-25T04:13:26.935" v="5176" actId="26606"/>
          <ac:cxnSpMkLst>
            <pc:docMk/>
            <pc:sldMk cId="1483463694" sldId="275"/>
            <ac:cxnSpMk id="20" creationId="{942B920A-73AD-402A-8EEF-B88E1A9398B8}"/>
          </ac:cxnSpMkLst>
        </pc:cxnChg>
        <pc:cxnChg chg="add del">
          <ac:chgData name="Eric Zhou" userId="6b41a6e9-c1d9-4dc5-b84f-8607ab71d490" providerId="ADAL" clId="{D398B5AF-E20B-4C79-B63B-4C321AD9F4AC}" dt="2021-02-25T04:13:26.935" v="5176" actId="26606"/>
          <ac:cxnSpMkLst>
            <pc:docMk/>
            <pc:sldMk cId="1483463694" sldId="275"/>
            <ac:cxnSpMk id="22" creationId="{00C9EB70-BC82-414A-BF8D-AD7FC6727616}"/>
          </ac:cxnSpMkLst>
        </pc:cxnChg>
        <pc:cxnChg chg="add del">
          <ac:chgData name="Eric Zhou" userId="6b41a6e9-c1d9-4dc5-b84f-8607ab71d490" providerId="ADAL" clId="{D398B5AF-E20B-4C79-B63B-4C321AD9F4AC}" dt="2021-02-25T04:13:26.935" v="5176" actId="26606"/>
          <ac:cxnSpMkLst>
            <pc:docMk/>
            <pc:sldMk cId="1483463694" sldId="275"/>
            <ac:cxnSpMk id="24" creationId="{3217665F-0036-444A-8D4A-33AF36A36A42}"/>
          </ac:cxnSpMkLst>
        </pc:cxnChg>
        <pc:cxnChg chg="add del">
          <ac:chgData name="Eric Zhou" userId="6b41a6e9-c1d9-4dc5-b84f-8607ab71d490" providerId="ADAL" clId="{D398B5AF-E20B-4C79-B63B-4C321AD9F4AC}" dt="2021-02-25T04:13:14.234" v="5171" actId="26606"/>
          <ac:cxnSpMkLst>
            <pc:docMk/>
            <pc:sldMk cId="1483463694" sldId="275"/>
            <ac:cxnSpMk id="35" creationId="{8F880EF2-DF79-4D9D-8F11-E91D48C79741}"/>
          </ac:cxnSpMkLst>
        </pc:cxnChg>
        <pc:cxnChg chg="add del">
          <ac:chgData name="Eric Zhou" userId="6b41a6e9-c1d9-4dc5-b84f-8607ab71d490" providerId="ADAL" clId="{D398B5AF-E20B-4C79-B63B-4C321AD9F4AC}" dt="2021-02-25T04:13:14.896" v="5173" actId="26606"/>
          <ac:cxnSpMkLst>
            <pc:docMk/>
            <pc:sldMk cId="1483463694" sldId="275"/>
            <ac:cxnSpMk id="37" creationId="{99AE2756-0FC4-4155-83E7-58AAAB63E757}"/>
          </ac:cxnSpMkLst>
        </pc:cxnChg>
        <pc:cxnChg chg="add del">
          <ac:chgData name="Eric Zhou" userId="6b41a6e9-c1d9-4dc5-b84f-8607ab71d490" providerId="ADAL" clId="{D398B5AF-E20B-4C79-B63B-4C321AD9F4AC}" dt="2021-02-25T04:13:14.896" v="5173" actId="26606"/>
          <ac:cxnSpMkLst>
            <pc:docMk/>
            <pc:sldMk cId="1483463694" sldId="275"/>
            <ac:cxnSpMk id="39" creationId="{818DC98F-4057-4645-B948-F604F39A9CFE}"/>
          </ac:cxnSpMkLst>
        </pc:cxnChg>
        <pc:cxnChg chg="add del">
          <ac:chgData name="Eric Zhou" userId="6b41a6e9-c1d9-4dc5-b84f-8607ab71d490" providerId="ADAL" clId="{D398B5AF-E20B-4C79-B63B-4C321AD9F4AC}" dt="2021-02-25T04:13:14.896" v="5173" actId="26606"/>
          <ac:cxnSpMkLst>
            <pc:docMk/>
            <pc:sldMk cId="1483463694" sldId="275"/>
            <ac:cxnSpMk id="40" creationId="{DAD2B705-4A9B-408D-AA80-4F41045E09DE}"/>
          </ac:cxnSpMkLst>
        </pc:cxnChg>
        <pc:cxnChg chg="add del">
          <ac:chgData name="Eric Zhou" userId="6b41a6e9-c1d9-4dc5-b84f-8607ab71d490" providerId="ADAL" clId="{D398B5AF-E20B-4C79-B63B-4C321AD9F4AC}" dt="2021-02-25T04:13:26.920" v="5175" actId="26606"/>
          <ac:cxnSpMkLst>
            <pc:docMk/>
            <pc:sldMk cId="1483463694" sldId="275"/>
            <ac:cxnSpMk id="42" creationId="{8F880EF2-DF79-4D9D-8F11-E91D48C79741}"/>
          </ac:cxnSpMkLst>
        </pc:cxnChg>
      </pc:sldChg>
      <pc:sldChg chg="addSp delSp modSp new mod setBg modNotesTx">
        <pc:chgData name="Eric Zhou" userId="6b41a6e9-c1d9-4dc5-b84f-8607ab71d490" providerId="ADAL" clId="{D398B5AF-E20B-4C79-B63B-4C321AD9F4AC}" dt="2021-02-25T04:18:49.972" v="6178" actId="20577"/>
        <pc:sldMkLst>
          <pc:docMk/>
          <pc:sldMk cId="1860008149" sldId="276"/>
        </pc:sldMkLst>
        <pc:spChg chg="mod">
          <ac:chgData name="Eric Zhou" userId="6b41a6e9-c1d9-4dc5-b84f-8607ab71d490" providerId="ADAL" clId="{D398B5AF-E20B-4C79-B63B-4C321AD9F4AC}" dt="2021-02-25T04:16:19.168" v="5611" actId="20577"/>
          <ac:spMkLst>
            <pc:docMk/>
            <pc:sldMk cId="1860008149" sldId="276"/>
            <ac:spMk id="2" creationId="{5F4AF198-2532-42D2-9C44-3CE952338712}"/>
          </ac:spMkLst>
        </pc:spChg>
        <pc:spChg chg="del">
          <ac:chgData name="Eric Zhou" userId="6b41a6e9-c1d9-4dc5-b84f-8607ab71d490" providerId="ADAL" clId="{D398B5AF-E20B-4C79-B63B-4C321AD9F4AC}" dt="2021-02-25T04:15:55.127" v="5594" actId="478"/>
          <ac:spMkLst>
            <pc:docMk/>
            <pc:sldMk cId="1860008149" sldId="276"/>
            <ac:spMk id="3" creationId="{C2FA4505-1152-457D-9886-661BF51C232B}"/>
          </ac:spMkLst>
        </pc:spChg>
        <pc:spChg chg="add">
          <ac:chgData name="Eric Zhou" userId="6b41a6e9-c1d9-4dc5-b84f-8607ab71d490" providerId="ADAL" clId="{D398B5AF-E20B-4C79-B63B-4C321AD9F4AC}" dt="2021-02-25T04:16:13.676" v="5596" actId="26606"/>
          <ac:spMkLst>
            <pc:docMk/>
            <pc:sldMk cId="1860008149" sldId="276"/>
            <ac:spMk id="10" creationId="{A4AC5506-6312-4701-8D3C-40187889A947}"/>
          </ac:spMkLst>
        </pc:spChg>
        <pc:picChg chg="add mod">
          <ac:chgData name="Eric Zhou" userId="6b41a6e9-c1d9-4dc5-b84f-8607ab71d490" providerId="ADAL" clId="{D398B5AF-E20B-4C79-B63B-4C321AD9F4AC}" dt="2021-02-25T04:16:14.834" v="5598" actId="962"/>
          <ac:picMkLst>
            <pc:docMk/>
            <pc:sldMk cId="1860008149" sldId="276"/>
            <ac:picMk id="5" creationId="{07152890-18D8-48C5-A2A7-E46A6F0AEA59}"/>
          </ac:picMkLst>
        </pc:picChg>
      </pc:sldChg>
      <pc:sldChg chg="addSp delSp modSp new mod modNotesTx">
        <pc:chgData name="Eric Zhou" userId="6b41a6e9-c1d9-4dc5-b84f-8607ab71d490" providerId="ADAL" clId="{D398B5AF-E20B-4C79-B63B-4C321AD9F4AC}" dt="2021-02-25T04:21:40.165" v="6524" actId="20577"/>
        <pc:sldMkLst>
          <pc:docMk/>
          <pc:sldMk cId="1786567947" sldId="277"/>
        </pc:sldMkLst>
        <pc:spChg chg="mod">
          <ac:chgData name="Eric Zhou" userId="6b41a6e9-c1d9-4dc5-b84f-8607ab71d490" providerId="ADAL" clId="{D398B5AF-E20B-4C79-B63B-4C321AD9F4AC}" dt="2021-02-25T04:20:29.513" v="6318" actId="122"/>
          <ac:spMkLst>
            <pc:docMk/>
            <pc:sldMk cId="1786567947" sldId="277"/>
            <ac:spMk id="2" creationId="{E5916E24-C700-4FBD-B7F4-63DC91DECC69}"/>
          </ac:spMkLst>
        </pc:spChg>
        <pc:spChg chg="del">
          <ac:chgData name="Eric Zhou" userId="6b41a6e9-c1d9-4dc5-b84f-8607ab71d490" providerId="ADAL" clId="{D398B5AF-E20B-4C79-B63B-4C321AD9F4AC}" dt="2021-02-25T04:19:27.574" v="6255" actId="478"/>
          <ac:spMkLst>
            <pc:docMk/>
            <pc:sldMk cId="1786567947" sldId="277"/>
            <ac:spMk id="3" creationId="{E55A1C8E-4140-4A26-8177-DF89A3B6AAFA}"/>
          </ac:spMkLst>
        </pc:spChg>
        <pc:picChg chg="add mod">
          <ac:chgData name="Eric Zhou" userId="6b41a6e9-c1d9-4dc5-b84f-8607ab71d490" providerId="ADAL" clId="{D398B5AF-E20B-4C79-B63B-4C321AD9F4AC}" dt="2021-02-25T04:20:43.441" v="6323" actId="1076"/>
          <ac:picMkLst>
            <pc:docMk/>
            <pc:sldMk cId="1786567947" sldId="277"/>
            <ac:picMk id="5" creationId="{2444A906-5536-40CD-99A6-3E30820F1833}"/>
          </ac:picMkLst>
        </pc:picChg>
        <pc:picChg chg="add mod">
          <ac:chgData name="Eric Zhou" userId="6b41a6e9-c1d9-4dc5-b84f-8607ab71d490" providerId="ADAL" clId="{D398B5AF-E20B-4C79-B63B-4C321AD9F4AC}" dt="2021-02-25T04:21:04.548" v="6334" actId="1076"/>
          <ac:picMkLst>
            <pc:docMk/>
            <pc:sldMk cId="1786567947" sldId="277"/>
            <ac:picMk id="7" creationId="{AF919392-F567-4998-97F1-8EE8DDCB00D8}"/>
          </ac:picMkLst>
        </pc:picChg>
      </pc:sldChg>
      <pc:sldChg chg="addSp delSp modSp new mod modNotesTx">
        <pc:chgData name="Eric Zhou" userId="6b41a6e9-c1d9-4dc5-b84f-8607ab71d490" providerId="ADAL" clId="{D398B5AF-E20B-4C79-B63B-4C321AD9F4AC}" dt="2021-02-25T04:29:22.849" v="7056" actId="6549"/>
        <pc:sldMkLst>
          <pc:docMk/>
          <pc:sldMk cId="1322974510" sldId="278"/>
        </pc:sldMkLst>
        <pc:spChg chg="mod">
          <ac:chgData name="Eric Zhou" userId="6b41a6e9-c1d9-4dc5-b84f-8607ab71d490" providerId="ADAL" clId="{D398B5AF-E20B-4C79-B63B-4C321AD9F4AC}" dt="2021-02-25T04:28:06.602" v="6999" actId="1076"/>
          <ac:spMkLst>
            <pc:docMk/>
            <pc:sldMk cId="1322974510" sldId="278"/>
            <ac:spMk id="2" creationId="{9A2921A0-1C48-4A2F-886A-ACADD6972328}"/>
          </ac:spMkLst>
        </pc:spChg>
        <pc:spChg chg="del">
          <ac:chgData name="Eric Zhou" userId="6b41a6e9-c1d9-4dc5-b84f-8607ab71d490" providerId="ADAL" clId="{D398B5AF-E20B-4C79-B63B-4C321AD9F4AC}" dt="2021-02-25T04:27:50.412" v="6995" actId="478"/>
          <ac:spMkLst>
            <pc:docMk/>
            <pc:sldMk cId="1322974510" sldId="278"/>
            <ac:spMk id="3" creationId="{675013D0-BB5E-4697-BD5D-6E9AC5D89A8A}"/>
          </ac:spMkLst>
        </pc:spChg>
        <pc:picChg chg="add mod">
          <ac:chgData name="Eric Zhou" userId="6b41a6e9-c1d9-4dc5-b84f-8607ab71d490" providerId="ADAL" clId="{D398B5AF-E20B-4C79-B63B-4C321AD9F4AC}" dt="2021-02-25T04:28:22.046" v="7004" actId="14100"/>
          <ac:picMkLst>
            <pc:docMk/>
            <pc:sldMk cId="1322974510" sldId="278"/>
            <ac:picMk id="5" creationId="{21B39C55-EFC4-41DF-8AAE-2AF5296CBC25}"/>
          </ac:picMkLst>
        </pc:picChg>
        <pc:picChg chg="add mod">
          <ac:chgData name="Eric Zhou" userId="6b41a6e9-c1d9-4dc5-b84f-8607ab71d490" providerId="ADAL" clId="{D398B5AF-E20B-4C79-B63B-4C321AD9F4AC}" dt="2021-02-25T04:28:17.290" v="7002" actId="1076"/>
          <ac:picMkLst>
            <pc:docMk/>
            <pc:sldMk cId="1322974510" sldId="278"/>
            <ac:picMk id="7" creationId="{75F46F61-6838-4159-821B-26DC53530299}"/>
          </ac:picMkLst>
        </pc:picChg>
      </pc:sldChg>
      <pc:sldChg chg="addSp delSp modSp add mod ord modNotesTx">
        <pc:chgData name="Eric Zhou" userId="6b41a6e9-c1d9-4dc5-b84f-8607ab71d490" providerId="ADAL" clId="{D398B5AF-E20B-4C79-B63B-4C321AD9F4AC}" dt="2021-02-25T04:25:03.714" v="6775" actId="478"/>
        <pc:sldMkLst>
          <pc:docMk/>
          <pc:sldMk cId="2838983379" sldId="279"/>
        </pc:sldMkLst>
        <pc:spChg chg="mod ord">
          <ac:chgData name="Eric Zhou" userId="6b41a6e9-c1d9-4dc5-b84f-8607ab71d490" providerId="ADAL" clId="{D398B5AF-E20B-4C79-B63B-4C321AD9F4AC}" dt="2021-02-25T04:23:20.907" v="6599" actId="26606"/>
          <ac:spMkLst>
            <pc:docMk/>
            <pc:sldMk cId="2838983379" sldId="279"/>
            <ac:spMk id="2" creationId="{045BAF5B-BD4B-4421-B543-AA0595C85FC8}"/>
          </ac:spMkLst>
        </pc:spChg>
        <pc:spChg chg="add del">
          <ac:chgData name="Eric Zhou" userId="6b41a6e9-c1d9-4dc5-b84f-8607ab71d490" providerId="ADAL" clId="{D398B5AF-E20B-4C79-B63B-4C321AD9F4AC}" dt="2021-02-25T04:23:20.913" v="6600" actId="26606"/>
          <ac:spMkLst>
            <pc:docMk/>
            <pc:sldMk cId="2838983379" sldId="279"/>
            <ac:spMk id="21" creationId="{823AC064-BC96-4F32-8AE1-B2FD38754823}"/>
          </ac:spMkLst>
        </pc:spChg>
        <pc:spChg chg="add del">
          <ac:chgData name="Eric Zhou" userId="6b41a6e9-c1d9-4dc5-b84f-8607ab71d490" providerId="ADAL" clId="{D398B5AF-E20B-4C79-B63B-4C321AD9F4AC}" dt="2021-02-25T04:23:20.907" v="6599" actId="26606"/>
          <ac:spMkLst>
            <pc:docMk/>
            <pc:sldMk cId="2838983379" sldId="279"/>
            <ac:spMk id="30" creationId="{96918796-2918-40D6-BE3A-4600C47FCD42}"/>
          </ac:spMkLst>
        </pc:spChg>
        <pc:spChg chg="add">
          <ac:chgData name="Eric Zhou" userId="6b41a6e9-c1d9-4dc5-b84f-8607ab71d490" providerId="ADAL" clId="{D398B5AF-E20B-4C79-B63B-4C321AD9F4AC}" dt="2021-02-25T04:23:20.913" v="6600" actId="26606"/>
          <ac:spMkLst>
            <pc:docMk/>
            <pc:sldMk cId="2838983379" sldId="279"/>
            <ac:spMk id="33" creationId="{823AC064-BC96-4F32-8AE1-B2FD38754823}"/>
          </ac:spMkLst>
        </pc:spChg>
        <pc:picChg chg="del">
          <ac:chgData name="Eric Zhou" userId="6b41a6e9-c1d9-4dc5-b84f-8607ab71d490" providerId="ADAL" clId="{D398B5AF-E20B-4C79-B63B-4C321AD9F4AC}" dt="2021-02-25T04:22:05.094" v="6530" actId="478"/>
          <ac:picMkLst>
            <pc:docMk/>
            <pc:sldMk cId="2838983379" sldId="279"/>
            <ac:picMk id="4" creationId="{D5F28ADC-FC9D-4E07-B326-4071F4A72F72}"/>
          </ac:picMkLst>
        </pc:picChg>
        <pc:picChg chg="add del mod ord">
          <ac:chgData name="Eric Zhou" userId="6b41a6e9-c1d9-4dc5-b84f-8607ab71d490" providerId="ADAL" clId="{D398B5AF-E20B-4C79-B63B-4C321AD9F4AC}" dt="2021-02-25T04:23:35.152" v="6603" actId="21"/>
          <ac:picMkLst>
            <pc:docMk/>
            <pc:sldMk cId="2838983379" sldId="279"/>
            <ac:picMk id="5" creationId="{00F72723-CE19-4F48-9210-D58C130CE157}"/>
          </ac:picMkLst>
        </pc:picChg>
        <pc:picChg chg="add del mod">
          <ac:chgData name="Eric Zhou" userId="6b41a6e9-c1d9-4dc5-b84f-8607ab71d490" providerId="ADAL" clId="{D398B5AF-E20B-4C79-B63B-4C321AD9F4AC}" dt="2021-02-25T04:25:03.714" v="6775" actId="478"/>
          <ac:picMkLst>
            <pc:docMk/>
            <pc:sldMk cId="2838983379" sldId="279"/>
            <ac:picMk id="7" creationId="{B1BD6277-6A35-41FD-B0D4-AC712D12CFA4}"/>
          </ac:picMkLst>
        </pc:picChg>
        <pc:picChg chg="del">
          <ac:chgData name="Eric Zhou" userId="6b41a6e9-c1d9-4dc5-b84f-8607ab71d490" providerId="ADAL" clId="{D398B5AF-E20B-4C79-B63B-4C321AD9F4AC}" dt="2021-02-25T04:22:04.469" v="6529" actId="478"/>
          <ac:picMkLst>
            <pc:docMk/>
            <pc:sldMk cId="2838983379" sldId="279"/>
            <ac:picMk id="8" creationId="{4602CB39-B627-40E8-A7A4-6F9860084BB6}"/>
          </ac:picMkLst>
        </pc:picChg>
        <pc:picChg chg="add mod">
          <ac:chgData name="Eric Zhou" userId="6b41a6e9-c1d9-4dc5-b84f-8607ab71d490" providerId="ADAL" clId="{D398B5AF-E20B-4C79-B63B-4C321AD9F4AC}" dt="2021-02-25T04:23:46.220" v="6606" actId="1076"/>
          <ac:picMkLst>
            <pc:docMk/>
            <pc:sldMk cId="2838983379" sldId="279"/>
            <ac:picMk id="16" creationId="{D3A6C950-F0A4-4C00-A350-54667FC999C8}"/>
          </ac:picMkLst>
        </pc:picChg>
        <pc:cxnChg chg="add del">
          <ac:chgData name="Eric Zhou" userId="6b41a6e9-c1d9-4dc5-b84f-8607ab71d490" providerId="ADAL" clId="{D398B5AF-E20B-4C79-B63B-4C321AD9F4AC}" dt="2021-02-25T04:23:20.913" v="6600" actId="26606"/>
          <ac:cxnSpMkLst>
            <pc:docMk/>
            <pc:sldMk cId="2838983379" sldId="279"/>
            <ac:cxnSpMk id="23" creationId="{7E7C77BC-7138-40B1-A15B-20F57A494629}"/>
          </ac:cxnSpMkLst>
        </pc:cxnChg>
        <pc:cxnChg chg="add del">
          <ac:chgData name="Eric Zhou" userId="6b41a6e9-c1d9-4dc5-b84f-8607ab71d490" providerId="ADAL" clId="{D398B5AF-E20B-4C79-B63B-4C321AD9F4AC}" dt="2021-02-25T04:23:20.913" v="6600" actId="26606"/>
          <ac:cxnSpMkLst>
            <pc:docMk/>
            <pc:sldMk cId="2838983379" sldId="279"/>
            <ac:cxnSpMk id="25" creationId="{DB146403-F3D6-484B-B2ED-97F9565D0370}"/>
          </ac:cxnSpMkLst>
        </pc:cxnChg>
        <pc:cxnChg chg="add">
          <ac:chgData name="Eric Zhou" userId="6b41a6e9-c1d9-4dc5-b84f-8607ab71d490" providerId="ADAL" clId="{D398B5AF-E20B-4C79-B63B-4C321AD9F4AC}" dt="2021-02-25T04:23:20.913" v="6600" actId="26606"/>
          <ac:cxnSpMkLst>
            <pc:docMk/>
            <pc:sldMk cId="2838983379" sldId="279"/>
            <ac:cxnSpMk id="32" creationId="{7E7C77BC-7138-40B1-A15B-20F57A494629}"/>
          </ac:cxnSpMkLst>
        </pc:cxnChg>
        <pc:cxnChg chg="add">
          <ac:chgData name="Eric Zhou" userId="6b41a6e9-c1d9-4dc5-b84f-8607ab71d490" providerId="ADAL" clId="{D398B5AF-E20B-4C79-B63B-4C321AD9F4AC}" dt="2021-02-25T04:23:20.913" v="6600" actId="26606"/>
          <ac:cxnSpMkLst>
            <pc:docMk/>
            <pc:sldMk cId="2838983379" sldId="279"/>
            <ac:cxnSpMk id="34" creationId="{DB146403-F3D6-484B-B2ED-97F9565D0370}"/>
          </ac:cxnSpMkLst>
        </pc:cxnChg>
      </pc:sldChg>
      <pc:sldChg chg="new del">
        <pc:chgData name="Eric Zhou" userId="6b41a6e9-c1d9-4dc5-b84f-8607ab71d490" providerId="ADAL" clId="{D398B5AF-E20B-4C79-B63B-4C321AD9F4AC}" dt="2021-02-25T04:22:16.649" v="6542" actId="47"/>
        <pc:sldMkLst>
          <pc:docMk/>
          <pc:sldMk cId="1918257186" sldId="280"/>
        </pc:sldMkLst>
      </pc:sldChg>
      <pc:sldChg chg="addSp delSp modSp add mod modNotesTx">
        <pc:chgData name="Eric Zhou" userId="6b41a6e9-c1d9-4dc5-b84f-8607ab71d490" providerId="ADAL" clId="{D398B5AF-E20B-4C79-B63B-4C321AD9F4AC}" dt="2021-02-25T04:27:07.932" v="6989" actId="20577"/>
        <pc:sldMkLst>
          <pc:docMk/>
          <pc:sldMk cId="3413168610" sldId="281"/>
        </pc:sldMkLst>
        <pc:spChg chg="mod">
          <ac:chgData name="Eric Zhou" userId="6b41a6e9-c1d9-4dc5-b84f-8607ab71d490" providerId="ADAL" clId="{D398B5AF-E20B-4C79-B63B-4C321AD9F4AC}" dt="2021-02-25T04:22:30.779" v="6595" actId="20577"/>
          <ac:spMkLst>
            <pc:docMk/>
            <pc:sldMk cId="3413168610" sldId="281"/>
            <ac:spMk id="2" creationId="{045BAF5B-BD4B-4421-B543-AA0595C85FC8}"/>
          </ac:spMkLst>
        </pc:spChg>
        <pc:spChg chg="del">
          <ac:chgData name="Eric Zhou" userId="6b41a6e9-c1d9-4dc5-b84f-8607ab71d490" providerId="ADAL" clId="{D398B5AF-E20B-4C79-B63B-4C321AD9F4AC}" dt="2021-02-25T04:26:03.206" v="6778" actId="26606"/>
          <ac:spMkLst>
            <pc:docMk/>
            <pc:sldMk cId="3413168610" sldId="281"/>
            <ac:spMk id="21" creationId="{823AC064-BC96-4F32-8AE1-B2FD38754823}"/>
          </ac:spMkLst>
        </pc:spChg>
        <pc:spChg chg="add">
          <ac:chgData name="Eric Zhou" userId="6b41a6e9-c1d9-4dc5-b84f-8607ab71d490" providerId="ADAL" clId="{D398B5AF-E20B-4C79-B63B-4C321AD9F4AC}" dt="2021-02-25T04:26:03.206" v="6778" actId="26606"/>
          <ac:spMkLst>
            <pc:docMk/>
            <pc:sldMk cId="3413168610" sldId="281"/>
            <ac:spMk id="30" creationId="{823AC064-BC96-4F32-8AE1-B2FD38754823}"/>
          </ac:spMkLst>
        </pc:spChg>
        <pc:picChg chg="add mod">
          <ac:chgData name="Eric Zhou" userId="6b41a6e9-c1d9-4dc5-b84f-8607ab71d490" providerId="ADAL" clId="{D398B5AF-E20B-4C79-B63B-4C321AD9F4AC}" dt="2021-02-25T04:26:08.371" v="6782" actId="1076"/>
          <ac:picMkLst>
            <pc:docMk/>
            <pc:sldMk cId="3413168610" sldId="281"/>
            <ac:picMk id="4" creationId="{D903BBA3-3EB5-45C2-A8E2-55DCE0A93124}"/>
          </ac:picMkLst>
        </pc:picChg>
        <pc:picChg chg="add mod">
          <ac:chgData name="Eric Zhou" userId="6b41a6e9-c1d9-4dc5-b84f-8607ab71d490" providerId="ADAL" clId="{D398B5AF-E20B-4C79-B63B-4C321AD9F4AC}" dt="2021-02-25T04:26:15.900" v="6783" actId="1076"/>
          <ac:picMkLst>
            <pc:docMk/>
            <pc:sldMk cId="3413168610" sldId="281"/>
            <ac:picMk id="6" creationId="{39334CA4-19E0-4006-8F2A-751E46140AE1}"/>
          </ac:picMkLst>
        </pc:picChg>
        <pc:cxnChg chg="del">
          <ac:chgData name="Eric Zhou" userId="6b41a6e9-c1d9-4dc5-b84f-8607ab71d490" providerId="ADAL" clId="{D398B5AF-E20B-4C79-B63B-4C321AD9F4AC}" dt="2021-02-25T04:26:03.206" v="6778" actId="26606"/>
          <ac:cxnSpMkLst>
            <pc:docMk/>
            <pc:sldMk cId="3413168610" sldId="281"/>
            <ac:cxnSpMk id="23" creationId="{7E7C77BC-7138-40B1-A15B-20F57A494629}"/>
          </ac:cxnSpMkLst>
        </pc:cxnChg>
        <pc:cxnChg chg="del">
          <ac:chgData name="Eric Zhou" userId="6b41a6e9-c1d9-4dc5-b84f-8607ab71d490" providerId="ADAL" clId="{D398B5AF-E20B-4C79-B63B-4C321AD9F4AC}" dt="2021-02-25T04:26:03.206" v="6778" actId="26606"/>
          <ac:cxnSpMkLst>
            <pc:docMk/>
            <pc:sldMk cId="3413168610" sldId="281"/>
            <ac:cxnSpMk id="25" creationId="{DB146403-F3D6-484B-B2ED-97F9565D0370}"/>
          </ac:cxnSpMkLst>
        </pc:cxnChg>
        <pc:cxnChg chg="add">
          <ac:chgData name="Eric Zhou" userId="6b41a6e9-c1d9-4dc5-b84f-8607ab71d490" providerId="ADAL" clId="{D398B5AF-E20B-4C79-B63B-4C321AD9F4AC}" dt="2021-02-25T04:26:03.206" v="6778" actId="26606"/>
          <ac:cxnSpMkLst>
            <pc:docMk/>
            <pc:sldMk cId="3413168610" sldId="281"/>
            <ac:cxnSpMk id="32" creationId="{7E7C77BC-7138-40B1-A15B-20F57A494629}"/>
          </ac:cxnSpMkLst>
        </pc:cxnChg>
        <pc:cxnChg chg="add">
          <ac:chgData name="Eric Zhou" userId="6b41a6e9-c1d9-4dc5-b84f-8607ab71d490" providerId="ADAL" clId="{D398B5AF-E20B-4C79-B63B-4C321AD9F4AC}" dt="2021-02-25T04:26:03.206" v="6778" actId="26606"/>
          <ac:cxnSpMkLst>
            <pc:docMk/>
            <pc:sldMk cId="3413168610" sldId="281"/>
            <ac:cxnSpMk id="34" creationId="{DB146403-F3D6-484B-B2ED-97F9565D0370}"/>
          </ac:cxnSpMkLst>
        </pc:cxnChg>
      </pc:sldChg>
      <pc:sldChg chg="addSp delSp modSp new mod setBg modNotesTx">
        <pc:chgData name="Eric Zhou" userId="6b41a6e9-c1d9-4dc5-b84f-8607ab71d490" providerId="ADAL" clId="{D398B5AF-E20B-4C79-B63B-4C321AD9F4AC}" dt="2021-02-25T04:31:54.667" v="7332" actId="33524"/>
        <pc:sldMkLst>
          <pc:docMk/>
          <pc:sldMk cId="1306642402" sldId="282"/>
        </pc:sldMkLst>
        <pc:spChg chg="mod">
          <ac:chgData name="Eric Zhou" userId="6b41a6e9-c1d9-4dc5-b84f-8607ab71d490" providerId="ADAL" clId="{D398B5AF-E20B-4C79-B63B-4C321AD9F4AC}" dt="2021-02-25T04:30:16.212" v="7081" actId="26606"/>
          <ac:spMkLst>
            <pc:docMk/>
            <pc:sldMk cId="1306642402" sldId="282"/>
            <ac:spMk id="2" creationId="{04C3C898-A135-4933-A401-CD4CD34D32B9}"/>
          </ac:spMkLst>
        </pc:spChg>
        <pc:spChg chg="del">
          <ac:chgData name="Eric Zhou" userId="6b41a6e9-c1d9-4dc5-b84f-8607ab71d490" providerId="ADAL" clId="{D398B5AF-E20B-4C79-B63B-4C321AD9F4AC}" dt="2021-02-25T04:30:08.937" v="7072" actId="478"/>
          <ac:spMkLst>
            <pc:docMk/>
            <pc:sldMk cId="1306642402" sldId="282"/>
            <ac:spMk id="3" creationId="{FA9FF2EB-4A74-4FB0-84F4-2274C995F809}"/>
          </ac:spMkLst>
        </pc:spChg>
        <pc:spChg chg="add del">
          <ac:chgData name="Eric Zhou" userId="6b41a6e9-c1d9-4dc5-b84f-8607ab71d490" providerId="ADAL" clId="{D398B5AF-E20B-4C79-B63B-4C321AD9F4AC}" dt="2021-02-25T04:30:14.704" v="7074" actId="26606"/>
          <ac:spMkLst>
            <pc:docMk/>
            <pc:sldMk cId="1306642402" sldId="282"/>
            <ac:spMk id="12" creationId="{7F57BEA8-497D-4AA8-8A18-BDCD696B25FE}"/>
          </ac:spMkLst>
        </pc:spChg>
        <pc:spChg chg="add del">
          <ac:chgData name="Eric Zhou" userId="6b41a6e9-c1d9-4dc5-b84f-8607ab71d490" providerId="ADAL" clId="{D398B5AF-E20B-4C79-B63B-4C321AD9F4AC}" dt="2021-02-25T04:30:15.412" v="7076" actId="26606"/>
          <ac:spMkLst>
            <pc:docMk/>
            <pc:sldMk cId="1306642402" sldId="282"/>
            <ac:spMk id="18" creationId="{823AC064-BC96-4F32-8AE1-B2FD38754823}"/>
          </ac:spMkLst>
        </pc:spChg>
        <pc:spChg chg="add del">
          <ac:chgData name="Eric Zhou" userId="6b41a6e9-c1d9-4dc5-b84f-8607ab71d490" providerId="ADAL" clId="{D398B5AF-E20B-4C79-B63B-4C321AD9F4AC}" dt="2021-02-25T04:30:15.826" v="7078" actId="26606"/>
          <ac:spMkLst>
            <pc:docMk/>
            <pc:sldMk cId="1306642402" sldId="282"/>
            <ac:spMk id="22" creationId="{7F57BEA8-497D-4AA8-8A18-BDCD696B25FE}"/>
          </ac:spMkLst>
        </pc:spChg>
        <pc:spChg chg="add del">
          <ac:chgData name="Eric Zhou" userId="6b41a6e9-c1d9-4dc5-b84f-8607ab71d490" providerId="ADAL" clId="{D398B5AF-E20B-4C79-B63B-4C321AD9F4AC}" dt="2021-02-25T04:30:16.201" v="7080" actId="26606"/>
          <ac:spMkLst>
            <pc:docMk/>
            <pc:sldMk cId="1306642402" sldId="282"/>
            <ac:spMk id="26" creationId="{823AC064-BC96-4F32-8AE1-B2FD38754823}"/>
          </ac:spMkLst>
        </pc:spChg>
        <pc:spChg chg="add">
          <ac:chgData name="Eric Zhou" userId="6b41a6e9-c1d9-4dc5-b84f-8607ab71d490" providerId="ADAL" clId="{D398B5AF-E20B-4C79-B63B-4C321AD9F4AC}" dt="2021-02-25T04:30:16.212" v="7081" actId="26606"/>
          <ac:spMkLst>
            <pc:docMk/>
            <pc:sldMk cId="1306642402" sldId="282"/>
            <ac:spMk id="30" creationId="{7F57BEA8-497D-4AA8-8A18-BDCD696B25FE}"/>
          </ac:spMkLst>
        </pc:spChg>
        <pc:picChg chg="add mod">
          <ac:chgData name="Eric Zhou" userId="6b41a6e9-c1d9-4dc5-b84f-8607ab71d490" providerId="ADAL" clId="{D398B5AF-E20B-4C79-B63B-4C321AD9F4AC}" dt="2021-02-25T04:30:18.782" v="7082" actId="27614"/>
          <ac:picMkLst>
            <pc:docMk/>
            <pc:sldMk cId="1306642402" sldId="282"/>
            <ac:picMk id="5" creationId="{31B606B7-61C4-4A2A-81D7-9D46976BEB42}"/>
          </ac:picMkLst>
        </pc:picChg>
        <pc:cxnChg chg="add del">
          <ac:chgData name="Eric Zhou" userId="6b41a6e9-c1d9-4dc5-b84f-8607ab71d490" providerId="ADAL" clId="{D398B5AF-E20B-4C79-B63B-4C321AD9F4AC}" dt="2021-02-25T04:30:14.704" v="7074" actId="26606"/>
          <ac:cxnSpMkLst>
            <pc:docMk/>
            <pc:sldMk cId="1306642402" sldId="282"/>
            <ac:cxnSpMk id="10" creationId="{D2E961F1-4A28-4A5F-BBD4-6E400E5E6C75}"/>
          </ac:cxnSpMkLst>
        </pc:cxnChg>
        <pc:cxnChg chg="add del">
          <ac:chgData name="Eric Zhou" userId="6b41a6e9-c1d9-4dc5-b84f-8607ab71d490" providerId="ADAL" clId="{D398B5AF-E20B-4C79-B63B-4C321AD9F4AC}" dt="2021-02-25T04:30:14.704" v="7074" actId="26606"/>
          <ac:cxnSpMkLst>
            <pc:docMk/>
            <pc:sldMk cId="1306642402" sldId="282"/>
            <ac:cxnSpMk id="14" creationId="{A82415D3-DDE5-4D63-8CB3-23A5EC581B27}"/>
          </ac:cxnSpMkLst>
        </pc:cxnChg>
        <pc:cxnChg chg="add del">
          <ac:chgData name="Eric Zhou" userId="6b41a6e9-c1d9-4dc5-b84f-8607ab71d490" providerId="ADAL" clId="{D398B5AF-E20B-4C79-B63B-4C321AD9F4AC}" dt="2021-02-25T04:30:14.704" v="7074" actId="26606"/>
          <ac:cxnSpMkLst>
            <pc:docMk/>
            <pc:sldMk cId="1306642402" sldId="282"/>
            <ac:cxnSpMk id="16" creationId="{AD7193FB-6AE6-4B3B-8F89-56B55DD63B4D}"/>
          </ac:cxnSpMkLst>
        </pc:cxnChg>
        <pc:cxnChg chg="add del">
          <ac:chgData name="Eric Zhou" userId="6b41a6e9-c1d9-4dc5-b84f-8607ab71d490" providerId="ADAL" clId="{D398B5AF-E20B-4C79-B63B-4C321AD9F4AC}" dt="2021-02-25T04:30:15.412" v="7076" actId="26606"/>
          <ac:cxnSpMkLst>
            <pc:docMk/>
            <pc:sldMk cId="1306642402" sldId="282"/>
            <ac:cxnSpMk id="19" creationId="{7E7C77BC-7138-40B1-A15B-20F57A494629}"/>
          </ac:cxnSpMkLst>
        </pc:cxnChg>
        <pc:cxnChg chg="add del">
          <ac:chgData name="Eric Zhou" userId="6b41a6e9-c1d9-4dc5-b84f-8607ab71d490" providerId="ADAL" clId="{D398B5AF-E20B-4C79-B63B-4C321AD9F4AC}" dt="2021-02-25T04:30:15.826" v="7078" actId="26606"/>
          <ac:cxnSpMkLst>
            <pc:docMk/>
            <pc:sldMk cId="1306642402" sldId="282"/>
            <ac:cxnSpMk id="21" creationId="{D2E961F1-4A28-4A5F-BBD4-6E400E5E6C75}"/>
          </ac:cxnSpMkLst>
        </pc:cxnChg>
        <pc:cxnChg chg="add del">
          <ac:chgData name="Eric Zhou" userId="6b41a6e9-c1d9-4dc5-b84f-8607ab71d490" providerId="ADAL" clId="{D398B5AF-E20B-4C79-B63B-4C321AD9F4AC}" dt="2021-02-25T04:30:15.826" v="7078" actId="26606"/>
          <ac:cxnSpMkLst>
            <pc:docMk/>
            <pc:sldMk cId="1306642402" sldId="282"/>
            <ac:cxnSpMk id="23" creationId="{A82415D3-DDE5-4D63-8CB3-23A5EC581B27}"/>
          </ac:cxnSpMkLst>
        </pc:cxnChg>
        <pc:cxnChg chg="add del">
          <ac:chgData name="Eric Zhou" userId="6b41a6e9-c1d9-4dc5-b84f-8607ab71d490" providerId="ADAL" clId="{D398B5AF-E20B-4C79-B63B-4C321AD9F4AC}" dt="2021-02-25T04:30:15.826" v="7078" actId="26606"/>
          <ac:cxnSpMkLst>
            <pc:docMk/>
            <pc:sldMk cId="1306642402" sldId="282"/>
            <ac:cxnSpMk id="24" creationId="{AD7193FB-6AE6-4B3B-8F89-56B55DD63B4D}"/>
          </ac:cxnSpMkLst>
        </pc:cxnChg>
        <pc:cxnChg chg="add del">
          <ac:chgData name="Eric Zhou" userId="6b41a6e9-c1d9-4dc5-b84f-8607ab71d490" providerId="ADAL" clId="{D398B5AF-E20B-4C79-B63B-4C321AD9F4AC}" dt="2021-02-25T04:30:16.201" v="7080" actId="26606"/>
          <ac:cxnSpMkLst>
            <pc:docMk/>
            <pc:sldMk cId="1306642402" sldId="282"/>
            <ac:cxnSpMk id="27" creationId="{7E7C77BC-7138-40B1-A15B-20F57A494629}"/>
          </ac:cxnSpMkLst>
        </pc:cxnChg>
        <pc:cxnChg chg="add">
          <ac:chgData name="Eric Zhou" userId="6b41a6e9-c1d9-4dc5-b84f-8607ab71d490" providerId="ADAL" clId="{D398B5AF-E20B-4C79-B63B-4C321AD9F4AC}" dt="2021-02-25T04:30:16.212" v="7081" actId="26606"/>
          <ac:cxnSpMkLst>
            <pc:docMk/>
            <pc:sldMk cId="1306642402" sldId="282"/>
            <ac:cxnSpMk id="29" creationId="{D2E961F1-4A28-4A5F-BBD4-6E400E5E6C75}"/>
          </ac:cxnSpMkLst>
        </pc:cxnChg>
        <pc:cxnChg chg="add">
          <ac:chgData name="Eric Zhou" userId="6b41a6e9-c1d9-4dc5-b84f-8607ab71d490" providerId="ADAL" clId="{D398B5AF-E20B-4C79-B63B-4C321AD9F4AC}" dt="2021-02-25T04:30:16.212" v="7081" actId="26606"/>
          <ac:cxnSpMkLst>
            <pc:docMk/>
            <pc:sldMk cId="1306642402" sldId="282"/>
            <ac:cxnSpMk id="31" creationId="{A82415D3-DDE5-4D63-8CB3-23A5EC581B27}"/>
          </ac:cxnSpMkLst>
        </pc:cxnChg>
        <pc:cxnChg chg="add">
          <ac:chgData name="Eric Zhou" userId="6b41a6e9-c1d9-4dc5-b84f-8607ab71d490" providerId="ADAL" clId="{D398B5AF-E20B-4C79-B63B-4C321AD9F4AC}" dt="2021-02-25T04:30:16.212" v="7081" actId="26606"/>
          <ac:cxnSpMkLst>
            <pc:docMk/>
            <pc:sldMk cId="1306642402" sldId="282"/>
            <ac:cxnSpMk id="32" creationId="{AD7193FB-6AE6-4B3B-8F89-56B55DD63B4D}"/>
          </ac:cxnSpMkLst>
        </pc:cxnChg>
      </pc:sldChg>
      <pc:sldChg chg="addSp delSp modSp new mod setBg modNotesTx">
        <pc:chgData name="Eric Zhou" userId="6b41a6e9-c1d9-4dc5-b84f-8607ab71d490" providerId="ADAL" clId="{D398B5AF-E20B-4C79-B63B-4C321AD9F4AC}" dt="2021-02-25T04:34:49.596" v="7544" actId="20577"/>
        <pc:sldMkLst>
          <pc:docMk/>
          <pc:sldMk cId="513401854" sldId="283"/>
        </pc:sldMkLst>
        <pc:spChg chg="mod">
          <ac:chgData name="Eric Zhou" userId="6b41a6e9-c1d9-4dc5-b84f-8607ab71d490" providerId="ADAL" clId="{D398B5AF-E20B-4C79-B63B-4C321AD9F4AC}" dt="2021-02-25T04:33:39.043" v="7353" actId="26606"/>
          <ac:spMkLst>
            <pc:docMk/>
            <pc:sldMk cId="513401854" sldId="283"/>
            <ac:spMk id="2" creationId="{03FC981A-89DB-4162-A86C-483997F25030}"/>
          </ac:spMkLst>
        </pc:spChg>
        <pc:spChg chg="del">
          <ac:chgData name="Eric Zhou" userId="6b41a6e9-c1d9-4dc5-b84f-8607ab71d490" providerId="ADAL" clId="{D398B5AF-E20B-4C79-B63B-4C321AD9F4AC}" dt="2021-02-25T04:32:52.495" v="7349" actId="478"/>
          <ac:spMkLst>
            <pc:docMk/>
            <pc:sldMk cId="513401854" sldId="283"/>
            <ac:spMk id="3" creationId="{92BF899B-C467-4696-B64A-2CA8B6AA08C9}"/>
          </ac:spMkLst>
        </pc:spChg>
        <pc:spChg chg="add del">
          <ac:chgData name="Eric Zhou" userId="6b41a6e9-c1d9-4dc5-b84f-8607ab71d490" providerId="ADAL" clId="{D398B5AF-E20B-4C79-B63B-4C321AD9F4AC}" dt="2021-02-25T04:33:39.033" v="7352" actId="26606"/>
          <ac:spMkLst>
            <pc:docMk/>
            <pc:sldMk cId="513401854" sldId="283"/>
            <ac:spMk id="10" creationId="{A4AC5506-6312-4701-8D3C-40187889A947}"/>
          </ac:spMkLst>
        </pc:spChg>
        <pc:spChg chg="add">
          <ac:chgData name="Eric Zhou" userId="6b41a6e9-c1d9-4dc5-b84f-8607ab71d490" providerId="ADAL" clId="{D398B5AF-E20B-4C79-B63B-4C321AD9F4AC}" dt="2021-02-25T04:33:39.043" v="7353" actId="26606"/>
          <ac:spMkLst>
            <pc:docMk/>
            <pc:sldMk cId="513401854" sldId="283"/>
            <ac:spMk id="12" creationId="{D12DDE76-C203-4047-9998-63900085B5E8}"/>
          </ac:spMkLst>
        </pc:spChg>
        <pc:picChg chg="add mod">
          <ac:chgData name="Eric Zhou" userId="6b41a6e9-c1d9-4dc5-b84f-8607ab71d490" providerId="ADAL" clId="{D398B5AF-E20B-4C79-B63B-4C321AD9F4AC}" dt="2021-02-25T04:33:41.031" v="7355" actId="962"/>
          <ac:picMkLst>
            <pc:docMk/>
            <pc:sldMk cId="513401854" sldId="283"/>
            <ac:picMk id="5" creationId="{B57FF4A0-51ED-4826-8A9A-444F27D28211}"/>
          </ac:picMkLst>
        </pc:picChg>
      </pc:sldChg>
      <pc:sldChg chg="modSp new mod modNotesTx">
        <pc:chgData name="Eric Zhou" userId="6b41a6e9-c1d9-4dc5-b84f-8607ab71d490" providerId="ADAL" clId="{D398B5AF-E20B-4C79-B63B-4C321AD9F4AC}" dt="2021-02-25T05:26:49.731" v="7751" actId="20577"/>
        <pc:sldMkLst>
          <pc:docMk/>
          <pc:sldMk cId="2132530570" sldId="284"/>
        </pc:sldMkLst>
        <pc:spChg chg="mod">
          <ac:chgData name="Eric Zhou" userId="6b41a6e9-c1d9-4dc5-b84f-8607ab71d490" providerId="ADAL" clId="{D398B5AF-E20B-4C79-B63B-4C321AD9F4AC}" dt="2021-02-25T04:35:06.545" v="7572" actId="20577"/>
          <ac:spMkLst>
            <pc:docMk/>
            <pc:sldMk cId="2132530570" sldId="284"/>
            <ac:spMk id="2" creationId="{BE0DA7EE-E3D7-4431-A6B0-20F277F35711}"/>
          </ac:spMkLst>
        </pc:spChg>
        <pc:spChg chg="mod">
          <ac:chgData name="Eric Zhou" userId="6b41a6e9-c1d9-4dc5-b84f-8607ab71d490" providerId="ADAL" clId="{D398B5AF-E20B-4C79-B63B-4C321AD9F4AC}" dt="2021-02-25T05:26:49.731" v="7751" actId="20577"/>
          <ac:spMkLst>
            <pc:docMk/>
            <pc:sldMk cId="2132530570" sldId="284"/>
            <ac:spMk id="3" creationId="{82998B71-B248-4441-B2F6-27C30F96126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7104C9-A2FB-46CB-822A-7FC1109DB12F}" type="datetimeFigureOut">
              <a:rPr lang="en-US" smtClean="0"/>
              <a:t>2/24/2021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D590D0-6A63-47B7-B97C-1BD30F3595C4}" type="slidenum">
              <a:rPr lang="en-US" smtClean="0"/>
              <a:t>‹#›</a:t>
            </a:fld>
            <a:endParaRPr lang="en-US"/>
          </a:p>
        </p:txBody>
      </p:sp>
    </p:spTree>
    <p:extLst>
      <p:ext uri="{BB962C8B-B14F-4D97-AF65-F5344CB8AC3E}">
        <p14:creationId xmlns:p14="http://schemas.microsoft.com/office/powerpoint/2010/main" val="1887540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sources for my data and all of them were found through me searching for data csv files online</a:t>
            </a:r>
          </a:p>
        </p:txBody>
      </p:sp>
      <p:sp>
        <p:nvSpPr>
          <p:cNvPr id="4" name="Slide Number Placeholder 3"/>
          <p:cNvSpPr>
            <a:spLocks noGrp="1"/>
          </p:cNvSpPr>
          <p:nvPr>
            <p:ph type="sldNum" sz="quarter" idx="5"/>
          </p:nvPr>
        </p:nvSpPr>
        <p:spPr/>
        <p:txBody>
          <a:bodyPr/>
          <a:lstStyle/>
          <a:p>
            <a:fld id="{A8D590D0-6A63-47B7-B97C-1BD30F3595C4}" type="slidenum">
              <a:rPr lang="en-US" smtClean="0"/>
              <a:t>3</a:t>
            </a:fld>
            <a:endParaRPr lang="en-US"/>
          </a:p>
        </p:txBody>
      </p:sp>
    </p:spTree>
    <p:extLst>
      <p:ext uri="{BB962C8B-B14F-4D97-AF65-F5344CB8AC3E}">
        <p14:creationId xmlns:p14="http://schemas.microsoft.com/office/powerpoint/2010/main" val="3071095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boxplot shows no outliers, and the histogram shows the data is pretty normal although it does lean to the left a bit.</a:t>
            </a:r>
          </a:p>
        </p:txBody>
      </p:sp>
      <p:sp>
        <p:nvSpPr>
          <p:cNvPr id="4" name="Slide Number Placeholder 3"/>
          <p:cNvSpPr>
            <a:spLocks noGrp="1"/>
          </p:cNvSpPr>
          <p:nvPr>
            <p:ph type="sldNum" sz="quarter" idx="5"/>
          </p:nvPr>
        </p:nvSpPr>
        <p:spPr/>
        <p:txBody>
          <a:bodyPr/>
          <a:lstStyle/>
          <a:p>
            <a:fld id="{A8D590D0-6A63-47B7-B97C-1BD30F3595C4}" type="slidenum">
              <a:rPr lang="en-US" smtClean="0"/>
              <a:t>12</a:t>
            </a:fld>
            <a:endParaRPr lang="en-US"/>
          </a:p>
        </p:txBody>
      </p:sp>
    </p:spTree>
    <p:extLst>
      <p:ext uri="{BB962C8B-B14F-4D97-AF65-F5344CB8AC3E}">
        <p14:creationId xmlns:p14="http://schemas.microsoft.com/office/powerpoint/2010/main" val="1110015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boxplot shows one outlier which I filtered out later by filtering out values greater than 1.25, and the histogram shows the data is pretty normal although it also leans left a bit.</a:t>
            </a:r>
          </a:p>
        </p:txBody>
      </p:sp>
      <p:sp>
        <p:nvSpPr>
          <p:cNvPr id="4" name="Slide Number Placeholder 3"/>
          <p:cNvSpPr>
            <a:spLocks noGrp="1"/>
          </p:cNvSpPr>
          <p:nvPr>
            <p:ph type="sldNum" sz="quarter" idx="5"/>
          </p:nvPr>
        </p:nvSpPr>
        <p:spPr/>
        <p:txBody>
          <a:bodyPr/>
          <a:lstStyle/>
          <a:p>
            <a:fld id="{A8D590D0-6A63-47B7-B97C-1BD30F3595C4}" type="slidenum">
              <a:rPr lang="en-US" smtClean="0"/>
              <a:t>13</a:t>
            </a:fld>
            <a:endParaRPr lang="en-US"/>
          </a:p>
        </p:txBody>
      </p:sp>
    </p:spTree>
    <p:extLst>
      <p:ext uri="{BB962C8B-B14F-4D97-AF65-F5344CB8AC3E}">
        <p14:creationId xmlns:p14="http://schemas.microsoft.com/office/powerpoint/2010/main" val="3295054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Next, I split the new data into training set and testing set and created a model with the training data. </a:t>
            </a:r>
            <a:r>
              <a:rPr lang="en-US" b="0" i="0" dirty="0">
                <a:solidFill>
                  <a:srgbClr val="333333"/>
                </a:solidFill>
                <a:effectLst/>
                <a:latin typeface="Helvetica Neue"/>
              </a:rPr>
              <a:t>R-squared is about 0.77 which is pretty good. Median residual is 0.00424 which is really low. Also, the p-value is really low so this model seems to be a pretty good model.</a:t>
            </a:r>
          </a:p>
        </p:txBody>
      </p:sp>
      <p:sp>
        <p:nvSpPr>
          <p:cNvPr id="4" name="Slide Number Placeholder 3"/>
          <p:cNvSpPr>
            <a:spLocks noGrp="1"/>
          </p:cNvSpPr>
          <p:nvPr>
            <p:ph type="sldNum" sz="quarter" idx="5"/>
          </p:nvPr>
        </p:nvSpPr>
        <p:spPr/>
        <p:txBody>
          <a:bodyPr/>
          <a:lstStyle/>
          <a:p>
            <a:fld id="{A8D590D0-6A63-47B7-B97C-1BD30F3595C4}" type="slidenum">
              <a:rPr lang="en-US" smtClean="0"/>
              <a:t>14</a:t>
            </a:fld>
            <a:endParaRPr lang="en-US"/>
          </a:p>
        </p:txBody>
      </p:sp>
    </p:spTree>
    <p:extLst>
      <p:ext uri="{BB962C8B-B14F-4D97-AF65-F5344CB8AC3E}">
        <p14:creationId xmlns:p14="http://schemas.microsoft.com/office/powerpoint/2010/main" val="3890615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a:rPr>
              <a:t>There is a about 89% correlation between the predictions and actual results which I think is really good. In general this model should continue to predict temperature based on carbon with decent accuracy in the future unless a different green house gas starts having a larger effect.</a:t>
            </a:r>
          </a:p>
          <a:p>
            <a:endParaRPr lang="en-US" dirty="0"/>
          </a:p>
        </p:txBody>
      </p:sp>
      <p:sp>
        <p:nvSpPr>
          <p:cNvPr id="4" name="Slide Number Placeholder 3"/>
          <p:cNvSpPr>
            <a:spLocks noGrp="1"/>
          </p:cNvSpPr>
          <p:nvPr>
            <p:ph type="sldNum" sz="quarter" idx="5"/>
          </p:nvPr>
        </p:nvSpPr>
        <p:spPr/>
        <p:txBody>
          <a:bodyPr/>
          <a:lstStyle/>
          <a:p>
            <a:fld id="{A8D590D0-6A63-47B7-B97C-1BD30F3595C4}" type="slidenum">
              <a:rPr lang="en-US" smtClean="0"/>
              <a:t>15</a:t>
            </a:fld>
            <a:endParaRPr lang="en-US"/>
          </a:p>
        </p:txBody>
      </p:sp>
    </p:spTree>
    <p:extLst>
      <p:ext uri="{BB962C8B-B14F-4D97-AF65-F5344CB8AC3E}">
        <p14:creationId xmlns:p14="http://schemas.microsoft.com/office/powerpoint/2010/main" val="2060383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Graph looks pretty good, the prediction is clearly following the trend of the actual graph.</a:t>
            </a:r>
          </a:p>
        </p:txBody>
      </p:sp>
      <p:sp>
        <p:nvSpPr>
          <p:cNvPr id="4" name="Slide Number Placeholder 3"/>
          <p:cNvSpPr>
            <a:spLocks noGrp="1"/>
          </p:cNvSpPr>
          <p:nvPr>
            <p:ph type="sldNum" sz="quarter" idx="5"/>
          </p:nvPr>
        </p:nvSpPr>
        <p:spPr/>
        <p:txBody>
          <a:bodyPr/>
          <a:lstStyle/>
          <a:p>
            <a:fld id="{A8D590D0-6A63-47B7-B97C-1BD30F3595C4}" type="slidenum">
              <a:rPr lang="en-US" smtClean="0"/>
              <a:t>16</a:t>
            </a:fld>
            <a:endParaRPr lang="en-US"/>
          </a:p>
        </p:txBody>
      </p:sp>
    </p:spTree>
    <p:extLst>
      <p:ext uri="{BB962C8B-B14F-4D97-AF65-F5344CB8AC3E}">
        <p14:creationId xmlns:p14="http://schemas.microsoft.com/office/powerpoint/2010/main" val="2959890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added the source back into the dataset and made a new model looking if it had an impact. </a:t>
            </a:r>
            <a:r>
              <a:rPr lang="en-US" b="0" i="0" dirty="0">
                <a:solidFill>
                  <a:srgbClr val="333333"/>
                </a:solidFill>
                <a:effectLst/>
                <a:latin typeface="Helvetica Neue"/>
              </a:rPr>
              <a:t>With this change the Median residual dropped by about 0.002 and the R-squared increased by about 0.007 which is barely better so not something that has a huge impact. This makes sense as the reason two different data collectors were used was for different time periods rather than something that might have a larger impact.</a:t>
            </a:r>
          </a:p>
        </p:txBody>
      </p:sp>
      <p:sp>
        <p:nvSpPr>
          <p:cNvPr id="4" name="Slide Number Placeholder 3"/>
          <p:cNvSpPr>
            <a:spLocks noGrp="1"/>
          </p:cNvSpPr>
          <p:nvPr>
            <p:ph type="sldNum" sz="quarter" idx="5"/>
          </p:nvPr>
        </p:nvSpPr>
        <p:spPr/>
        <p:txBody>
          <a:bodyPr/>
          <a:lstStyle/>
          <a:p>
            <a:fld id="{A8D590D0-6A63-47B7-B97C-1BD30F3595C4}" type="slidenum">
              <a:rPr lang="en-US" smtClean="0"/>
              <a:t>17</a:t>
            </a:fld>
            <a:endParaRPr lang="en-US"/>
          </a:p>
        </p:txBody>
      </p:sp>
    </p:spTree>
    <p:extLst>
      <p:ext uri="{BB962C8B-B14F-4D97-AF65-F5344CB8AC3E}">
        <p14:creationId xmlns:p14="http://schemas.microsoft.com/office/powerpoint/2010/main" val="3089142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these fails, I’m just going to go through them really fast. Obviously, I did data cleaning and joining beforehand but I’m not going to show it in this presentation. Clearly, there are a lot of points on 8.00 and the rest are pretty scattered, not following the upward trend of carbon, the correlation is also really close to 0.</a:t>
            </a:r>
          </a:p>
        </p:txBody>
      </p:sp>
      <p:sp>
        <p:nvSpPr>
          <p:cNvPr id="4" name="Slide Number Placeholder 3"/>
          <p:cNvSpPr>
            <a:spLocks noGrp="1"/>
          </p:cNvSpPr>
          <p:nvPr>
            <p:ph type="sldNum" sz="quarter" idx="5"/>
          </p:nvPr>
        </p:nvSpPr>
        <p:spPr/>
        <p:txBody>
          <a:bodyPr/>
          <a:lstStyle/>
          <a:p>
            <a:fld id="{A8D590D0-6A63-47B7-B97C-1BD30F3595C4}" type="slidenum">
              <a:rPr lang="en-US" smtClean="0"/>
              <a:t>18</a:t>
            </a:fld>
            <a:endParaRPr lang="en-US"/>
          </a:p>
        </p:txBody>
      </p:sp>
    </p:spTree>
    <p:extLst>
      <p:ext uri="{BB962C8B-B14F-4D97-AF65-F5344CB8AC3E}">
        <p14:creationId xmlns:p14="http://schemas.microsoft.com/office/powerpoint/2010/main" val="2551947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set, I checked three variables, length of fires, acres burnt, and number of fires. Points are concentrated like a flat line, with other points being scattered pretty randomly, not matching temperature’s upwards trend. All correlation were close to 0, the furthest was only around -0.24.</a:t>
            </a:r>
          </a:p>
        </p:txBody>
      </p:sp>
      <p:sp>
        <p:nvSpPr>
          <p:cNvPr id="4" name="Slide Number Placeholder 3"/>
          <p:cNvSpPr>
            <a:spLocks noGrp="1"/>
          </p:cNvSpPr>
          <p:nvPr>
            <p:ph type="sldNum" sz="quarter" idx="5"/>
          </p:nvPr>
        </p:nvSpPr>
        <p:spPr/>
        <p:txBody>
          <a:bodyPr/>
          <a:lstStyle/>
          <a:p>
            <a:fld id="{A8D590D0-6A63-47B7-B97C-1BD30F3595C4}" type="slidenum">
              <a:rPr lang="en-US" smtClean="0"/>
              <a:t>19</a:t>
            </a:fld>
            <a:endParaRPr lang="en-US"/>
          </a:p>
        </p:txBody>
      </p:sp>
    </p:spTree>
    <p:extLst>
      <p:ext uri="{BB962C8B-B14F-4D97-AF65-F5344CB8AC3E}">
        <p14:creationId xmlns:p14="http://schemas.microsoft.com/office/powerpoint/2010/main" val="3259651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imported the sea level data, and everything looked pretty good. The only thing was the date only had a year and a month and the R date object could not just take a year and month. The zoo library I imported at the beginning allows me to create an object called </a:t>
            </a:r>
            <a:r>
              <a:rPr lang="en-US" dirty="0" err="1"/>
              <a:t>yearmon</a:t>
            </a:r>
            <a:r>
              <a:rPr lang="en-US" dirty="0"/>
              <a:t>, which is just a year and a month. I did some simple data cleaning again, selecting, creating </a:t>
            </a:r>
            <a:r>
              <a:rPr lang="en-US" dirty="0" err="1"/>
              <a:t>yearmon</a:t>
            </a:r>
            <a:r>
              <a:rPr lang="en-US" dirty="0"/>
              <a:t> object, grouping, and summarizing. I also made a new temperature dataset with the </a:t>
            </a:r>
            <a:r>
              <a:rPr lang="en-US" dirty="0" err="1"/>
              <a:t>yearmon</a:t>
            </a:r>
            <a:r>
              <a:rPr lang="en-US" dirty="0"/>
              <a:t> object and grouping by it.</a:t>
            </a:r>
          </a:p>
        </p:txBody>
      </p:sp>
      <p:sp>
        <p:nvSpPr>
          <p:cNvPr id="4" name="Slide Number Placeholder 3"/>
          <p:cNvSpPr>
            <a:spLocks noGrp="1"/>
          </p:cNvSpPr>
          <p:nvPr>
            <p:ph type="sldNum" sz="quarter" idx="5"/>
          </p:nvPr>
        </p:nvSpPr>
        <p:spPr/>
        <p:txBody>
          <a:bodyPr/>
          <a:lstStyle/>
          <a:p>
            <a:fld id="{A8D590D0-6A63-47B7-B97C-1BD30F3595C4}" type="slidenum">
              <a:rPr lang="en-US" smtClean="0"/>
              <a:t>20</a:t>
            </a:fld>
            <a:endParaRPr lang="en-US"/>
          </a:p>
        </p:txBody>
      </p:sp>
    </p:spTree>
    <p:extLst>
      <p:ext uri="{BB962C8B-B14F-4D97-AF65-F5344CB8AC3E}">
        <p14:creationId xmlns:p14="http://schemas.microsoft.com/office/powerpoint/2010/main" val="3788227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joining by the </a:t>
            </a:r>
            <a:r>
              <a:rPr lang="en-US" dirty="0" err="1"/>
              <a:t>yearmon</a:t>
            </a:r>
            <a:r>
              <a:rPr lang="en-US" dirty="0"/>
              <a:t>, I checked the correlation and the graph. The correlation is pretty high, at around 0.85. The graph also had a ton of </a:t>
            </a:r>
            <a:r>
              <a:rPr lang="en-US" dirty="0" err="1"/>
              <a:t>oscilations</a:t>
            </a:r>
            <a:r>
              <a:rPr lang="en-US" dirty="0"/>
              <a:t>, especially around -0.5 to 0, but there was a clear upwards trend that looked linear.</a:t>
            </a:r>
          </a:p>
        </p:txBody>
      </p:sp>
      <p:sp>
        <p:nvSpPr>
          <p:cNvPr id="4" name="Slide Number Placeholder 3"/>
          <p:cNvSpPr>
            <a:spLocks noGrp="1"/>
          </p:cNvSpPr>
          <p:nvPr>
            <p:ph type="sldNum" sz="quarter" idx="5"/>
          </p:nvPr>
        </p:nvSpPr>
        <p:spPr/>
        <p:txBody>
          <a:bodyPr/>
          <a:lstStyle/>
          <a:p>
            <a:fld id="{A8D590D0-6A63-47B7-B97C-1BD30F3595C4}" type="slidenum">
              <a:rPr lang="en-US" smtClean="0"/>
              <a:t>21</a:t>
            </a:fld>
            <a:endParaRPr lang="en-US"/>
          </a:p>
        </p:txBody>
      </p:sp>
    </p:spTree>
    <p:extLst>
      <p:ext uri="{BB962C8B-B14F-4D97-AF65-F5344CB8AC3E}">
        <p14:creationId xmlns:p14="http://schemas.microsoft.com/office/powerpoint/2010/main" val="671421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D590D0-6A63-47B7-B97C-1BD30F3595C4}" type="slidenum">
              <a:rPr lang="en-US" smtClean="0"/>
              <a:t>4</a:t>
            </a:fld>
            <a:endParaRPr lang="en-US"/>
          </a:p>
        </p:txBody>
      </p:sp>
    </p:spTree>
    <p:extLst>
      <p:ext uri="{BB962C8B-B14F-4D97-AF65-F5344CB8AC3E}">
        <p14:creationId xmlns:p14="http://schemas.microsoft.com/office/powerpoint/2010/main" val="3157486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no outliers and the distribution is pretty normal, although there is a dip in the middle and it is slightly more to the left.</a:t>
            </a:r>
          </a:p>
        </p:txBody>
      </p:sp>
      <p:sp>
        <p:nvSpPr>
          <p:cNvPr id="4" name="Slide Number Placeholder 3"/>
          <p:cNvSpPr>
            <a:spLocks noGrp="1"/>
          </p:cNvSpPr>
          <p:nvPr>
            <p:ph type="sldNum" sz="quarter" idx="5"/>
          </p:nvPr>
        </p:nvSpPr>
        <p:spPr/>
        <p:txBody>
          <a:bodyPr/>
          <a:lstStyle/>
          <a:p>
            <a:fld id="{A8D590D0-6A63-47B7-B97C-1BD30F3595C4}" type="slidenum">
              <a:rPr lang="en-US" smtClean="0"/>
              <a:t>22</a:t>
            </a:fld>
            <a:endParaRPr lang="en-US"/>
          </a:p>
        </p:txBody>
      </p:sp>
    </p:spTree>
    <p:extLst>
      <p:ext uri="{BB962C8B-B14F-4D97-AF65-F5344CB8AC3E}">
        <p14:creationId xmlns:p14="http://schemas.microsoft.com/office/powerpoint/2010/main" val="102581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temperature dataset has 5 outliers (2 have the same value), and the distribution is the same as before. I made a new dataset after filtering out the outliers.</a:t>
            </a:r>
          </a:p>
        </p:txBody>
      </p:sp>
      <p:sp>
        <p:nvSpPr>
          <p:cNvPr id="4" name="Slide Number Placeholder 3"/>
          <p:cNvSpPr>
            <a:spLocks noGrp="1"/>
          </p:cNvSpPr>
          <p:nvPr>
            <p:ph type="sldNum" sz="quarter" idx="5"/>
          </p:nvPr>
        </p:nvSpPr>
        <p:spPr/>
        <p:txBody>
          <a:bodyPr/>
          <a:lstStyle/>
          <a:p>
            <a:fld id="{A8D590D0-6A63-47B7-B97C-1BD30F3595C4}" type="slidenum">
              <a:rPr lang="en-US" smtClean="0"/>
              <a:t>23</a:t>
            </a:fld>
            <a:endParaRPr lang="en-US"/>
          </a:p>
        </p:txBody>
      </p:sp>
    </p:spTree>
    <p:extLst>
      <p:ext uri="{BB962C8B-B14F-4D97-AF65-F5344CB8AC3E}">
        <p14:creationId xmlns:p14="http://schemas.microsoft.com/office/powerpoint/2010/main" val="10856672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I split the new data into training set and testing set and created a model with the training data. </a:t>
            </a:r>
            <a:r>
              <a:rPr lang="en-US" b="0" i="0" dirty="0">
                <a:solidFill>
                  <a:srgbClr val="333333"/>
                </a:solidFill>
                <a:effectLst/>
                <a:latin typeface="Helvetica Neue"/>
              </a:rPr>
              <a:t>R-squared is about 0.72 which is okay. Median residual is 2.541 which is a lot higher than the previous but that makes sense since I am </a:t>
            </a:r>
            <a:r>
              <a:rPr lang="en-US" b="0" i="0" dirty="0" err="1">
                <a:solidFill>
                  <a:srgbClr val="333333"/>
                </a:solidFill>
                <a:effectLst/>
                <a:latin typeface="Helvetica Neue"/>
              </a:rPr>
              <a:t>seaLevel’s</a:t>
            </a:r>
            <a:r>
              <a:rPr lang="en-US" b="0" i="0" dirty="0">
                <a:solidFill>
                  <a:srgbClr val="333333"/>
                </a:solidFill>
                <a:effectLst/>
                <a:latin typeface="Helvetica Neue"/>
              </a:rPr>
              <a:t> range is a lot greater than that of temperature. Also, the p-value is really low so this model seems to be decent.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Helvetica Neue"/>
            </a:endParaRPr>
          </a:p>
        </p:txBody>
      </p:sp>
      <p:sp>
        <p:nvSpPr>
          <p:cNvPr id="4" name="Slide Number Placeholder 3"/>
          <p:cNvSpPr>
            <a:spLocks noGrp="1"/>
          </p:cNvSpPr>
          <p:nvPr>
            <p:ph type="sldNum" sz="quarter" idx="5"/>
          </p:nvPr>
        </p:nvSpPr>
        <p:spPr/>
        <p:txBody>
          <a:bodyPr/>
          <a:lstStyle/>
          <a:p>
            <a:fld id="{A8D590D0-6A63-47B7-B97C-1BD30F3595C4}" type="slidenum">
              <a:rPr lang="en-US" smtClean="0"/>
              <a:t>24</a:t>
            </a:fld>
            <a:endParaRPr lang="en-US"/>
          </a:p>
        </p:txBody>
      </p:sp>
    </p:spTree>
    <p:extLst>
      <p:ext uri="{BB962C8B-B14F-4D97-AF65-F5344CB8AC3E}">
        <p14:creationId xmlns:p14="http://schemas.microsoft.com/office/powerpoint/2010/main" val="10276240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a:rPr>
              <a:t>The prediction has about an 86% correlation to the test case results which I think is pretty good. The graph varies more from -0.4 to 0.2 compared to the rest of the graph so that might be a part the model is further off. In general, the model should work in the future until we reach a threshold where the melting of the snow and glaciers left do not have a large impact anymore.</a:t>
            </a:r>
          </a:p>
        </p:txBody>
      </p:sp>
      <p:sp>
        <p:nvSpPr>
          <p:cNvPr id="4" name="Slide Number Placeholder 3"/>
          <p:cNvSpPr>
            <a:spLocks noGrp="1"/>
          </p:cNvSpPr>
          <p:nvPr>
            <p:ph type="sldNum" sz="quarter" idx="5"/>
          </p:nvPr>
        </p:nvSpPr>
        <p:spPr/>
        <p:txBody>
          <a:bodyPr/>
          <a:lstStyle/>
          <a:p>
            <a:fld id="{A8D590D0-6A63-47B7-B97C-1BD30F3595C4}" type="slidenum">
              <a:rPr lang="en-US" smtClean="0"/>
              <a:t>25</a:t>
            </a:fld>
            <a:endParaRPr lang="en-US"/>
          </a:p>
        </p:txBody>
      </p:sp>
    </p:spTree>
    <p:extLst>
      <p:ext uri="{BB962C8B-B14F-4D97-AF65-F5344CB8AC3E}">
        <p14:creationId xmlns:p14="http://schemas.microsoft.com/office/powerpoint/2010/main" val="12380101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Graph looks pretty good, the prediction is clearly following the trend of the actual graph. It is interesting that the beginning looks almost exponential but the later parts look more linear.</a:t>
            </a:r>
          </a:p>
        </p:txBody>
      </p:sp>
      <p:sp>
        <p:nvSpPr>
          <p:cNvPr id="4" name="Slide Number Placeholder 3"/>
          <p:cNvSpPr>
            <a:spLocks noGrp="1"/>
          </p:cNvSpPr>
          <p:nvPr>
            <p:ph type="sldNum" sz="quarter" idx="5"/>
          </p:nvPr>
        </p:nvSpPr>
        <p:spPr/>
        <p:txBody>
          <a:bodyPr/>
          <a:lstStyle/>
          <a:p>
            <a:fld id="{A8D590D0-6A63-47B7-B97C-1BD30F3595C4}" type="slidenum">
              <a:rPr lang="en-US" smtClean="0"/>
              <a:t>26</a:t>
            </a:fld>
            <a:endParaRPr lang="en-US"/>
          </a:p>
        </p:txBody>
      </p:sp>
    </p:spTree>
    <p:extLst>
      <p:ext uri="{BB962C8B-B14F-4D97-AF65-F5344CB8AC3E}">
        <p14:creationId xmlns:p14="http://schemas.microsoft.com/office/powerpoint/2010/main" val="27337891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a:rPr>
              <a:t>In my project, I got around 0.88 for correlation of carbon to temperature which is pretty close to what I predicted. This makes sense as carbon is one of the main green house gases that is very abundant and has a big effect on temperature. The correlation between sea levels and temperature was actually way higher than I had predicted, but the wildfires, pH, and hurricanes were all very low on correlation. For pH, the discontinuous data and the location might be the reasons for the lack of correlation. For hurricanes, I just did not have enough data so there wasn’t really any correlation with the limited data I had.</a:t>
            </a:r>
          </a:p>
        </p:txBody>
      </p:sp>
      <p:sp>
        <p:nvSpPr>
          <p:cNvPr id="4" name="Slide Number Placeholder 3"/>
          <p:cNvSpPr>
            <a:spLocks noGrp="1"/>
          </p:cNvSpPr>
          <p:nvPr>
            <p:ph type="sldNum" sz="quarter" idx="5"/>
          </p:nvPr>
        </p:nvSpPr>
        <p:spPr/>
        <p:txBody>
          <a:bodyPr/>
          <a:lstStyle/>
          <a:p>
            <a:fld id="{A8D590D0-6A63-47B7-B97C-1BD30F3595C4}" type="slidenum">
              <a:rPr lang="en-US" smtClean="0"/>
              <a:t>27</a:t>
            </a:fld>
            <a:endParaRPr lang="en-US"/>
          </a:p>
        </p:txBody>
      </p:sp>
    </p:spTree>
    <p:extLst>
      <p:ext uri="{BB962C8B-B14F-4D97-AF65-F5344CB8AC3E}">
        <p14:creationId xmlns:p14="http://schemas.microsoft.com/office/powerpoint/2010/main" val="3094278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first imported the Carbon and Temperature data and used glimpse to see what the datasets looked like. They were both pretty simple and shared the date column which is very important.</a:t>
            </a:r>
          </a:p>
        </p:txBody>
      </p:sp>
      <p:sp>
        <p:nvSpPr>
          <p:cNvPr id="4" name="Slide Number Placeholder 3"/>
          <p:cNvSpPr>
            <a:spLocks noGrp="1"/>
          </p:cNvSpPr>
          <p:nvPr>
            <p:ph type="sldNum" sz="quarter" idx="5"/>
          </p:nvPr>
        </p:nvSpPr>
        <p:spPr/>
        <p:txBody>
          <a:bodyPr/>
          <a:lstStyle/>
          <a:p>
            <a:fld id="{A8D590D0-6A63-47B7-B97C-1BD30F3595C4}" type="slidenum">
              <a:rPr lang="en-US" smtClean="0"/>
              <a:t>5</a:t>
            </a:fld>
            <a:endParaRPr lang="en-US"/>
          </a:p>
        </p:txBody>
      </p:sp>
    </p:spTree>
    <p:extLst>
      <p:ext uri="{BB962C8B-B14F-4D97-AF65-F5344CB8AC3E}">
        <p14:creationId xmlns:p14="http://schemas.microsoft.com/office/powerpoint/2010/main" val="108035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a note, the way my presentation is organized follows the order I did things for the project. So next, I looked at Hurricane data, which was the first weather pattern I wanted to look at. This dataset had a ton more data, with 163 columns and 351,557 rows. After looking through the variables, I found SEASON is basically the year the hurricane occurred, which could be used as a date, and I thought that STORM_SPEED was an interesting column I could look at.</a:t>
            </a:r>
          </a:p>
        </p:txBody>
      </p:sp>
      <p:sp>
        <p:nvSpPr>
          <p:cNvPr id="4" name="Slide Number Placeholder 3"/>
          <p:cNvSpPr>
            <a:spLocks noGrp="1"/>
          </p:cNvSpPr>
          <p:nvPr>
            <p:ph type="sldNum" sz="quarter" idx="5"/>
          </p:nvPr>
        </p:nvSpPr>
        <p:spPr/>
        <p:txBody>
          <a:bodyPr/>
          <a:lstStyle/>
          <a:p>
            <a:fld id="{A8D590D0-6A63-47B7-B97C-1BD30F3595C4}" type="slidenum">
              <a:rPr lang="en-US" smtClean="0"/>
              <a:t>6</a:t>
            </a:fld>
            <a:endParaRPr lang="en-US"/>
          </a:p>
        </p:txBody>
      </p:sp>
    </p:spTree>
    <p:extLst>
      <p:ext uri="{BB962C8B-B14F-4D97-AF65-F5344CB8AC3E}">
        <p14:creationId xmlns:p14="http://schemas.microsoft.com/office/powerpoint/2010/main" val="4095417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carbon and temperature, I just filtered out NA values and created a Date type variable. For hurricane, I filtered out incomplete data and NAs, selected the only columns I wanted, got a year variable. After that, I grouped by year and created a count, which is just the number of hurricanes in that year, and the mean speed.</a:t>
            </a:r>
          </a:p>
        </p:txBody>
      </p:sp>
      <p:sp>
        <p:nvSpPr>
          <p:cNvPr id="4" name="Slide Number Placeholder 3"/>
          <p:cNvSpPr>
            <a:spLocks noGrp="1"/>
          </p:cNvSpPr>
          <p:nvPr>
            <p:ph type="sldNum" sz="quarter" idx="5"/>
          </p:nvPr>
        </p:nvSpPr>
        <p:spPr/>
        <p:txBody>
          <a:bodyPr/>
          <a:lstStyle/>
          <a:p>
            <a:fld id="{A8D590D0-6A63-47B7-B97C-1BD30F3595C4}" type="slidenum">
              <a:rPr lang="en-US" smtClean="0"/>
              <a:t>7</a:t>
            </a:fld>
            <a:endParaRPr lang="en-US"/>
          </a:p>
        </p:txBody>
      </p:sp>
    </p:spTree>
    <p:extLst>
      <p:ext uri="{BB962C8B-B14F-4D97-AF65-F5344CB8AC3E}">
        <p14:creationId xmlns:p14="http://schemas.microsoft.com/office/powerpoint/2010/main" val="1320855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used </a:t>
            </a:r>
            <a:r>
              <a:rPr lang="en-US" dirty="0" err="1"/>
              <a:t>inner_join</a:t>
            </a:r>
            <a:r>
              <a:rPr lang="en-US" dirty="0"/>
              <a:t> so that only dates with both carbon and temperature are joined together, grouping them by date, which is why date was important to have. Next, I used </a:t>
            </a:r>
            <a:r>
              <a:rPr lang="en-US" dirty="0" err="1"/>
              <a:t>lubridate</a:t>
            </a:r>
            <a:r>
              <a:rPr lang="en-US" dirty="0"/>
              <a:t> to extract the year from the date and created a dataset by year to merge with the hurricane data. One problem is that the amount of data left at the end was a bit low, with only 59 rows. This makes sense since 59 years is a long time, but that’s not a lot of data.</a:t>
            </a:r>
          </a:p>
        </p:txBody>
      </p:sp>
      <p:sp>
        <p:nvSpPr>
          <p:cNvPr id="4" name="Slide Number Placeholder 3"/>
          <p:cNvSpPr>
            <a:spLocks noGrp="1"/>
          </p:cNvSpPr>
          <p:nvPr>
            <p:ph type="sldNum" sz="quarter" idx="5"/>
          </p:nvPr>
        </p:nvSpPr>
        <p:spPr/>
        <p:txBody>
          <a:bodyPr/>
          <a:lstStyle/>
          <a:p>
            <a:fld id="{A8D590D0-6A63-47B7-B97C-1BD30F3595C4}" type="slidenum">
              <a:rPr lang="en-US" smtClean="0"/>
              <a:t>8</a:t>
            </a:fld>
            <a:endParaRPr lang="en-US"/>
          </a:p>
        </p:txBody>
      </p:sp>
    </p:spTree>
    <p:extLst>
      <p:ext uri="{BB962C8B-B14F-4D97-AF65-F5344CB8AC3E}">
        <p14:creationId xmlns:p14="http://schemas.microsoft.com/office/powerpoint/2010/main" val="3122237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joined that dataset with the hurricane data by year, and now I had the first full dataset. However, I only had 13 rows of data left which is kind of a problem. The graph is not very helpful but it is clear that there was so little data that no correlation could be found.</a:t>
            </a:r>
          </a:p>
        </p:txBody>
      </p:sp>
      <p:sp>
        <p:nvSpPr>
          <p:cNvPr id="4" name="Slide Number Placeholder 3"/>
          <p:cNvSpPr>
            <a:spLocks noGrp="1"/>
          </p:cNvSpPr>
          <p:nvPr>
            <p:ph type="sldNum" sz="quarter" idx="5"/>
          </p:nvPr>
        </p:nvSpPr>
        <p:spPr/>
        <p:txBody>
          <a:bodyPr/>
          <a:lstStyle/>
          <a:p>
            <a:fld id="{A8D590D0-6A63-47B7-B97C-1BD30F3595C4}" type="slidenum">
              <a:rPr lang="en-US" smtClean="0"/>
              <a:t>9</a:t>
            </a:fld>
            <a:endParaRPr lang="en-US"/>
          </a:p>
        </p:txBody>
      </p:sp>
    </p:spTree>
    <p:extLst>
      <p:ext uri="{BB962C8B-B14F-4D97-AF65-F5344CB8AC3E}">
        <p14:creationId xmlns:p14="http://schemas.microsoft.com/office/powerpoint/2010/main" val="3707302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also looked at the correlation between carbon and temperature in the yearly data and I found that the correlation was actually really high. After seeing this, I decided to focus on carbon and temperature for now and add some effect later. I created a new dataset, renaming variables, selecting variables, and looking at the correlation for this new big dataset and it was still pretty high.</a:t>
            </a:r>
          </a:p>
        </p:txBody>
      </p:sp>
      <p:sp>
        <p:nvSpPr>
          <p:cNvPr id="4" name="Slide Number Placeholder 3"/>
          <p:cNvSpPr>
            <a:spLocks noGrp="1"/>
          </p:cNvSpPr>
          <p:nvPr>
            <p:ph type="sldNum" sz="quarter" idx="5"/>
          </p:nvPr>
        </p:nvSpPr>
        <p:spPr/>
        <p:txBody>
          <a:bodyPr/>
          <a:lstStyle/>
          <a:p>
            <a:fld id="{A8D590D0-6A63-47B7-B97C-1BD30F3595C4}" type="slidenum">
              <a:rPr lang="en-US" smtClean="0"/>
              <a:t>10</a:t>
            </a:fld>
            <a:endParaRPr lang="en-US"/>
          </a:p>
        </p:txBody>
      </p:sp>
    </p:spTree>
    <p:extLst>
      <p:ext uri="{BB962C8B-B14F-4D97-AF65-F5344CB8AC3E}">
        <p14:creationId xmlns:p14="http://schemas.microsoft.com/office/powerpoint/2010/main" val="726373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Graphed temperature in relation to carbon. Clearly there are many oscillations but there is a clear linear looking positive trend. </a:t>
            </a:r>
          </a:p>
        </p:txBody>
      </p:sp>
      <p:sp>
        <p:nvSpPr>
          <p:cNvPr id="4" name="Slide Number Placeholder 3"/>
          <p:cNvSpPr>
            <a:spLocks noGrp="1"/>
          </p:cNvSpPr>
          <p:nvPr>
            <p:ph type="sldNum" sz="quarter" idx="5"/>
          </p:nvPr>
        </p:nvSpPr>
        <p:spPr/>
        <p:txBody>
          <a:bodyPr/>
          <a:lstStyle/>
          <a:p>
            <a:fld id="{A8D590D0-6A63-47B7-B97C-1BD30F3595C4}" type="slidenum">
              <a:rPr lang="en-US" smtClean="0"/>
              <a:t>11</a:t>
            </a:fld>
            <a:endParaRPr lang="en-US"/>
          </a:p>
        </p:txBody>
      </p:sp>
    </p:spTree>
    <p:extLst>
      <p:ext uri="{BB962C8B-B14F-4D97-AF65-F5344CB8AC3E}">
        <p14:creationId xmlns:p14="http://schemas.microsoft.com/office/powerpoint/2010/main" val="634402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DA15-B5E6-42BD-A232-7E2BBF6EA0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F26C66-0F3C-4F68-9189-59453729EA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8D5E64-2AC9-4039-B6AA-0FD3C17DEE0C}"/>
              </a:ext>
            </a:extLst>
          </p:cNvPr>
          <p:cNvSpPr>
            <a:spLocks noGrp="1"/>
          </p:cNvSpPr>
          <p:nvPr>
            <p:ph type="dt" sz="half" idx="10"/>
          </p:nvPr>
        </p:nvSpPr>
        <p:spPr/>
        <p:txBody>
          <a:bodyPr/>
          <a:lstStyle/>
          <a:p>
            <a:fld id="{CB9DF434-C2DA-4D8B-8AF8-A1E2FE5135E6}" type="datetimeFigureOut">
              <a:rPr lang="en-US" smtClean="0"/>
              <a:t>2/23/2021</a:t>
            </a:fld>
            <a:endParaRPr lang="en-US"/>
          </a:p>
        </p:txBody>
      </p:sp>
      <p:sp>
        <p:nvSpPr>
          <p:cNvPr id="5" name="Footer Placeholder 4">
            <a:extLst>
              <a:ext uri="{FF2B5EF4-FFF2-40B4-BE49-F238E27FC236}">
                <a16:creationId xmlns:a16="http://schemas.microsoft.com/office/drawing/2014/main" id="{AB40C343-48EA-45F9-BDBB-586170C84D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2595B2-DF3B-4290-BD3C-5F37213F9938}"/>
              </a:ext>
            </a:extLst>
          </p:cNvPr>
          <p:cNvSpPr>
            <a:spLocks noGrp="1"/>
          </p:cNvSpPr>
          <p:nvPr>
            <p:ph type="sldNum" sz="quarter" idx="12"/>
          </p:nvPr>
        </p:nvSpPr>
        <p:spPr/>
        <p:txBody>
          <a:bodyPr/>
          <a:lstStyle/>
          <a:p>
            <a:fld id="{F37C069B-3F8B-434E-9BB2-8A81F4FC96B9}" type="slidenum">
              <a:rPr lang="en-US" smtClean="0"/>
              <a:t>‹#›</a:t>
            </a:fld>
            <a:endParaRPr lang="en-US"/>
          </a:p>
        </p:txBody>
      </p:sp>
    </p:spTree>
    <p:extLst>
      <p:ext uri="{BB962C8B-B14F-4D97-AF65-F5344CB8AC3E}">
        <p14:creationId xmlns:p14="http://schemas.microsoft.com/office/powerpoint/2010/main" val="1791116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9EEE3-EAF0-4D56-B592-A2E1C7EF57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7B3B7B-769E-42CC-87A0-A046108D96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353C61-F48A-4C61-988D-84E7177EE378}"/>
              </a:ext>
            </a:extLst>
          </p:cNvPr>
          <p:cNvSpPr>
            <a:spLocks noGrp="1"/>
          </p:cNvSpPr>
          <p:nvPr>
            <p:ph type="dt" sz="half" idx="10"/>
          </p:nvPr>
        </p:nvSpPr>
        <p:spPr/>
        <p:txBody>
          <a:bodyPr/>
          <a:lstStyle/>
          <a:p>
            <a:fld id="{CB9DF434-C2DA-4D8B-8AF8-A1E2FE5135E6}" type="datetimeFigureOut">
              <a:rPr lang="en-US" smtClean="0"/>
              <a:t>2/23/2021</a:t>
            </a:fld>
            <a:endParaRPr lang="en-US"/>
          </a:p>
        </p:txBody>
      </p:sp>
      <p:sp>
        <p:nvSpPr>
          <p:cNvPr id="5" name="Footer Placeholder 4">
            <a:extLst>
              <a:ext uri="{FF2B5EF4-FFF2-40B4-BE49-F238E27FC236}">
                <a16:creationId xmlns:a16="http://schemas.microsoft.com/office/drawing/2014/main" id="{D4BBAB29-F800-4012-ABAE-3BE39BB50A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3CFCAF-7BFC-45EC-846A-E403C652AA87}"/>
              </a:ext>
            </a:extLst>
          </p:cNvPr>
          <p:cNvSpPr>
            <a:spLocks noGrp="1"/>
          </p:cNvSpPr>
          <p:nvPr>
            <p:ph type="sldNum" sz="quarter" idx="12"/>
          </p:nvPr>
        </p:nvSpPr>
        <p:spPr/>
        <p:txBody>
          <a:bodyPr/>
          <a:lstStyle/>
          <a:p>
            <a:fld id="{F37C069B-3F8B-434E-9BB2-8A81F4FC96B9}" type="slidenum">
              <a:rPr lang="en-US" smtClean="0"/>
              <a:t>‹#›</a:t>
            </a:fld>
            <a:endParaRPr lang="en-US"/>
          </a:p>
        </p:txBody>
      </p:sp>
    </p:spTree>
    <p:extLst>
      <p:ext uri="{BB962C8B-B14F-4D97-AF65-F5344CB8AC3E}">
        <p14:creationId xmlns:p14="http://schemas.microsoft.com/office/powerpoint/2010/main" val="3546956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5228F4-7884-498F-ADE4-00A9E16501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8E12F3-D3F1-4A0C-B635-7829ED1DC5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AE19A0-6C46-4AA2-BF9B-4FE26657CC67}"/>
              </a:ext>
            </a:extLst>
          </p:cNvPr>
          <p:cNvSpPr>
            <a:spLocks noGrp="1"/>
          </p:cNvSpPr>
          <p:nvPr>
            <p:ph type="dt" sz="half" idx="10"/>
          </p:nvPr>
        </p:nvSpPr>
        <p:spPr/>
        <p:txBody>
          <a:bodyPr/>
          <a:lstStyle/>
          <a:p>
            <a:fld id="{CB9DF434-C2DA-4D8B-8AF8-A1E2FE5135E6}" type="datetimeFigureOut">
              <a:rPr lang="en-US" smtClean="0"/>
              <a:t>2/23/2021</a:t>
            </a:fld>
            <a:endParaRPr lang="en-US"/>
          </a:p>
        </p:txBody>
      </p:sp>
      <p:sp>
        <p:nvSpPr>
          <p:cNvPr id="5" name="Footer Placeholder 4">
            <a:extLst>
              <a:ext uri="{FF2B5EF4-FFF2-40B4-BE49-F238E27FC236}">
                <a16:creationId xmlns:a16="http://schemas.microsoft.com/office/drawing/2014/main" id="{FA74C34D-730A-4DAC-9F51-0C46616B13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6A6961-A5A1-4663-B0FE-C133301B4447}"/>
              </a:ext>
            </a:extLst>
          </p:cNvPr>
          <p:cNvSpPr>
            <a:spLocks noGrp="1"/>
          </p:cNvSpPr>
          <p:nvPr>
            <p:ph type="sldNum" sz="quarter" idx="12"/>
          </p:nvPr>
        </p:nvSpPr>
        <p:spPr/>
        <p:txBody>
          <a:bodyPr/>
          <a:lstStyle/>
          <a:p>
            <a:fld id="{F37C069B-3F8B-434E-9BB2-8A81F4FC96B9}" type="slidenum">
              <a:rPr lang="en-US" smtClean="0"/>
              <a:t>‹#›</a:t>
            </a:fld>
            <a:endParaRPr lang="en-US"/>
          </a:p>
        </p:txBody>
      </p:sp>
    </p:spTree>
    <p:extLst>
      <p:ext uri="{BB962C8B-B14F-4D97-AF65-F5344CB8AC3E}">
        <p14:creationId xmlns:p14="http://schemas.microsoft.com/office/powerpoint/2010/main" val="3668303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EFBA1-C842-459D-AAF8-6886368F45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46FCCE-C607-417F-81B0-5807AC8E6A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F141CD-7A5B-41AF-BE2C-8E2DFCD7EECA}"/>
              </a:ext>
            </a:extLst>
          </p:cNvPr>
          <p:cNvSpPr>
            <a:spLocks noGrp="1"/>
          </p:cNvSpPr>
          <p:nvPr>
            <p:ph type="dt" sz="half" idx="10"/>
          </p:nvPr>
        </p:nvSpPr>
        <p:spPr/>
        <p:txBody>
          <a:bodyPr/>
          <a:lstStyle/>
          <a:p>
            <a:fld id="{CB9DF434-C2DA-4D8B-8AF8-A1E2FE5135E6}" type="datetimeFigureOut">
              <a:rPr lang="en-US" smtClean="0"/>
              <a:t>2/23/2021</a:t>
            </a:fld>
            <a:endParaRPr lang="en-US"/>
          </a:p>
        </p:txBody>
      </p:sp>
      <p:sp>
        <p:nvSpPr>
          <p:cNvPr id="5" name="Footer Placeholder 4">
            <a:extLst>
              <a:ext uri="{FF2B5EF4-FFF2-40B4-BE49-F238E27FC236}">
                <a16:creationId xmlns:a16="http://schemas.microsoft.com/office/drawing/2014/main" id="{5D0687FE-6BBF-4D49-A92F-F7F3881C1F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ABE54C-9E7B-4CAB-BFAD-675BA9751E09}"/>
              </a:ext>
            </a:extLst>
          </p:cNvPr>
          <p:cNvSpPr>
            <a:spLocks noGrp="1"/>
          </p:cNvSpPr>
          <p:nvPr>
            <p:ph type="sldNum" sz="quarter" idx="12"/>
          </p:nvPr>
        </p:nvSpPr>
        <p:spPr/>
        <p:txBody>
          <a:bodyPr/>
          <a:lstStyle/>
          <a:p>
            <a:fld id="{F37C069B-3F8B-434E-9BB2-8A81F4FC96B9}" type="slidenum">
              <a:rPr lang="en-US" smtClean="0"/>
              <a:t>‹#›</a:t>
            </a:fld>
            <a:endParaRPr lang="en-US"/>
          </a:p>
        </p:txBody>
      </p:sp>
    </p:spTree>
    <p:extLst>
      <p:ext uri="{BB962C8B-B14F-4D97-AF65-F5344CB8AC3E}">
        <p14:creationId xmlns:p14="http://schemas.microsoft.com/office/powerpoint/2010/main" val="1480740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653B5-486D-4BCE-A4E1-A5A3F28DAB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DF3A08-C006-46B1-A976-41C1976743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0A2C0D-B7F1-485B-98B2-7959AB3535F7}"/>
              </a:ext>
            </a:extLst>
          </p:cNvPr>
          <p:cNvSpPr>
            <a:spLocks noGrp="1"/>
          </p:cNvSpPr>
          <p:nvPr>
            <p:ph type="dt" sz="half" idx="10"/>
          </p:nvPr>
        </p:nvSpPr>
        <p:spPr/>
        <p:txBody>
          <a:bodyPr/>
          <a:lstStyle/>
          <a:p>
            <a:fld id="{CB9DF434-C2DA-4D8B-8AF8-A1E2FE5135E6}" type="datetimeFigureOut">
              <a:rPr lang="en-US" smtClean="0"/>
              <a:t>2/23/2021</a:t>
            </a:fld>
            <a:endParaRPr lang="en-US"/>
          </a:p>
        </p:txBody>
      </p:sp>
      <p:sp>
        <p:nvSpPr>
          <p:cNvPr id="5" name="Footer Placeholder 4">
            <a:extLst>
              <a:ext uri="{FF2B5EF4-FFF2-40B4-BE49-F238E27FC236}">
                <a16:creationId xmlns:a16="http://schemas.microsoft.com/office/drawing/2014/main" id="{B06E86B9-3384-4FEC-A759-DB804C2301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7160B8-4A58-432E-A386-9F1C8D38D316}"/>
              </a:ext>
            </a:extLst>
          </p:cNvPr>
          <p:cNvSpPr>
            <a:spLocks noGrp="1"/>
          </p:cNvSpPr>
          <p:nvPr>
            <p:ph type="sldNum" sz="quarter" idx="12"/>
          </p:nvPr>
        </p:nvSpPr>
        <p:spPr/>
        <p:txBody>
          <a:bodyPr/>
          <a:lstStyle/>
          <a:p>
            <a:fld id="{F37C069B-3F8B-434E-9BB2-8A81F4FC96B9}" type="slidenum">
              <a:rPr lang="en-US" smtClean="0"/>
              <a:t>‹#›</a:t>
            </a:fld>
            <a:endParaRPr lang="en-US"/>
          </a:p>
        </p:txBody>
      </p:sp>
    </p:spTree>
    <p:extLst>
      <p:ext uri="{BB962C8B-B14F-4D97-AF65-F5344CB8AC3E}">
        <p14:creationId xmlns:p14="http://schemas.microsoft.com/office/powerpoint/2010/main" val="3534548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CF511-A268-4209-BCDF-F076FAA9C0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20BD8F-8050-44D8-9124-8169B94127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648B04-40CF-40F5-A209-CC15E08435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6788BE-1BFF-46DF-AABB-AA924A9C925F}"/>
              </a:ext>
            </a:extLst>
          </p:cNvPr>
          <p:cNvSpPr>
            <a:spLocks noGrp="1"/>
          </p:cNvSpPr>
          <p:nvPr>
            <p:ph type="dt" sz="half" idx="10"/>
          </p:nvPr>
        </p:nvSpPr>
        <p:spPr/>
        <p:txBody>
          <a:bodyPr/>
          <a:lstStyle/>
          <a:p>
            <a:fld id="{CB9DF434-C2DA-4D8B-8AF8-A1E2FE5135E6}" type="datetimeFigureOut">
              <a:rPr lang="en-US" smtClean="0"/>
              <a:t>2/23/2021</a:t>
            </a:fld>
            <a:endParaRPr lang="en-US"/>
          </a:p>
        </p:txBody>
      </p:sp>
      <p:sp>
        <p:nvSpPr>
          <p:cNvPr id="6" name="Footer Placeholder 5">
            <a:extLst>
              <a:ext uri="{FF2B5EF4-FFF2-40B4-BE49-F238E27FC236}">
                <a16:creationId xmlns:a16="http://schemas.microsoft.com/office/drawing/2014/main" id="{61385B9D-4FB0-4ADA-AB94-32FE4B2111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0B6D9B-F87A-4E6B-9DBD-0EB352AE90B8}"/>
              </a:ext>
            </a:extLst>
          </p:cNvPr>
          <p:cNvSpPr>
            <a:spLocks noGrp="1"/>
          </p:cNvSpPr>
          <p:nvPr>
            <p:ph type="sldNum" sz="quarter" idx="12"/>
          </p:nvPr>
        </p:nvSpPr>
        <p:spPr/>
        <p:txBody>
          <a:bodyPr/>
          <a:lstStyle/>
          <a:p>
            <a:fld id="{F37C069B-3F8B-434E-9BB2-8A81F4FC96B9}" type="slidenum">
              <a:rPr lang="en-US" smtClean="0"/>
              <a:t>‹#›</a:t>
            </a:fld>
            <a:endParaRPr lang="en-US"/>
          </a:p>
        </p:txBody>
      </p:sp>
    </p:spTree>
    <p:extLst>
      <p:ext uri="{BB962C8B-B14F-4D97-AF65-F5344CB8AC3E}">
        <p14:creationId xmlns:p14="http://schemas.microsoft.com/office/powerpoint/2010/main" val="2410115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E332C-5C16-41A9-B5EA-0E7976C426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24F140-9695-449A-98B3-193416345A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608618-CDD7-4A5A-A200-6C71E77FA9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6AE67F-FD25-47F8-8552-0871C96DB3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0AF745-1F58-468E-B069-748B8BBBAE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1486CB-DAD7-4EEB-825A-9BE2F771D2CF}"/>
              </a:ext>
            </a:extLst>
          </p:cNvPr>
          <p:cNvSpPr>
            <a:spLocks noGrp="1"/>
          </p:cNvSpPr>
          <p:nvPr>
            <p:ph type="dt" sz="half" idx="10"/>
          </p:nvPr>
        </p:nvSpPr>
        <p:spPr/>
        <p:txBody>
          <a:bodyPr/>
          <a:lstStyle/>
          <a:p>
            <a:fld id="{CB9DF434-C2DA-4D8B-8AF8-A1E2FE5135E6}" type="datetimeFigureOut">
              <a:rPr lang="en-US" smtClean="0"/>
              <a:t>2/23/2021</a:t>
            </a:fld>
            <a:endParaRPr lang="en-US"/>
          </a:p>
        </p:txBody>
      </p:sp>
      <p:sp>
        <p:nvSpPr>
          <p:cNvPr id="8" name="Footer Placeholder 7">
            <a:extLst>
              <a:ext uri="{FF2B5EF4-FFF2-40B4-BE49-F238E27FC236}">
                <a16:creationId xmlns:a16="http://schemas.microsoft.com/office/drawing/2014/main" id="{B8631174-10BB-4DB7-A379-20ABCB4A0A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D31B1F-9906-44C4-8D59-F543E3802A92}"/>
              </a:ext>
            </a:extLst>
          </p:cNvPr>
          <p:cNvSpPr>
            <a:spLocks noGrp="1"/>
          </p:cNvSpPr>
          <p:nvPr>
            <p:ph type="sldNum" sz="quarter" idx="12"/>
          </p:nvPr>
        </p:nvSpPr>
        <p:spPr/>
        <p:txBody>
          <a:bodyPr/>
          <a:lstStyle/>
          <a:p>
            <a:fld id="{F37C069B-3F8B-434E-9BB2-8A81F4FC96B9}" type="slidenum">
              <a:rPr lang="en-US" smtClean="0"/>
              <a:t>‹#›</a:t>
            </a:fld>
            <a:endParaRPr lang="en-US"/>
          </a:p>
        </p:txBody>
      </p:sp>
    </p:spTree>
    <p:extLst>
      <p:ext uri="{BB962C8B-B14F-4D97-AF65-F5344CB8AC3E}">
        <p14:creationId xmlns:p14="http://schemas.microsoft.com/office/powerpoint/2010/main" val="2312340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F3F95-3074-4D92-9446-24C9336718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350200-F2C2-4AD4-A25D-3311FD40A715}"/>
              </a:ext>
            </a:extLst>
          </p:cNvPr>
          <p:cNvSpPr>
            <a:spLocks noGrp="1"/>
          </p:cNvSpPr>
          <p:nvPr>
            <p:ph type="dt" sz="half" idx="10"/>
          </p:nvPr>
        </p:nvSpPr>
        <p:spPr/>
        <p:txBody>
          <a:bodyPr/>
          <a:lstStyle/>
          <a:p>
            <a:fld id="{CB9DF434-C2DA-4D8B-8AF8-A1E2FE5135E6}" type="datetimeFigureOut">
              <a:rPr lang="en-US" smtClean="0"/>
              <a:t>2/23/2021</a:t>
            </a:fld>
            <a:endParaRPr lang="en-US"/>
          </a:p>
        </p:txBody>
      </p:sp>
      <p:sp>
        <p:nvSpPr>
          <p:cNvPr id="4" name="Footer Placeholder 3">
            <a:extLst>
              <a:ext uri="{FF2B5EF4-FFF2-40B4-BE49-F238E27FC236}">
                <a16:creationId xmlns:a16="http://schemas.microsoft.com/office/drawing/2014/main" id="{11E313BE-D477-44FF-AB10-901523CA21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CC3FBA-0090-49A8-9CB0-117D51920F03}"/>
              </a:ext>
            </a:extLst>
          </p:cNvPr>
          <p:cNvSpPr>
            <a:spLocks noGrp="1"/>
          </p:cNvSpPr>
          <p:nvPr>
            <p:ph type="sldNum" sz="quarter" idx="12"/>
          </p:nvPr>
        </p:nvSpPr>
        <p:spPr/>
        <p:txBody>
          <a:bodyPr/>
          <a:lstStyle/>
          <a:p>
            <a:fld id="{F37C069B-3F8B-434E-9BB2-8A81F4FC96B9}" type="slidenum">
              <a:rPr lang="en-US" smtClean="0"/>
              <a:t>‹#›</a:t>
            </a:fld>
            <a:endParaRPr lang="en-US"/>
          </a:p>
        </p:txBody>
      </p:sp>
    </p:spTree>
    <p:extLst>
      <p:ext uri="{BB962C8B-B14F-4D97-AF65-F5344CB8AC3E}">
        <p14:creationId xmlns:p14="http://schemas.microsoft.com/office/powerpoint/2010/main" val="3136439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B04968-963E-415A-A1FE-1158211608CC}"/>
              </a:ext>
            </a:extLst>
          </p:cNvPr>
          <p:cNvSpPr>
            <a:spLocks noGrp="1"/>
          </p:cNvSpPr>
          <p:nvPr>
            <p:ph type="dt" sz="half" idx="10"/>
          </p:nvPr>
        </p:nvSpPr>
        <p:spPr/>
        <p:txBody>
          <a:bodyPr/>
          <a:lstStyle/>
          <a:p>
            <a:fld id="{CB9DF434-C2DA-4D8B-8AF8-A1E2FE5135E6}" type="datetimeFigureOut">
              <a:rPr lang="en-US" smtClean="0"/>
              <a:t>2/23/2021</a:t>
            </a:fld>
            <a:endParaRPr lang="en-US"/>
          </a:p>
        </p:txBody>
      </p:sp>
      <p:sp>
        <p:nvSpPr>
          <p:cNvPr id="3" name="Footer Placeholder 2">
            <a:extLst>
              <a:ext uri="{FF2B5EF4-FFF2-40B4-BE49-F238E27FC236}">
                <a16:creationId xmlns:a16="http://schemas.microsoft.com/office/drawing/2014/main" id="{5DEE947B-E24D-45CC-A3F3-AD8EAB0DFE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7928F7-2887-426A-A889-8AA45BFD4C55}"/>
              </a:ext>
            </a:extLst>
          </p:cNvPr>
          <p:cNvSpPr>
            <a:spLocks noGrp="1"/>
          </p:cNvSpPr>
          <p:nvPr>
            <p:ph type="sldNum" sz="quarter" idx="12"/>
          </p:nvPr>
        </p:nvSpPr>
        <p:spPr/>
        <p:txBody>
          <a:bodyPr/>
          <a:lstStyle/>
          <a:p>
            <a:fld id="{F37C069B-3F8B-434E-9BB2-8A81F4FC96B9}" type="slidenum">
              <a:rPr lang="en-US" smtClean="0"/>
              <a:t>‹#›</a:t>
            </a:fld>
            <a:endParaRPr lang="en-US"/>
          </a:p>
        </p:txBody>
      </p:sp>
    </p:spTree>
    <p:extLst>
      <p:ext uri="{BB962C8B-B14F-4D97-AF65-F5344CB8AC3E}">
        <p14:creationId xmlns:p14="http://schemas.microsoft.com/office/powerpoint/2010/main" val="3376854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6BDF1-78F1-4B9E-AEBB-7B85356D41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CC3916-28CE-4423-9CF5-88116FB865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02C4FE-D048-40C6-A872-C4FBC7C67A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3DD27F-ACD5-4A15-ABCE-5333B5DD3726}"/>
              </a:ext>
            </a:extLst>
          </p:cNvPr>
          <p:cNvSpPr>
            <a:spLocks noGrp="1"/>
          </p:cNvSpPr>
          <p:nvPr>
            <p:ph type="dt" sz="half" idx="10"/>
          </p:nvPr>
        </p:nvSpPr>
        <p:spPr/>
        <p:txBody>
          <a:bodyPr/>
          <a:lstStyle/>
          <a:p>
            <a:fld id="{CB9DF434-C2DA-4D8B-8AF8-A1E2FE5135E6}" type="datetimeFigureOut">
              <a:rPr lang="en-US" smtClean="0"/>
              <a:t>2/23/2021</a:t>
            </a:fld>
            <a:endParaRPr lang="en-US"/>
          </a:p>
        </p:txBody>
      </p:sp>
      <p:sp>
        <p:nvSpPr>
          <p:cNvPr id="6" name="Footer Placeholder 5">
            <a:extLst>
              <a:ext uri="{FF2B5EF4-FFF2-40B4-BE49-F238E27FC236}">
                <a16:creationId xmlns:a16="http://schemas.microsoft.com/office/drawing/2014/main" id="{49BCB247-23D7-4C9A-BEBD-A539B93B73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CB405F-4D67-4E7D-9DB2-2E2FED864F51}"/>
              </a:ext>
            </a:extLst>
          </p:cNvPr>
          <p:cNvSpPr>
            <a:spLocks noGrp="1"/>
          </p:cNvSpPr>
          <p:nvPr>
            <p:ph type="sldNum" sz="quarter" idx="12"/>
          </p:nvPr>
        </p:nvSpPr>
        <p:spPr/>
        <p:txBody>
          <a:bodyPr/>
          <a:lstStyle/>
          <a:p>
            <a:fld id="{F37C069B-3F8B-434E-9BB2-8A81F4FC96B9}" type="slidenum">
              <a:rPr lang="en-US" smtClean="0"/>
              <a:t>‹#›</a:t>
            </a:fld>
            <a:endParaRPr lang="en-US"/>
          </a:p>
        </p:txBody>
      </p:sp>
    </p:spTree>
    <p:extLst>
      <p:ext uri="{BB962C8B-B14F-4D97-AF65-F5344CB8AC3E}">
        <p14:creationId xmlns:p14="http://schemas.microsoft.com/office/powerpoint/2010/main" val="2099149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9E8E8-8A31-4963-A68D-2F2E5E4182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9465EE-BAEB-4EE4-B84F-1CE36F7B89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ADB013-D4F8-405D-A1D7-C164BCEEE8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1292B2-8E5B-475B-9484-4B9F71A261A0}"/>
              </a:ext>
            </a:extLst>
          </p:cNvPr>
          <p:cNvSpPr>
            <a:spLocks noGrp="1"/>
          </p:cNvSpPr>
          <p:nvPr>
            <p:ph type="dt" sz="half" idx="10"/>
          </p:nvPr>
        </p:nvSpPr>
        <p:spPr/>
        <p:txBody>
          <a:bodyPr/>
          <a:lstStyle/>
          <a:p>
            <a:fld id="{CB9DF434-C2DA-4D8B-8AF8-A1E2FE5135E6}" type="datetimeFigureOut">
              <a:rPr lang="en-US" smtClean="0"/>
              <a:t>2/23/2021</a:t>
            </a:fld>
            <a:endParaRPr lang="en-US"/>
          </a:p>
        </p:txBody>
      </p:sp>
      <p:sp>
        <p:nvSpPr>
          <p:cNvPr id="6" name="Footer Placeholder 5">
            <a:extLst>
              <a:ext uri="{FF2B5EF4-FFF2-40B4-BE49-F238E27FC236}">
                <a16:creationId xmlns:a16="http://schemas.microsoft.com/office/drawing/2014/main" id="{CD0380A3-E1FA-4055-AD0D-88264C880F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24B2CA-0FB4-468E-9515-0004A2BCE02A}"/>
              </a:ext>
            </a:extLst>
          </p:cNvPr>
          <p:cNvSpPr>
            <a:spLocks noGrp="1"/>
          </p:cNvSpPr>
          <p:nvPr>
            <p:ph type="sldNum" sz="quarter" idx="12"/>
          </p:nvPr>
        </p:nvSpPr>
        <p:spPr/>
        <p:txBody>
          <a:bodyPr/>
          <a:lstStyle/>
          <a:p>
            <a:fld id="{F37C069B-3F8B-434E-9BB2-8A81F4FC96B9}" type="slidenum">
              <a:rPr lang="en-US" smtClean="0"/>
              <a:t>‹#›</a:t>
            </a:fld>
            <a:endParaRPr lang="en-US"/>
          </a:p>
        </p:txBody>
      </p:sp>
    </p:spTree>
    <p:extLst>
      <p:ext uri="{BB962C8B-B14F-4D97-AF65-F5344CB8AC3E}">
        <p14:creationId xmlns:p14="http://schemas.microsoft.com/office/powerpoint/2010/main" val="1587576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A3AFCC-799C-4C5B-A214-F12C817281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476A55-0D2A-47D1-8924-90D9F21DC9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EFBA51-D7CF-4260-9318-86503C91E9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9DF434-C2DA-4D8B-8AF8-A1E2FE5135E6}" type="datetimeFigureOut">
              <a:rPr lang="en-US" smtClean="0"/>
              <a:t>2/23/2021</a:t>
            </a:fld>
            <a:endParaRPr lang="en-US"/>
          </a:p>
        </p:txBody>
      </p:sp>
      <p:sp>
        <p:nvSpPr>
          <p:cNvPr id="5" name="Footer Placeholder 4">
            <a:extLst>
              <a:ext uri="{FF2B5EF4-FFF2-40B4-BE49-F238E27FC236}">
                <a16:creationId xmlns:a16="http://schemas.microsoft.com/office/drawing/2014/main" id="{2F2EDCE0-0E2D-475E-95D3-A9423087AF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A15ED7-F47C-4015-9F3A-2616BB8374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7C069B-3F8B-434E-9BB2-8A81F4FC96B9}" type="slidenum">
              <a:rPr lang="en-US" smtClean="0"/>
              <a:t>‹#›</a:t>
            </a:fld>
            <a:endParaRPr lang="en-US"/>
          </a:p>
        </p:txBody>
      </p:sp>
    </p:spTree>
    <p:extLst>
      <p:ext uri="{BB962C8B-B14F-4D97-AF65-F5344CB8AC3E}">
        <p14:creationId xmlns:p14="http://schemas.microsoft.com/office/powerpoint/2010/main" val="190791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campus.datacamp.com/courses/intermediate-r/chapter-5-utilities?ex=14#:~:text=To%20create%20a%20Date%20object%20from%20a%20simple,for%20the%2013th%20day%20in%20January%20of%201982%3A" TargetMode="External"/><Relationship Id="rId2" Type="http://schemas.openxmlformats.org/officeDocument/2006/relationships/hyperlink" Target="https://stats.idre.ucla.edu/r/faq/how-can-i-format-a-string-containing-a-date-into-r-date-object/" TargetMode="External"/><Relationship Id="rId1" Type="http://schemas.openxmlformats.org/officeDocument/2006/relationships/slideLayout" Target="../slideLayouts/slideLayout2.xml"/><Relationship Id="rId4" Type="http://schemas.openxmlformats.org/officeDocument/2006/relationships/hyperlink" Target="https://campus.datacamp.com/courses/intermediate-r-for-finance/dates?ex=8"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gist.github.com/lazarogamio/d64e0d04b1ce1f2a3bd08db7526fa632" TargetMode="External"/><Relationship Id="rId3" Type="http://schemas.openxmlformats.org/officeDocument/2006/relationships/hyperlink" Target="https://github.com/datasets/co2-ppm-daily" TargetMode="External"/><Relationship Id="rId7" Type="http://schemas.openxmlformats.org/officeDocument/2006/relationships/hyperlink" Target="https://github.com/datasets/sea-level-ris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ftp://ftp.nodc.noaa.gov/pub/data.nodc/ncei/ocads/data/0145164/" TargetMode="External"/><Relationship Id="rId5" Type="http://schemas.openxmlformats.org/officeDocument/2006/relationships/hyperlink" Target="https://www.ncei.noaa.gov/data/international-best-track-archive-for-climate-stewardship-ibtracs/v04r00/access/csv/" TargetMode="External"/><Relationship Id="rId4" Type="http://schemas.openxmlformats.org/officeDocument/2006/relationships/hyperlink" Target="https://datahub.io/core/global-temp#readm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2"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10904EEB-0356-48B7-A6BF-B329E46CC0DD}"/>
              </a:ext>
            </a:extLst>
          </p:cNvPr>
          <p:cNvSpPr>
            <a:spLocks noGrp="1"/>
          </p:cNvSpPr>
          <p:nvPr>
            <p:ph type="ctrTitle"/>
          </p:nvPr>
        </p:nvSpPr>
        <p:spPr>
          <a:xfrm>
            <a:off x="3215729" y="1764407"/>
            <a:ext cx="5760846" cy="2310312"/>
          </a:xfrm>
        </p:spPr>
        <p:txBody>
          <a:bodyPr>
            <a:normAutofit/>
          </a:bodyPr>
          <a:lstStyle/>
          <a:p>
            <a:r>
              <a:rPr lang="en-US" sz="5200">
                <a:solidFill>
                  <a:schemeClr val="tx2"/>
                </a:solidFill>
              </a:rPr>
              <a:t>Climate Change</a:t>
            </a:r>
          </a:p>
        </p:txBody>
      </p:sp>
      <p:sp>
        <p:nvSpPr>
          <p:cNvPr id="3" name="Subtitle 2">
            <a:extLst>
              <a:ext uri="{FF2B5EF4-FFF2-40B4-BE49-F238E27FC236}">
                <a16:creationId xmlns:a16="http://schemas.microsoft.com/office/drawing/2014/main" id="{217EB20F-27D5-4DD9-BAD7-279A844FDC16}"/>
              </a:ext>
            </a:extLst>
          </p:cNvPr>
          <p:cNvSpPr>
            <a:spLocks noGrp="1"/>
          </p:cNvSpPr>
          <p:nvPr>
            <p:ph type="subTitle" idx="1"/>
          </p:nvPr>
        </p:nvSpPr>
        <p:spPr>
          <a:xfrm>
            <a:off x="3215729" y="4165152"/>
            <a:ext cx="5760846" cy="682079"/>
          </a:xfrm>
        </p:spPr>
        <p:txBody>
          <a:bodyPr>
            <a:normAutofit/>
          </a:bodyPr>
          <a:lstStyle/>
          <a:p>
            <a:r>
              <a:rPr lang="en-US">
                <a:solidFill>
                  <a:schemeClr val="tx2"/>
                </a:solidFill>
              </a:rPr>
              <a:t>Eric Zhou</a:t>
            </a:r>
          </a:p>
        </p:txBody>
      </p:sp>
    </p:spTree>
    <p:extLst>
      <p:ext uri="{BB962C8B-B14F-4D97-AF65-F5344CB8AC3E}">
        <p14:creationId xmlns:p14="http://schemas.microsoft.com/office/powerpoint/2010/main" val="2440320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95404F-0100-4B2E-BDCF-8ED6F438310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Carbon and Temperature</a:t>
            </a:r>
          </a:p>
        </p:txBody>
      </p:sp>
      <p:pic>
        <p:nvPicPr>
          <p:cNvPr id="5" name="Content Placeholder 4" descr="Graphical user interface, text, Word&#10;&#10;Description automatically generated with medium confidence">
            <a:extLst>
              <a:ext uri="{FF2B5EF4-FFF2-40B4-BE49-F238E27FC236}">
                <a16:creationId xmlns:a16="http://schemas.microsoft.com/office/drawing/2014/main" id="{FBEFB4BB-C698-4617-89CB-3E40E148FF4E}"/>
              </a:ext>
            </a:extLst>
          </p:cNvPr>
          <p:cNvPicPr>
            <a:picLocks noGrp="1" noChangeAspect="1"/>
          </p:cNvPicPr>
          <p:nvPr>
            <p:ph idx="1"/>
          </p:nvPr>
        </p:nvPicPr>
        <p:blipFill>
          <a:blip r:embed="rId3"/>
          <a:stretch>
            <a:fillRect/>
          </a:stretch>
        </p:blipFill>
        <p:spPr>
          <a:xfrm>
            <a:off x="1578456" y="1484360"/>
            <a:ext cx="9215774" cy="1290206"/>
          </a:xfrm>
          <a:prstGeom prst="rect">
            <a:avLst/>
          </a:prstGeom>
        </p:spPr>
      </p:pic>
      <p:pic>
        <p:nvPicPr>
          <p:cNvPr id="7" name="Picture 6">
            <a:extLst>
              <a:ext uri="{FF2B5EF4-FFF2-40B4-BE49-F238E27FC236}">
                <a16:creationId xmlns:a16="http://schemas.microsoft.com/office/drawing/2014/main" id="{CA689B0D-86E1-4996-AD36-4F541359F66D}"/>
              </a:ext>
            </a:extLst>
          </p:cNvPr>
          <p:cNvPicPr>
            <a:picLocks noChangeAspect="1"/>
          </p:cNvPicPr>
          <p:nvPr/>
        </p:nvPicPr>
        <p:blipFill>
          <a:blip r:embed="rId4"/>
          <a:stretch>
            <a:fillRect/>
          </a:stretch>
        </p:blipFill>
        <p:spPr>
          <a:xfrm>
            <a:off x="1807793" y="2870623"/>
            <a:ext cx="8757100" cy="3848298"/>
          </a:xfrm>
          <a:prstGeom prst="rect">
            <a:avLst/>
          </a:prstGeom>
        </p:spPr>
      </p:pic>
    </p:spTree>
    <p:extLst>
      <p:ext uri="{BB962C8B-B14F-4D97-AF65-F5344CB8AC3E}">
        <p14:creationId xmlns:p14="http://schemas.microsoft.com/office/powerpoint/2010/main" val="4173652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385F0C-B6D4-4743-8B1E-11D1307EB258}"/>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400"/>
              <a:t>Carbon and Temperature Graph</a:t>
            </a:r>
          </a:p>
        </p:txBody>
      </p:sp>
      <p:sp>
        <p:nvSpPr>
          <p:cNvPr id="12" name="Rectangle 1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line chart&#10;&#10;Description automatically generated">
            <a:extLst>
              <a:ext uri="{FF2B5EF4-FFF2-40B4-BE49-F238E27FC236}">
                <a16:creationId xmlns:a16="http://schemas.microsoft.com/office/drawing/2014/main" id="{224FB732-CC18-4756-8770-655447F53EDA}"/>
              </a:ext>
            </a:extLst>
          </p:cNvPr>
          <p:cNvPicPr>
            <a:picLocks noChangeAspect="1"/>
          </p:cNvPicPr>
          <p:nvPr/>
        </p:nvPicPr>
        <p:blipFill rotWithShape="1">
          <a:blip r:embed="rId3"/>
          <a:srcRect t="3517" r="1" b="1"/>
          <a:stretch/>
        </p:blipFill>
        <p:spPr>
          <a:xfrm>
            <a:off x="545238" y="858525"/>
            <a:ext cx="7608304" cy="5211906"/>
          </a:xfrm>
          <a:prstGeom prst="rect">
            <a:avLst/>
          </a:prstGeom>
        </p:spPr>
      </p:pic>
      <p:sp>
        <p:nvSpPr>
          <p:cNvPr id="16" name="Rectangle 1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0325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5BAF5B-BD4B-4421-B543-AA0595C85FC8}"/>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Normality and Outliers for Carbon</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descr="Graphical user interface, chart&#10;&#10;Description automatically generated">
            <a:extLst>
              <a:ext uri="{FF2B5EF4-FFF2-40B4-BE49-F238E27FC236}">
                <a16:creationId xmlns:a16="http://schemas.microsoft.com/office/drawing/2014/main" id="{F7AB60EF-989F-428C-A03A-F2B9CEA8E349}"/>
              </a:ext>
            </a:extLst>
          </p:cNvPr>
          <p:cNvPicPr>
            <a:picLocks noChangeAspect="1"/>
          </p:cNvPicPr>
          <p:nvPr/>
        </p:nvPicPr>
        <p:blipFill>
          <a:blip r:embed="rId3"/>
          <a:stretch>
            <a:fillRect/>
          </a:stretch>
        </p:blipFill>
        <p:spPr>
          <a:xfrm>
            <a:off x="331567" y="2481966"/>
            <a:ext cx="5455917" cy="3887340"/>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descr="Chart, histogram&#10;&#10;Description automatically generated">
            <a:extLst>
              <a:ext uri="{FF2B5EF4-FFF2-40B4-BE49-F238E27FC236}">
                <a16:creationId xmlns:a16="http://schemas.microsoft.com/office/drawing/2014/main" id="{8D84751E-27E3-4FB1-A2F2-FB86DC1D22A6}"/>
              </a:ext>
            </a:extLst>
          </p:cNvPr>
          <p:cNvPicPr>
            <a:picLocks noChangeAspect="1"/>
          </p:cNvPicPr>
          <p:nvPr/>
        </p:nvPicPr>
        <p:blipFill>
          <a:blip r:embed="rId4"/>
          <a:stretch>
            <a:fillRect/>
          </a:stretch>
        </p:blipFill>
        <p:spPr>
          <a:xfrm>
            <a:off x="6445073" y="2495607"/>
            <a:ext cx="5455917" cy="3860059"/>
          </a:xfrm>
          <a:prstGeom prst="rect">
            <a:avLst/>
          </a:prstGeom>
        </p:spPr>
      </p:pic>
    </p:spTree>
    <p:extLst>
      <p:ext uri="{BB962C8B-B14F-4D97-AF65-F5344CB8AC3E}">
        <p14:creationId xmlns:p14="http://schemas.microsoft.com/office/powerpoint/2010/main" val="1340426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5BAF5B-BD4B-4421-B543-AA0595C85FC8}"/>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Normality and Outliers for Temperature</a:t>
            </a:r>
          </a:p>
        </p:txBody>
      </p:sp>
      <p:cxnSp>
        <p:nvCxnSpPr>
          <p:cNvPr id="23" name="Straight Connector 2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8" name="Picture 7" descr="Chart, bar chart&#10;&#10;Description automatically generated">
            <a:extLst>
              <a:ext uri="{FF2B5EF4-FFF2-40B4-BE49-F238E27FC236}">
                <a16:creationId xmlns:a16="http://schemas.microsoft.com/office/drawing/2014/main" id="{4602CB39-B627-40E8-A7A4-6F9860084BB6}"/>
              </a:ext>
            </a:extLst>
          </p:cNvPr>
          <p:cNvPicPr>
            <a:picLocks noChangeAspect="1"/>
          </p:cNvPicPr>
          <p:nvPr/>
        </p:nvPicPr>
        <p:blipFill>
          <a:blip r:embed="rId3"/>
          <a:stretch>
            <a:fillRect/>
          </a:stretch>
        </p:blipFill>
        <p:spPr>
          <a:xfrm>
            <a:off x="331567" y="2461507"/>
            <a:ext cx="5455917" cy="3928259"/>
          </a:xfrm>
          <a:prstGeom prst="rect">
            <a:avLst/>
          </a:prstGeom>
        </p:spPr>
      </p:pic>
      <p:cxnSp>
        <p:nvCxnSpPr>
          <p:cNvPr id="25" name="Straight Connector 2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descr="Chart, histogram&#10;&#10;Description automatically generated">
            <a:extLst>
              <a:ext uri="{FF2B5EF4-FFF2-40B4-BE49-F238E27FC236}">
                <a16:creationId xmlns:a16="http://schemas.microsoft.com/office/drawing/2014/main" id="{D5F28ADC-FC9D-4E07-B326-4071F4A72F72}"/>
              </a:ext>
            </a:extLst>
          </p:cNvPr>
          <p:cNvPicPr>
            <a:picLocks noChangeAspect="1"/>
          </p:cNvPicPr>
          <p:nvPr/>
        </p:nvPicPr>
        <p:blipFill>
          <a:blip r:embed="rId4"/>
          <a:stretch>
            <a:fillRect/>
          </a:stretch>
        </p:blipFill>
        <p:spPr>
          <a:xfrm>
            <a:off x="6445073" y="2563805"/>
            <a:ext cx="5455917" cy="3723662"/>
          </a:xfrm>
          <a:prstGeom prst="rect">
            <a:avLst/>
          </a:prstGeom>
        </p:spPr>
      </p:pic>
    </p:spTree>
    <p:extLst>
      <p:ext uri="{BB962C8B-B14F-4D97-AF65-F5344CB8AC3E}">
        <p14:creationId xmlns:p14="http://schemas.microsoft.com/office/powerpoint/2010/main" val="2269659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E28D-CDDF-4DEB-BE06-43722407ADA2}"/>
              </a:ext>
            </a:extLst>
          </p:cNvPr>
          <p:cNvSpPr>
            <a:spLocks noGrp="1"/>
          </p:cNvSpPr>
          <p:nvPr>
            <p:ph type="title"/>
          </p:nvPr>
        </p:nvSpPr>
        <p:spPr>
          <a:xfrm>
            <a:off x="838200" y="137216"/>
            <a:ext cx="10515600" cy="1325563"/>
          </a:xfrm>
        </p:spPr>
        <p:txBody>
          <a:bodyPr/>
          <a:lstStyle/>
          <a:p>
            <a:r>
              <a:rPr lang="en-US" dirty="0"/>
              <a:t>Linear Regression Model</a:t>
            </a:r>
          </a:p>
        </p:txBody>
      </p:sp>
      <p:pic>
        <p:nvPicPr>
          <p:cNvPr id="5" name="Picture 4">
            <a:extLst>
              <a:ext uri="{FF2B5EF4-FFF2-40B4-BE49-F238E27FC236}">
                <a16:creationId xmlns:a16="http://schemas.microsoft.com/office/drawing/2014/main" id="{EFDBE5C1-C135-41E5-9004-C06626E75381}"/>
              </a:ext>
            </a:extLst>
          </p:cNvPr>
          <p:cNvPicPr>
            <a:picLocks noChangeAspect="1"/>
          </p:cNvPicPr>
          <p:nvPr/>
        </p:nvPicPr>
        <p:blipFill>
          <a:blip r:embed="rId3"/>
          <a:stretch>
            <a:fillRect/>
          </a:stretch>
        </p:blipFill>
        <p:spPr>
          <a:xfrm>
            <a:off x="1429917" y="1343219"/>
            <a:ext cx="9332163" cy="1042700"/>
          </a:xfrm>
          <a:prstGeom prst="rect">
            <a:avLst/>
          </a:prstGeom>
        </p:spPr>
      </p:pic>
      <p:pic>
        <p:nvPicPr>
          <p:cNvPr id="8" name="Picture 7">
            <a:extLst>
              <a:ext uri="{FF2B5EF4-FFF2-40B4-BE49-F238E27FC236}">
                <a16:creationId xmlns:a16="http://schemas.microsoft.com/office/drawing/2014/main" id="{5660C8C3-26C0-48A3-89C5-955F4B629856}"/>
              </a:ext>
            </a:extLst>
          </p:cNvPr>
          <p:cNvPicPr>
            <a:picLocks noChangeAspect="1"/>
          </p:cNvPicPr>
          <p:nvPr/>
        </p:nvPicPr>
        <p:blipFill>
          <a:blip r:embed="rId4"/>
          <a:stretch>
            <a:fillRect/>
          </a:stretch>
        </p:blipFill>
        <p:spPr>
          <a:xfrm>
            <a:off x="1429918" y="2385919"/>
            <a:ext cx="9332163" cy="4334865"/>
          </a:xfrm>
          <a:prstGeom prst="rect">
            <a:avLst/>
          </a:prstGeom>
        </p:spPr>
      </p:pic>
    </p:spTree>
    <p:extLst>
      <p:ext uri="{BB962C8B-B14F-4D97-AF65-F5344CB8AC3E}">
        <p14:creationId xmlns:p14="http://schemas.microsoft.com/office/powerpoint/2010/main" val="2319692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68DB7A-9EE0-4B39-B699-F33B727D6FC2}"/>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Testing Model</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Graphical user interface, text, application, email&#10;&#10;Description automatically generated">
            <a:extLst>
              <a:ext uri="{FF2B5EF4-FFF2-40B4-BE49-F238E27FC236}">
                <a16:creationId xmlns:a16="http://schemas.microsoft.com/office/drawing/2014/main" id="{3ED387E3-AE02-4E96-B7F5-C7B207602C52}"/>
              </a:ext>
            </a:extLst>
          </p:cNvPr>
          <p:cNvPicPr>
            <a:picLocks noChangeAspect="1"/>
          </p:cNvPicPr>
          <p:nvPr/>
        </p:nvPicPr>
        <p:blipFill>
          <a:blip r:embed="rId3"/>
          <a:stretch>
            <a:fillRect/>
          </a:stretch>
        </p:blipFill>
        <p:spPr>
          <a:xfrm>
            <a:off x="320040" y="3132968"/>
            <a:ext cx="11496821" cy="2586782"/>
          </a:xfrm>
          <a:prstGeom prst="rect">
            <a:avLst/>
          </a:prstGeom>
        </p:spPr>
      </p:pic>
    </p:spTree>
    <p:extLst>
      <p:ext uri="{BB962C8B-B14F-4D97-AF65-F5344CB8AC3E}">
        <p14:creationId xmlns:p14="http://schemas.microsoft.com/office/powerpoint/2010/main" val="116519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F5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28D2E1-74E1-4A4A-9125-17D032A6C0DC}"/>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Model Graph</a:t>
            </a:r>
          </a:p>
        </p:txBody>
      </p:sp>
      <p:pic>
        <p:nvPicPr>
          <p:cNvPr id="5" name="Picture 4" descr="Chart&#10;&#10;Description automatically generated">
            <a:extLst>
              <a:ext uri="{FF2B5EF4-FFF2-40B4-BE49-F238E27FC236}">
                <a16:creationId xmlns:a16="http://schemas.microsoft.com/office/drawing/2014/main" id="{0557CF7D-7005-4B5F-A23B-A7260AEC3B78}"/>
              </a:ext>
            </a:extLst>
          </p:cNvPr>
          <p:cNvPicPr>
            <a:picLocks noChangeAspect="1"/>
          </p:cNvPicPr>
          <p:nvPr/>
        </p:nvPicPr>
        <p:blipFill>
          <a:blip r:embed="rId3"/>
          <a:stretch>
            <a:fillRect/>
          </a:stretch>
        </p:blipFill>
        <p:spPr>
          <a:xfrm>
            <a:off x="4394940" y="640080"/>
            <a:ext cx="6973522" cy="5578816"/>
          </a:xfrm>
          <a:prstGeom prst="rect">
            <a:avLst/>
          </a:prstGeom>
        </p:spPr>
      </p:pic>
    </p:spTree>
    <p:extLst>
      <p:ext uri="{BB962C8B-B14F-4D97-AF65-F5344CB8AC3E}">
        <p14:creationId xmlns:p14="http://schemas.microsoft.com/office/powerpoint/2010/main" val="2438593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438356-89E5-46EE-83D8-E07983013AE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Variable Importance Testing and Conclusion</a:t>
            </a:r>
          </a:p>
        </p:txBody>
      </p:sp>
      <p:pic>
        <p:nvPicPr>
          <p:cNvPr id="5" name="Picture 4" descr="Graphical user interface, text&#10;&#10;Description automatically generated with medium confidence">
            <a:extLst>
              <a:ext uri="{FF2B5EF4-FFF2-40B4-BE49-F238E27FC236}">
                <a16:creationId xmlns:a16="http://schemas.microsoft.com/office/drawing/2014/main" id="{AAD1E6FF-B4EF-47B2-8B03-A075FEE4B63D}"/>
              </a:ext>
            </a:extLst>
          </p:cNvPr>
          <p:cNvPicPr>
            <a:picLocks noChangeAspect="1"/>
          </p:cNvPicPr>
          <p:nvPr/>
        </p:nvPicPr>
        <p:blipFill>
          <a:blip r:embed="rId3"/>
          <a:stretch>
            <a:fillRect/>
          </a:stretch>
        </p:blipFill>
        <p:spPr>
          <a:xfrm>
            <a:off x="1396321" y="1675227"/>
            <a:ext cx="9399358" cy="4394199"/>
          </a:xfrm>
          <a:prstGeom prst="rect">
            <a:avLst/>
          </a:prstGeom>
        </p:spPr>
      </p:pic>
    </p:spTree>
    <p:extLst>
      <p:ext uri="{BB962C8B-B14F-4D97-AF65-F5344CB8AC3E}">
        <p14:creationId xmlns:p14="http://schemas.microsoft.com/office/powerpoint/2010/main" val="2045077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1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056AAF-1A33-4FA3-8001-79CFC63E073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Fail #2: pH</a:t>
            </a:r>
          </a:p>
        </p:txBody>
      </p:sp>
      <p:pic>
        <p:nvPicPr>
          <p:cNvPr id="15" name="Picture 14">
            <a:extLst>
              <a:ext uri="{FF2B5EF4-FFF2-40B4-BE49-F238E27FC236}">
                <a16:creationId xmlns:a16="http://schemas.microsoft.com/office/drawing/2014/main" id="{FADB8C7E-87CF-4251-B478-464BC0DE5077}"/>
              </a:ext>
            </a:extLst>
          </p:cNvPr>
          <p:cNvPicPr>
            <a:picLocks noChangeAspect="1"/>
          </p:cNvPicPr>
          <p:nvPr/>
        </p:nvPicPr>
        <p:blipFill>
          <a:blip r:embed="rId3"/>
          <a:stretch>
            <a:fillRect/>
          </a:stretch>
        </p:blipFill>
        <p:spPr>
          <a:xfrm>
            <a:off x="2552950" y="1656754"/>
            <a:ext cx="7086100" cy="5048846"/>
          </a:xfrm>
          <a:prstGeom prst="rect">
            <a:avLst/>
          </a:prstGeom>
        </p:spPr>
      </p:pic>
    </p:spTree>
    <p:extLst>
      <p:ext uri="{BB962C8B-B14F-4D97-AF65-F5344CB8AC3E}">
        <p14:creationId xmlns:p14="http://schemas.microsoft.com/office/powerpoint/2010/main" val="1019237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28">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AA89B-0AC3-4576-924B-2E9B64F4488F}"/>
              </a:ext>
            </a:extLst>
          </p:cNvPr>
          <p:cNvSpPr>
            <a:spLocks noGrp="1"/>
          </p:cNvSpPr>
          <p:nvPr>
            <p:ph type="title"/>
          </p:nvPr>
        </p:nvSpPr>
        <p:spPr>
          <a:xfrm>
            <a:off x="1116498" y="655128"/>
            <a:ext cx="4613919" cy="1499616"/>
          </a:xfrm>
        </p:spPr>
        <p:txBody>
          <a:bodyPr vert="horz" lIns="91440" tIns="45720" rIns="91440" bIns="45720" rtlCol="0" anchor="b">
            <a:normAutofit/>
          </a:bodyPr>
          <a:lstStyle/>
          <a:p>
            <a:r>
              <a:rPr lang="en-US" sz="4200"/>
              <a:t>Fail #3: Wildfire</a:t>
            </a:r>
          </a:p>
        </p:txBody>
      </p:sp>
      <p:sp>
        <p:nvSpPr>
          <p:cNvPr id="56" name="Rectangle 30">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32">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34"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a:extLst>
              <a:ext uri="{FF2B5EF4-FFF2-40B4-BE49-F238E27FC236}">
                <a16:creationId xmlns:a16="http://schemas.microsoft.com/office/drawing/2014/main" id="{42DF1213-F86E-4CEB-B111-DB1B60AED817}"/>
              </a:ext>
            </a:extLst>
          </p:cNvPr>
          <p:cNvPicPr>
            <a:picLocks noChangeAspect="1"/>
          </p:cNvPicPr>
          <p:nvPr/>
        </p:nvPicPr>
        <p:blipFill>
          <a:blip r:embed="rId3"/>
          <a:stretch>
            <a:fillRect/>
          </a:stretch>
        </p:blipFill>
        <p:spPr>
          <a:xfrm>
            <a:off x="6657784" y="95044"/>
            <a:ext cx="5231048" cy="3086319"/>
          </a:xfrm>
          <a:prstGeom prst="rect">
            <a:avLst/>
          </a:prstGeom>
        </p:spPr>
      </p:pic>
      <p:sp>
        <p:nvSpPr>
          <p:cNvPr id="55" name="Rectangle 54">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77A4873-080B-4BA6-A311-EDAE2737973F}"/>
              </a:ext>
            </a:extLst>
          </p:cNvPr>
          <p:cNvPicPr>
            <a:picLocks noChangeAspect="1"/>
          </p:cNvPicPr>
          <p:nvPr/>
        </p:nvPicPr>
        <p:blipFill>
          <a:blip r:embed="rId4"/>
          <a:stretch>
            <a:fillRect/>
          </a:stretch>
        </p:blipFill>
        <p:spPr>
          <a:xfrm>
            <a:off x="749204" y="3353610"/>
            <a:ext cx="5586942" cy="3380099"/>
          </a:xfrm>
          <a:prstGeom prst="rect">
            <a:avLst/>
          </a:prstGeom>
        </p:spPr>
      </p:pic>
      <p:pic>
        <p:nvPicPr>
          <p:cNvPr id="7" name="Picture 6">
            <a:extLst>
              <a:ext uri="{FF2B5EF4-FFF2-40B4-BE49-F238E27FC236}">
                <a16:creationId xmlns:a16="http://schemas.microsoft.com/office/drawing/2014/main" id="{CBD2A7E3-9113-4635-89DF-E959BF45EF4E}"/>
              </a:ext>
            </a:extLst>
          </p:cNvPr>
          <p:cNvPicPr>
            <a:picLocks noChangeAspect="1"/>
          </p:cNvPicPr>
          <p:nvPr/>
        </p:nvPicPr>
        <p:blipFill>
          <a:blip r:embed="rId5"/>
          <a:stretch>
            <a:fillRect/>
          </a:stretch>
        </p:blipFill>
        <p:spPr>
          <a:xfrm>
            <a:off x="6479838" y="3367578"/>
            <a:ext cx="5586942" cy="3352163"/>
          </a:xfrm>
          <a:prstGeom prst="rect">
            <a:avLst/>
          </a:prstGeom>
        </p:spPr>
      </p:pic>
    </p:spTree>
    <p:extLst>
      <p:ext uri="{BB962C8B-B14F-4D97-AF65-F5344CB8AC3E}">
        <p14:creationId xmlns:p14="http://schemas.microsoft.com/office/powerpoint/2010/main" val="1483463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22A2C-0031-42CC-A244-FA5AEFE2293D}"/>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58890624-42EF-4155-A4CC-666592B26080}"/>
              </a:ext>
            </a:extLst>
          </p:cNvPr>
          <p:cNvSpPr>
            <a:spLocks noGrp="1"/>
          </p:cNvSpPr>
          <p:nvPr>
            <p:ph idx="1"/>
          </p:nvPr>
        </p:nvSpPr>
        <p:spPr/>
        <p:txBody>
          <a:bodyPr/>
          <a:lstStyle/>
          <a:p>
            <a:r>
              <a:rPr lang="en-US" dirty="0"/>
              <a:t>Very vague hypothesis</a:t>
            </a:r>
          </a:p>
          <a:p>
            <a:r>
              <a:rPr lang="en-US" dirty="0"/>
              <a:t>Hypothesis</a:t>
            </a:r>
          </a:p>
          <a:p>
            <a:pPr lvl="1"/>
            <a:r>
              <a:rPr lang="en-US" dirty="0"/>
              <a:t>Around 0.8 for correlation between carbon levels and global temperature</a:t>
            </a:r>
          </a:p>
          <a:p>
            <a:pPr lvl="1"/>
            <a:r>
              <a:rPr lang="en-US" dirty="0"/>
              <a:t>Around 0.6 correlation between carbon/temperature and related weather/climate patterns. Probably low correlation between many effects and carbon/temperature.</a:t>
            </a:r>
          </a:p>
        </p:txBody>
      </p:sp>
    </p:spTree>
    <p:extLst>
      <p:ext uri="{BB962C8B-B14F-4D97-AF65-F5344CB8AC3E}">
        <p14:creationId xmlns:p14="http://schemas.microsoft.com/office/powerpoint/2010/main" val="387279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4AF198-2532-42D2-9C44-3CE95233871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Sea Level Data and Cleaning</a:t>
            </a:r>
          </a:p>
        </p:txBody>
      </p:sp>
      <p:pic>
        <p:nvPicPr>
          <p:cNvPr id="5" name="Picture 4" descr="Graphical user interface, text, application, email&#10;&#10;Description automatically generated">
            <a:extLst>
              <a:ext uri="{FF2B5EF4-FFF2-40B4-BE49-F238E27FC236}">
                <a16:creationId xmlns:a16="http://schemas.microsoft.com/office/drawing/2014/main" id="{07152890-18D8-48C5-A2A7-E46A6F0AEA59}"/>
              </a:ext>
            </a:extLst>
          </p:cNvPr>
          <p:cNvPicPr>
            <a:picLocks noChangeAspect="1"/>
          </p:cNvPicPr>
          <p:nvPr/>
        </p:nvPicPr>
        <p:blipFill>
          <a:blip r:embed="rId3"/>
          <a:stretch>
            <a:fillRect/>
          </a:stretch>
        </p:blipFill>
        <p:spPr>
          <a:xfrm>
            <a:off x="2119348" y="1675227"/>
            <a:ext cx="7953303" cy="4394199"/>
          </a:xfrm>
          <a:prstGeom prst="rect">
            <a:avLst/>
          </a:prstGeom>
        </p:spPr>
      </p:pic>
    </p:spTree>
    <p:extLst>
      <p:ext uri="{BB962C8B-B14F-4D97-AF65-F5344CB8AC3E}">
        <p14:creationId xmlns:p14="http://schemas.microsoft.com/office/powerpoint/2010/main" val="1860008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16E24-C700-4FBD-B7F4-63DC91DECC69}"/>
              </a:ext>
            </a:extLst>
          </p:cNvPr>
          <p:cNvSpPr>
            <a:spLocks noGrp="1"/>
          </p:cNvSpPr>
          <p:nvPr>
            <p:ph type="title"/>
          </p:nvPr>
        </p:nvSpPr>
        <p:spPr>
          <a:xfrm>
            <a:off x="838200" y="79453"/>
            <a:ext cx="10515600" cy="1325563"/>
          </a:xfrm>
        </p:spPr>
        <p:txBody>
          <a:bodyPr/>
          <a:lstStyle/>
          <a:p>
            <a:pPr algn="ctr"/>
            <a:r>
              <a:rPr lang="en-US" dirty="0"/>
              <a:t>Temperature and Sea Level</a:t>
            </a:r>
            <a:br>
              <a:rPr lang="en-US" dirty="0"/>
            </a:br>
            <a:r>
              <a:rPr lang="en-US" dirty="0"/>
              <a:t>Correlation and Graph</a:t>
            </a:r>
          </a:p>
        </p:txBody>
      </p:sp>
      <p:pic>
        <p:nvPicPr>
          <p:cNvPr id="5" name="Picture 4">
            <a:extLst>
              <a:ext uri="{FF2B5EF4-FFF2-40B4-BE49-F238E27FC236}">
                <a16:creationId xmlns:a16="http://schemas.microsoft.com/office/drawing/2014/main" id="{2444A906-5536-40CD-99A6-3E30820F1833}"/>
              </a:ext>
            </a:extLst>
          </p:cNvPr>
          <p:cNvPicPr>
            <a:picLocks noChangeAspect="1"/>
          </p:cNvPicPr>
          <p:nvPr/>
        </p:nvPicPr>
        <p:blipFill>
          <a:blip r:embed="rId3"/>
          <a:stretch>
            <a:fillRect/>
          </a:stretch>
        </p:blipFill>
        <p:spPr>
          <a:xfrm>
            <a:off x="1377673" y="1405016"/>
            <a:ext cx="8551479" cy="897008"/>
          </a:xfrm>
          <a:prstGeom prst="rect">
            <a:avLst/>
          </a:prstGeom>
        </p:spPr>
      </p:pic>
      <p:pic>
        <p:nvPicPr>
          <p:cNvPr id="7" name="Picture 6">
            <a:extLst>
              <a:ext uri="{FF2B5EF4-FFF2-40B4-BE49-F238E27FC236}">
                <a16:creationId xmlns:a16="http://schemas.microsoft.com/office/drawing/2014/main" id="{AF919392-F567-4998-97F1-8EE8DDCB00D8}"/>
              </a:ext>
            </a:extLst>
          </p:cNvPr>
          <p:cNvPicPr>
            <a:picLocks noChangeAspect="1"/>
          </p:cNvPicPr>
          <p:nvPr/>
        </p:nvPicPr>
        <p:blipFill>
          <a:blip r:embed="rId4"/>
          <a:stretch>
            <a:fillRect/>
          </a:stretch>
        </p:blipFill>
        <p:spPr>
          <a:xfrm>
            <a:off x="1928846" y="2302024"/>
            <a:ext cx="7449132" cy="4491474"/>
          </a:xfrm>
          <a:prstGeom prst="rect">
            <a:avLst/>
          </a:prstGeom>
        </p:spPr>
      </p:pic>
    </p:spTree>
    <p:extLst>
      <p:ext uri="{BB962C8B-B14F-4D97-AF65-F5344CB8AC3E}">
        <p14:creationId xmlns:p14="http://schemas.microsoft.com/office/powerpoint/2010/main" val="1786567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2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5BAF5B-BD4B-4421-B543-AA0595C85FC8}"/>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Normality and Outliers for Sea Level</a:t>
            </a:r>
            <a:endParaRPr lang="en-US" sz="5400" dirty="0">
              <a:solidFill>
                <a:srgbClr val="FFFFFF"/>
              </a:solidFill>
            </a:endParaRPr>
          </a:p>
        </p:txBody>
      </p:sp>
      <p:cxnSp>
        <p:nvCxnSpPr>
          <p:cNvPr id="32" name="Straight Connector 3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1BD6277-6A35-41FD-B0D4-AC712D12CFA4}"/>
              </a:ext>
            </a:extLst>
          </p:cNvPr>
          <p:cNvPicPr>
            <a:picLocks noChangeAspect="1"/>
          </p:cNvPicPr>
          <p:nvPr/>
        </p:nvPicPr>
        <p:blipFill>
          <a:blip r:embed="rId3"/>
          <a:stretch>
            <a:fillRect/>
          </a:stretch>
        </p:blipFill>
        <p:spPr>
          <a:xfrm>
            <a:off x="206916" y="2495606"/>
            <a:ext cx="5455917" cy="3860059"/>
          </a:xfrm>
          <a:prstGeom prst="rect">
            <a:avLst/>
          </a:prstGeom>
        </p:spPr>
      </p:pic>
      <p:pic>
        <p:nvPicPr>
          <p:cNvPr id="16" name="Picture 15">
            <a:extLst>
              <a:ext uri="{FF2B5EF4-FFF2-40B4-BE49-F238E27FC236}">
                <a16:creationId xmlns:a16="http://schemas.microsoft.com/office/drawing/2014/main" id="{D3A6C950-F0A4-4C00-A350-54667FC999C8}"/>
              </a:ext>
            </a:extLst>
          </p:cNvPr>
          <p:cNvPicPr>
            <a:picLocks noChangeAspect="1"/>
          </p:cNvPicPr>
          <p:nvPr/>
        </p:nvPicPr>
        <p:blipFill>
          <a:blip r:embed="rId4"/>
          <a:stretch>
            <a:fillRect/>
          </a:stretch>
        </p:blipFill>
        <p:spPr>
          <a:xfrm>
            <a:off x="6529167" y="2495605"/>
            <a:ext cx="5455917" cy="3860059"/>
          </a:xfrm>
          <a:prstGeom prst="rect">
            <a:avLst/>
          </a:prstGeom>
        </p:spPr>
      </p:pic>
    </p:spTree>
    <p:extLst>
      <p:ext uri="{BB962C8B-B14F-4D97-AF65-F5344CB8AC3E}">
        <p14:creationId xmlns:p14="http://schemas.microsoft.com/office/powerpoint/2010/main" val="2838983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5BAF5B-BD4B-4421-B543-AA0595C85FC8}"/>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Normality and Outliers for Temperature</a:t>
            </a:r>
          </a:p>
        </p:txBody>
      </p:sp>
      <p:cxnSp>
        <p:nvCxnSpPr>
          <p:cNvPr id="32" name="Straight Connector 3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Chart, histogram&#10;&#10;Description automatically generated">
            <a:extLst>
              <a:ext uri="{FF2B5EF4-FFF2-40B4-BE49-F238E27FC236}">
                <a16:creationId xmlns:a16="http://schemas.microsoft.com/office/drawing/2014/main" id="{D903BBA3-3EB5-45C2-A8E2-55DCE0A93124}"/>
              </a:ext>
            </a:extLst>
          </p:cNvPr>
          <p:cNvPicPr>
            <a:picLocks noChangeAspect="1"/>
          </p:cNvPicPr>
          <p:nvPr/>
        </p:nvPicPr>
        <p:blipFill>
          <a:blip r:embed="rId3"/>
          <a:stretch>
            <a:fillRect/>
          </a:stretch>
        </p:blipFill>
        <p:spPr>
          <a:xfrm>
            <a:off x="6445072" y="2461508"/>
            <a:ext cx="5455917" cy="3900979"/>
          </a:xfrm>
          <a:prstGeom prst="rect">
            <a:avLst/>
          </a:prstGeom>
        </p:spPr>
      </p:pic>
      <p:cxnSp>
        <p:nvCxnSpPr>
          <p:cNvPr id="34" name="Straight Connector 3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Picture 5" descr="Chart, bar chart&#10;&#10;Description automatically generated">
            <a:extLst>
              <a:ext uri="{FF2B5EF4-FFF2-40B4-BE49-F238E27FC236}">
                <a16:creationId xmlns:a16="http://schemas.microsoft.com/office/drawing/2014/main" id="{39334CA4-19E0-4006-8F2A-751E46140AE1}"/>
              </a:ext>
            </a:extLst>
          </p:cNvPr>
          <p:cNvPicPr>
            <a:picLocks noChangeAspect="1"/>
          </p:cNvPicPr>
          <p:nvPr/>
        </p:nvPicPr>
        <p:blipFill>
          <a:blip r:embed="rId4"/>
          <a:stretch>
            <a:fillRect/>
          </a:stretch>
        </p:blipFill>
        <p:spPr>
          <a:xfrm>
            <a:off x="291011" y="2475146"/>
            <a:ext cx="5455917" cy="3873701"/>
          </a:xfrm>
          <a:prstGeom prst="rect">
            <a:avLst/>
          </a:prstGeom>
        </p:spPr>
      </p:pic>
    </p:spTree>
    <p:extLst>
      <p:ext uri="{BB962C8B-B14F-4D97-AF65-F5344CB8AC3E}">
        <p14:creationId xmlns:p14="http://schemas.microsoft.com/office/powerpoint/2010/main" val="3413168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921A0-1C48-4A2F-886A-ACADD6972328}"/>
              </a:ext>
            </a:extLst>
          </p:cNvPr>
          <p:cNvSpPr>
            <a:spLocks noGrp="1"/>
          </p:cNvSpPr>
          <p:nvPr>
            <p:ph type="title"/>
          </p:nvPr>
        </p:nvSpPr>
        <p:spPr>
          <a:xfrm>
            <a:off x="838200" y="131036"/>
            <a:ext cx="10515600" cy="1325563"/>
          </a:xfrm>
        </p:spPr>
        <p:txBody>
          <a:bodyPr/>
          <a:lstStyle/>
          <a:p>
            <a:r>
              <a:rPr lang="en-US" dirty="0"/>
              <a:t>Linear Regression Model</a:t>
            </a:r>
          </a:p>
        </p:txBody>
      </p:sp>
      <p:pic>
        <p:nvPicPr>
          <p:cNvPr id="5" name="Picture 4">
            <a:extLst>
              <a:ext uri="{FF2B5EF4-FFF2-40B4-BE49-F238E27FC236}">
                <a16:creationId xmlns:a16="http://schemas.microsoft.com/office/drawing/2014/main" id="{21B39C55-EFC4-41DF-8AAE-2AF5296CBC25}"/>
              </a:ext>
            </a:extLst>
          </p:cNvPr>
          <p:cNvPicPr>
            <a:picLocks noChangeAspect="1"/>
          </p:cNvPicPr>
          <p:nvPr/>
        </p:nvPicPr>
        <p:blipFill>
          <a:blip r:embed="rId3"/>
          <a:stretch>
            <a:fillRect/>
          </a:stretch>
        </p:blipFill>
        <p:spPr>
          <a:xfrm>
            <a:off x="1434112" y="2289035"/>
            <a:ext cx="8815444" cy="4076253"/>
          </a:xfrm>
          <a:prstGeom prst="rect">
            <a:avLst/>
          </a:prstGeom>
        </p:spPr>
      </p:pic>
      <p:pic>
        <p:nvPicPr>
          <p:cNvPr id="7" name="Picture 6">
            <a:extLst>
              <a:ext uri="{FF2B5EF4-FFF2-40B4-BE49-F238E27FC236}">
                <a16:creationId xmlns:a16="http://schemas.microsoft.com/office/drawing/2014/main" id="{75F46F61-6838-4159-821B-26DC53530299}"/>
              </a:ext>
            </a:extLst>
          </p:cNvPr>
          <p:cNvPicPr>
            <a:picLocks noChangeAspect="1"/>
          </p:cNvPicPr>
          <p:nvPr/>
        </p:nvPicPr>
        <p:blipFill>
          <a:blip r:embed="rId4"/>
          <a:stretch>
            <a:fillRect/>
          </a:stretch>
        </p:blipFill>
        <p:spPr>
          <a:xfrm>
            <a:off x="1434112" y="1231538"/>
            <a:ext cx="8819561" cy="987879"/>
          </a:xfrm>
          <a:prstGeom prst="rect">
            <a:avLst/>
          </a:prstGeom>
        </p:spPr>
      </p:pic>
    </p:spTree>
    <p:extLst>
      <p:ext uri="{BB962C8B-B14F-4D97-AF65-F5344CB8AC3E}">
        <p14:creationId xmlns:p14="http://schemas.microsoft.com/office/powerpoint/2010/main" val="1322974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9"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0"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C3C898-A135-4933-A401-CD4CD34D32B9}"/>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Testing Model</a:t>
            </a:r>
          </a:p>
        </p:txBody>
      </p:sp>
      <p:cxnSp>
        <p:nvCxnSpPr>
          <p:cNvPr id="31"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Graphical user interface, text, application, email&#10;&#10;Description automatically generated">
            <a:extLst>
              <a:ext uri="{FF2B5EF4-FFF2-40B4-BE49-F238E27FC236}">
                <a16:creationId xmlns:a16="http://schemas.microsoft.com/office/drawing/2014/main" id="{31B606B7-61C4-4A2A-81D7-9D46976BEB42}"/>
              </a:ext>
            </a:extLst>
          </p:cNvPr>
          <p:cNvPicPr>
            <a:picLocks noChangeAspect="1"/>
          </p:cNvPicPr>
          <p:nvPr/>
        </p:nvPicPr>
        <p:blipFill>
          <a:blip r:embed="rId3"/>
          <a:stretch>
            <a:fillRect/>
          </a:stretch>
        </p:blipFill>
        <p:spPr>
          <a:xfrm>
            <a:off x="320040" y="3017999"/>
            <a:ext cx="11496821" cy="2816720"/>
          </a:xfrm>
          <a:prstGeom prst="rect">
            <a:avLst/>
          </a:prstGeom>
        </p:spPr>
      </p:pic>
    </p:spTree>
    <p:extLst>
      <p:ext uri="{BB962C8B-B14F-4D97-AF65-F5344CB8AC3E}">
        <p14:creationId xmlns:p14="http://schemas.microsoft.com/office/powerpoint/2010/main" val="13066424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C66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FC981A-89DB-4162-A86C-483997F25030}"/>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Model Graph</a:t>
            </a:r>
          </a:p>
        </p:txBody>
      </p:sp>
      <p:pic>
        <p:nvPicPr>
          <p:cNvPr id="5" name="Picture 4" descr="Chart&#10;&#10;Description automatically generated">
            <a:extLst>
              <a:ext uri="{FF2B5EF4-FFF2-40B4-BE49-F238E27FC236}">
                <a16:creationId xmlns:a16="http://schemas.microsoft.com/office/drawing/2014/main" id="{B57FF4A0-51ED-4826-8A9A-444F27D28211}"/>
              </a:ext>
            </a:extLst>
          </p:cNvPr>
          <p:cNvPicPr>
            <a:picLocks noChangeAspect="1"/>
          </p:cNvPicPr>
          <p:nvPr/>
        </p:nvPicPr>
        <p:blipFill>
          <a:blip r:embed="rId3"/>
          <a:stretch>
            <a:fillRect/>
          </a:stretch>
        </p:blipFill>
        <p:spPr>
          <a:xfrm>
            <a:off x="4448583" y="640080"/>
            <a:ext cx="6866236" cy="5578816"/>
          </a:xfrm>
          <a:prstGeom prst="rect">
            <a:avLst/>
          </a:prstGeom>
        </p:spPr>
      </p:pic>
    </p:spTree>
    <p:extLst>
      <p:ext uri="{BB962C8B-B14F-4D97-AF65-F5344CB8AC3E}">
        <p14:creationId xmlns:p14="http://schemas.microsoft.com/office/powerpoint/2010/main" val="513401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DA7EE-E3D7-4431-A6B0-20F277F35711}"/>
              </a:ext>
            </a:extLst>
          </p:cNvPr>
          <p:cNvSpPr>
            <a:spLocks noGrp="1"/>
          </p:cNvSpPr>
          <p:nvPr>
            <p:ph type="title"/>
          </p:nvPr>
        </p:nvSpPr>
        <p:spPr/>
        <p:txBody>
          <a:bodyPr/>
          <a:lstStyle/>
          <a:p>
            <a:r>
              <a:rPr lang="en-US" dirty="0"/>
              <a:t>Hypothesis Reflection</a:t>
            </a:r>
          </a:p>
        </p:txBody>
      </p:sp>
      <p:sp>
        <p:nvSpPr>
          <p:cNvPr id="3" name="Content Placeholder 2">
            <a:extLst>
              <a:ext uri="{FF2B5EF4-FFF2-40B4-BE49-F238E27FC236}">
                <a16:creationId xmlns:a16="http://schemas.microsoft.com/office/drawing/2014/main" id="{82998B71-B248-4441-B2F6-27C30F961263}"/>
              </a:ext>
            </a:extLst>
          </p:cNvPr>
          <p:cNvSpPr>
            <a:spLocks noGrp="1"/>
          </p:cNvSpPr>
          <p:nvPr>
            <p:ph idx="1"/>
          </p:nvPr>
        </p:nvSpPr>
        <p:spPr/>
        <p:txBody>
          <a:bodyPr>
            <a:normAutofit/>
          </a:bodyPr>
          <a:lstStyle/>
          <a:p>
            <a:r>
              <a:rPr lang="en-US" dirty="0"/>
              <a:t>Hypothesis</a:t>
            </a:r>
          </a:p>
          <a:p>
            <a:pPr lvl="1"/>
            <a:r>
              <a:rPr lang="en-US" dirty="0"/>
              <a:t>Around 0.8 for correlation between carbon levels and global temperature</a:t>
            </a:r>
          </a:p>
          <a:p>
            <a:pPr lvl="1"/>
            <a:r>
              <a:rPr lang="en-US" dirty="0"/>
              <a:t>Around 0.6 correlation between carbon/temperature and related weather/climate patterns</a:t>
            </a:r>
          </a:p>
          <a:p>
            <a:pPr lvl="1"/>
            <a:r>
              <a:rPr lang="en-US" dirty="0"/>
              <a:t>Probably low correlation between many effects and carbon/temperature.</a:t>
            </a:r>
          </a:p>
          <a:p>
            <a:r>
              <a:rPr lang="en-US" b="0" i="0" dirty="0">
                <a:solidFill>
                  <a:srgbClr val="333333"/>
                </a:solidFill>
                <a:effectLst/>
                <a:latin typeface="Helvetica Neue"/>
              </a:rPr>
              <a:t>Results</a:t>
            </a:r>
          </a:p>
          <a:p>
            <a:pPr lvl="1"/>
            <a:r>
              <a:rPr lang="en-US" b="0" i="0" dirty="0">
                <a:solidFill>
                  <a:srgbClr val="333333"/>
                </a:solidFill>
                <a:effectLst/>
                <a:latin typeface="Helvetica Neue"/>
              </a:rPr>
              <a:t>Around 0.88 correlation for carbon  and temperature</a:t>
            </a:r>
          </a:p>
          <a:p>
            <a:pPr lvl="1"/>
            <a:r>
              <a:rPr lang="en-US" b="0" i="0" dirty="0">
                <a:solidFill>
                  <a:srgbClr val="333333"/>
                </a:solidFill>
                <a:effectLst/>
                <a:latin typeface="Helvetica Neue"/>
              </a:rPr>
              <a:t>Around 0.85 correlation for sea levels</a:t>
            </a:r>
          </a:p>
          <a:p>
            <a:pPr lvl="1"/>
            <a:r>
              <a:rPr lang="en-US" dirty="0">
                <a:solidFill>
                  <a:srgbClr val="333333"/>
                </a:solidFill>
                <a:latin typeface="Helvetica Neue"/>
              </a:rPr>
              <a:t>W</a:t>
            </a:r>
            <a:r>
              <a:rPr lang="en-US" b="0" i="0" dirty="0">
                <a:solidFill>
                  <a:srgbClr val="333333"/>
                </a:solidFill>
                <a:effectLst/>
                <a:latin typeface="Helvetica Neue"/>
              </a:rPr>
              <a:t>ildfires, pH, and hurricanes were all very low on correlation</a:t>
            </a:r>
            <a:endParaRPr lang="en-US" dirty="0"/>
          </a:p>
          <a:p>
            <a:endParaRPr lang="en-US" dirty="0"/>
          </a:p>
        </p:txBody>
      </p:sp>
    </p:spTree>
    <p:extLst>
      <p:ext uri="{BB962C8B-B14F-4D97-AF65-F5344CB8AC3E}">
        <p14:creationId xmlns:p14="http://schemas.microsoft.com/office/powerpoint/2010/main" val="2132530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BC86B-BF88-4928-AA38-16DC3A3575A1}"/>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B6E07D55-6EE1-46EA-9346-AFEDCC511567}"/>
              </a:ext>
            </a:extLst>
          </p:cNvPr>
          <p:cNvSpPr>
            <a:spLocks noGrp="1"/>
          </p:cNvSpPr>
          <p:nvPr>
            <p:ph idx="1"/>
          </p:nvPr>
        </p:nvSpPr>
        <p:spPr/>
        <p:txBody>
          <a:bodyPr>
            <a:normAutofit/>
          </a:bodyPr>
          <a:lstStyle/>
          <a:p>
            <a:r>
              <a:rPr lang="en-US" dirty="0"/>
              <a:t>Used these sites for date formatting and subtraction:</a:t>
            </a:r>
          </a:p>
          <a:p>
            <a:pPr lvl="1"/>
            <a:r>
              <a:rPr lang="en-US" dirty="0">
                <a:hlinkClick r:id="rId2"/>
              </a:rPr>
              <a:t>https://stats.idre.ucla.edu/r/faq/how-can-i-format-a-string-containing-a-date-into-r-date-object/</a:t>
            </a:r>
            <a:r>
              <a:rPr lang="en-US" dirty="0"/>
              <a:t> </a:t>
            </a:r>
          </a:p>
          <a:p>
            <a:pPr lvl="1"/>
            <a:r>
              <a:rPr lang="en-US" dirty="0">
                <a:hlinkClick r:id="rId3"/>
              </a:rPr>
              <a:t>https://campus.datacamp.com/courses/intermediate-r/chapter-5-utilities?ex=14#:~:text=To%20create%20a%20Date%20object%20from%20a%20simple,for%20the%2013th%20day%20in%20January%20of%201982%3A</a:t>
            </a:r>
            <a:endParaRPr lang="en-US" dirty="0"/>
          </a:p>
          <a:p>
            <a:pPr lvl="1"/>
            <a:r>
              <a:rPr lang="en-US" dirty="0">
                <a:hlinkClick r:id="rId4"/>
              </a:rPr>
              <a:t>https://campus.datacamp.com/courses/intermediate-r-for-finance/dates?ex=8</a:t>
            </a:r>
            <a:r>
              <a:rPr lang="en-US" dirty="0"/>
              <a:t> </a:t>
            </a:r>
          </a:p>
        </p:txBody>
      </p:sp>
    </p:spTree>
    <p:extLst>
      <p:ext uri="{BB962C8B-B14F-4D97-AF65-F5344CB8AC3E}">
        <p14:creationId xmlns:p14="http://schemas.microsoft.com/office/powerpoint/2010/main" val="1971469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C37D4-2CF4-4281-8734-741145EF56CF}"/>
              </a:ext>
            </a:extLst>
          </p:cNvPr>
          <p:cNvSpPr>
            <a:spLocks noGrp="1"/>
          </p:cNvSpPr>
          <p:nvPr>
            <p:ph type="title"/>
          </p:nvPr>
        </p:nvSpPr>
        <p:spPr/>
        <p:txBody>
          <a:bodyPr/>
          <a:lstStyle/>
          <a:p>
            <a:r>
              <a:rPr lang="en-US" dirty="0"/>
              <a:t>Gathering Data</a:t>
            </a:r>
          </a:p>
        </p:txBody>
      </p:sp>
      <p:sp>
        <p:nvSpPr>
          <p:cNvPr id="3" name="Content Placeholder 2">
            <a:extLst>
              <a:ext uri="{FF2B5EF4-FFF2-40B4-BE49-F238E27FC236}">
                <a16:creationId xmlns:a16="http://schemas.microsoft.com/office/drawing/2014/main" id="{F0B25E82-A6B9-414B-8716-7EDDEFF9A902}"/>
              </a:ext>
            </a:extLst>
          </p:cNvPr>
          <p:cNvSpPr>
            <a:spLocks noGrp="1"/>
          </p:cNvSpPr>
          <p:nvPr>
            <p:ph idx="1"/>
          </p:nvPr>
        </p:nvSpPr>
        <p:spPr/>
        <p:txBody>
          <a:bodyPr>
            <a:normAutofit lnSpcReduction="10000"/>
          </a:bodyPr>
          <a:lstStyle/>
          <a:p>
            <a:r>
              <a:rPr lang="en-US" dirty="0"/>
              <a:t>CO2 Levels: </a:t>
            </a:r>
            <a:r>
              <a:rPr lang="en-US" dirty="0">
                <a:hlinkClick r:id="rId3"/>
              </a:rPr>
              <a:t>https://github.com/datasets/co2-ppm-daily</a:t>
            </a:r>
            <a:r>
              <a:rPr lang="en-US" dirty="0"/>
              <a:t> </a:t>
            </a:r>
          </a:p>
          <a:p>
            <a:r>
              <a:rPr lang="en-US" dirty="0"/>
              <a:t>Temperature: </a:t>
            </a:r>
            <a:r>
              <a:rPr lang="en-US" dirty="0">
                <a:hlinkClick r:id="rId4"/>
              </a:rPr>
              <a:t>https://datahub.io/core/global-temp#readme</a:t>
            </a:r>
            <a:r>
              <a:rPr lang="en-US" dirty="0"/>
              <a:t> </a:t>
            </a:r>
          </a:p>
          <a:p>
            <a:r>
              <a:rPr lang="en-US" dirty="0"/>
              <a:t>Hurricanes: </a:t>
            </a:r>
            <a:r>
              <a:rPr lang="en-US" dirty="0">
                <a:hlinkClick r:id="rId5"/>
              </a:rPr>
              <a:t>https://www.ncei.noaa.gov/data/international-best-track-archive-for-climate-stewardship-ibtracs/v04r00/access/csv/</a:t>
            </a:r>
            <a:r>
              <a:rPr lang="en-US" dirty="0"/>
              <a:t> </a:t>
            </a:r>
          </a:p>
          <a:p>
            <a:r>
              <a:rPr lang="en-US" dirty="0"/>
              <a:t>pH: </a:t>
            </a:r>
            <a:r>
              <a:rPr lang="en-US" dirty="0">
                <a:hlinkClick r:id="rId6"/>
              </a:rPr>
              <a:t>ftp://ftp.nodc.noaa.gov/pub/data.nodc/ncei/ocads/data/0145164/</a:t>
            </a:r>
            <a:r>
              <a:rPr lang="en-US" dirty="0"/>
              <a:t> </a:t>
            </a:r>
          </a:p>
          <a:p>
            <a:r>
              <a:rPr lang="en-US" dirty="0"/>
              <a:t>Sea Level: </a:t>
            </a:r>
            <a:r>
              <a:rPr lang="en-US" dirty="0">
                <a:hlinkClick r:id="rId7"/>
              </a:rPr>
              <a:t>https://github.com/datasets/sea-level-rise</a:t>
            </a:r>
            <a:r>
              <a:rPr lang="en-US" dirty="0"/>
              <a:t> </a:t>
            </a:r>
          </a:p>
          <a:p>
            <a:r>
              <a:rPr lang="en-US" dirty="0"/>
              <a:t>Wildfires: </a:t>
            </a:r>
            <a:r>
              <a:rPr lang="en-US" dirty="0">
                <a:hlinkClick r:id="rId8"/>
              </a:rPr>
              <a:t>https://gist.github.com/lazarogamio/d64e0d04b1ce1f2a3bd08db7526fa632</a:t>
            </a:r>
            <a:endParaRPr lang="en-US" dirty="0"/>
          </a:p>
        </p:txBody>
      </p:sp>
    </p:spTree>
    <p:extLst>
      <p:ext uri="{BB962C8B-B14F-4D97-AF65-F5344CB8AC3E}">
        <p14:creationId xmlns:p14="http://schemas.microsoft.com/office/powerpoint/2010/main" val="2208827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B499F-F065-4D4A-99DD-961C64A4E4F4}"/>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a:solidFill>
                  <a:schemeClr val="tx1"/>
                </a:solidFill>
                <a:latin typeface="+mj-lt"/>
                <a:ea typeface="+mj-ea"/>
                <a:cs typeface="+mj-cs"/>
              </a:rPr>
              <a:t>Basic Setup</a:t>
            </a:r>
          </a:p>
        </p:txBody>
      </p:sp>
      <p:pic>
        <p:nvPicPr>
          <p:cNvPr id="5" name="Picture 4" descr="Graphical user interface, text, application, email&#10;&#10;Description automatically generated">
            <a:extLst>
              <a:ext uri="{FF2B5EF4-FFF2-40B4-BE49-F238E27FC236}">
                <a16:creationId xmlns:a16="http://schemas.microsoft.com/office/drawing/2014/main" id="{9E2947FF-7590-4C19-A78D-4E3569819617}"/>
              </a:ext>
            </a:extLst>
          </p:cNvPr>
          <p:cNvPicPr>
            <a:picLocks noChangeAspect="1"/>
          </p:cNvPicPr>
          <p:nvPr/>
        </p:nvPicPr>
        <p:blipFill>
          <a:blip r:embed="rId3"/>
          <a:stretch>
            <a:fillRect/>
          </a:stretch>
        </p:blipFill>
        <p:spPr>
          <a:xfrm>
            <a:off x="2410733" y="1863801"/>
            <a:ext cx="7370532" cy="4440746"/>
          </a:xfrm>
          <a:prstGeom prst="rect">
            <a:avLst/>
          </a:prstGeom>
        </p:spPr>
      </p:pic>
    </p:spTree>
    <p:extLst>
      <p:ext uri="{BB962C8B-B14F-4D97-AF65-F5344CB8AC3E}">
        <p14:creationId xmlns:p14="http://schemas.microsoft.com/office/powerpoint/2010/main" val="3718998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549E4D-DB72-4079-8F74-CF231E77FDF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Carbon and Temperature Data</a:t>
            </a:r>
          </a:p>
        </p:txBody>
      </p:sp>
      <p:pic>
        <p:nvPicPr>
          <p:cNvPr id="7" name="Picture 6" descr="Graphical user interface, text, application, email&#10;&#10;Description automatically generated">
            <a:extLst>
              <a:ext uri="{FF2B5EF4-FFF2-40B4-BE49-F238E27FC236}">
                <a16:creationId xmlns:a16="http://schemas.microsoft.com/office/drawing/2014/main" id="{A353DD1F-8EF6-494A-858A-19D0EF2AF34A}"/>
              </a:ext>
            </a:extLst>
          </p:cNvPr>
          <p:cNvPicPr>
            <a:picLocks noChangeAspect="1"/>
          </p:cNvPicPr>
          <p:nvPr/>
        </p:nvPicPr>
        <p:blipFill>
          <a:blip r:embed="rId3"/>
          <a:stretch>
            <a:fillRect/>
          </a:stretch>
        </p:blipFill>
        <p:spPr>
          <a:xfrm>
            <a:off x="643467" y="1732208"/>
            <a:ext cx="10905066" cy="4280236"/>
          </a:xfrm>
          <a:prstGeom prst="rect">
            <a:avLst/>
          </a:prstGeom>
        </p:spPr>
      </p:pic>
    </p:spTree>
    <p:extLst>
      <p:ext uri="{BB962C8B-B14F-4D97-AF65-F5344CB8AC3E}">
        <p14:creationId xmlns:p14="http://schemas.microsoft.com/office/powerpoint/2010/main" val="3942517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EEDFFA-2A1D-4164-96D5-09ABDF51F87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Hurricane Data</a:t>
            </a:r>
          </a:p>
        </p:txBody>
      </p:sp>
      <p:pic>
        <p:nvPicPr>
          <p:cNvPr id="5" name="Picture 4">
            <a:extLst>
              <a:ext uri="{FF2B5EF4-FFF2-40B4-BE49-F238E27FC236}">
                <a16:creationId xmlns:a16="http://schemas.microsoft.com/office/drawing/2014/main" id="{741C9778-BC8C-4CC7-936F-F6A9263D2B74}"/>
              </a:ext>
            </a:extLst>
          </p:cNvPr>
          <p:cNvPicPr>
            <a:picLocks noChangeAspect="1"/>
          </p:cNvPicPr>
          <p:nvPr/>
        </p:nvPicPr>
        <p:blipFill>
          <a:blip r:embed="rId3"/>
          <a:stretch>
            <a:fillRect/>
          </a:stretch>
        </p:blipFill>
        <p:spPr>
          <a:xfrm>
            <a:off x="986465" y="1675227"/>
            <a:ext cx="10219070" cy="4394199"/>
          </a:xfrm>
          <a:prstGeom prst="rect">
            <a:avLst/>
          </a:prstGeom>
        </p:spPr>
      </p:pic>
    </p:spTree>
    <p:extLst>
      <p:ext uri="{BB962C8B-B14F-4D97-AF65-F5344CB8AC3E}">
        <p14:creationId xmlns:p14="http://schemas.microsoft.com/office/powerpoint/2010/main" val="3713849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5F53DF-D988-4926-85B8-6509E7A536A3}"/>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dirty="0"/>
              <a:t>Data Cleaning</a:t>
            </a:r>
          </a:p>
        </p:txBody>
      </p:sp>
      <p:pic>
        <p:nvPicPr>
          <p:cNvPr id="5" name="Picture 4" descr="Graphical user interface, text, application, email&#10;&#10;Description automatically generated">
            <a:extLst>
              <a:ext uri="{FF2B5EF4-FFF2-40B4-BE49-F238E27FC236}">
                <a16:creationId xmlns:a16="http://schemas.microsoft.com/office/drawing/2014/main" id="{AF5DCE96-41C2-4D1E-A43D-C8461BFEBE52}"/>
              </a:ext>
            </a:extLst>
          </p:cNvPr>
          <p:cNvPicPr>
            <a:picLocks noChangeAspect="1"/>
          </p:cNvPicPr>
          <p:nvPr/>
        </p:nvPicPr>
        <p:blipFill rotWithShape="1">
          <a:blip r:embed="rId3"/>
          <a:srcRect r="31823"/>
          <a:stretch/>
        </p:blipFill>
        <p:spPr>
          <a:xfrm>
            <a:off x="201024" y="2255754"/>
            <a:ext cx="4710361" cy="3489068"/>
          </a:xfrm>
          <a:prstGeom prst="rect">
            <a:avLst/>
          </a:prstGeom>
        </p:spPr>
      </p:pic>
      <p:pic>
        <p:nvPicPr>
          <p:cNvPr id="7" name="Picture 6" descr="Text&#10;&#10;Description automatically generated">
            <a:extLst>
              <a:ext uri="{FF2B5EF4-FFF2-40B4-BE49-F238E27FC236}">
                <a16:creationId xmlns:a16="http://schemas.microsoft.com/office/drawing/2014/main" id="{47074B4C-D7EE-4B62-89FF-18A230831853}"/>
              </a:ext>
            </a:extLst>
          </p:cNvPr>
          <p:cNvPicPr>
            <a:picLocks noChangeAspect="1"/>
          </p:cNvPicPr>
          <p:nvPr/>
        </p:nvPicPr>
        <p:blipFill>
          <a:blip r:embed="rId4"/>
          <a:stretch>
            <a:fillRect/>
          </a:stretch>
        </p:blipFill>
        <p:spPr>
          <a:xfrm>
            <a:off x="5007386" y="2265171"/>
            <a:ext cx="7085564" cy="3029078"/>
          </a:xfrm>
          <a:prstGeom prst="rect">
            <a:avLst/>
          </a:prstGeom>
        </p:spPr>
      </p:pic>
      <p:sp>
        <p:nvSpPr>
          <p:cNvPr id="8" name="TextBox 7">
            <a:extLst>
              <a:ext uri="{FF2B5EF4-FFF2-40B4-BE49-F238E27FC236}">
                <a16:creationId xmlns:a16="http://schemas.microsoft.com/office/drawing/2014/main" id="{FF6BAD82-83F7-42FB-90F8-33B482B266C5}"/>
              </a:ext>
            </a:extLst>
          </p:cNvPr>
          <p:cNvSpPr txBox="1"/>
          <p:nvPr/>
        </p:nvSpPr>
        <p:spPr>
          <a:xfrm>
            <a:off x="201024" y="1895839"/>
            <a:ext cx="2590837" cy="369332"/>
          </a:xfrm>
          <a:prstGeom prst="rect">
            <a:avLst/>
          </a:prstGeom>
          <a:noFill/>
        </p:spPr>
        <p:txBody>
          <a:bodyPr wrap="none" rtlCol="0">
            <a:spAutoFit/>
          </a:bodyPr>
          <a:lstStyle/>
          <a:p>
            <a:r>
              <a:rPr lang="en-US" dirty="0"/>
              <a:t>Carbon and Temperature:</a:t>
            </a:r>
          </a:p>
        </p:txBody>
      </p:sp>
      <p:sp>
        <p:nvSpPr>
          <p:cNvPr id="10" name="TextBox 9">
            <a:extLst>
              <a:ext uri="{FF2B5EF4-FFF2-40B4-BE49-F238E27FC236}">
                <a16:creationId xmlns:a16="http://schemas.microsoft.com/office/drawing/2014/main" id="{3F9B1911-2EEA-4A6E-A3EF-3B95E3C1C2A4}"/>
              </a:ext>
            </a:extLst>
          </p:cNvPr>
          <p:cNvSpPr txBox="1"/>
          <p:nvPr/>
        </p:nvSpPr>
        <p:spPr>
          <a:xfrm>
            <a:off x="5007386" y="1895839"/>
            <a:ext cx="1170192" cy="369332"/>
          </a:xfrm>
          <a:prstGeom prst="rect">
            <a:avLst/>
          </a:prstGeom>
          <a:noFill/>
        </p:spPr>
        <p:txBody>
          <a:bodyPr wrap="none" rtlCol="0">
            <a:spAutoFit/>
          </a:bodyPr>
          <a:lstStyle/>
          <a:p>
            <a:r>
              <a:rPr lang="en-US" dirty="0"/>
              <a:t>Hurricane:</a:t>
            </a:r>
          </a:p>
        </p:txBody>
      </p:sp>
      <p:cxnSp>
        <p:nvCxnSpPr>
          <p:cNvPr id="11" name="Straight Connector 10">
            <a:extLst>
              <a:ext uri="{FF2B5EF4-FFF2-40B4-BE49-F238E27FC236}">
                <a16:creationId xmlns:a16="http://schemas.microsoft.com/office/drawing/2014/main" id="{E6C26845-0F41-4C83-B198-16328104A936}"/>
              </a:ext>
            </a:extLst>
          </p:cNvPr>
          <p:cNvCxnSpPr>
            <a:cxnSpLocks/>
          </p:cNvCxnSpPr>
          <p:nvPr/>
        </p:nvCxnSpPr>
        <p:spPr>
          <a:xfrm>
            <a:off x="5007386" y="1675261"/>
            <a:ext cx="0" cy="51827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765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9">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793AA4-6BDF-4644-96C5-D6284156902B}"/>
              </a:ext>
            </a:extLst>
          </p:cNvPr>
          <p:cNvSpPr>
            <a:spLocks noGrp="1"/>
          </p:cNvSpPr>
          <p:nvPr>
            <p:ph type="title"/>
          </p:nvPr>
        </p:nvSpPr>
        <p:spPr>
          <a:xfrm>
            <a:off x="9267909" y="2023110"/>
            <a:ext cx="2622006" cy="2846070"/>
          </a:xfrm>
        </p:spPr>
        <p:txBody>
          <a:bodyPr vert="horz" lIns="91440" tIns="45720" rIns="91440" bIns="45720" rtlCol="0" anchor="ctr">
            <a:normAutofit/>
          </a:bodyPr>
          <a:lstStyle/>
          <a:p>
            <a:r>
              <a:rPr lang="en-US" sz="3700" dirty="0"/>
              <a:t>Joining Carbon and Temperature</a:t>
            </a:r>
          </a:p>
        </p:txBody>
      </p:sp>
      <p:sp>
        <p:nvSpPr>
          <p:cNvPr id="25" name="Rectangle 1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1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 application, email&#10;&#10;Description automatically generated">
            <a:extLst>
              <a:ext uri="{FF2B5EF4-FFF2-40B4-BE49-F238E27FC236}">
                <a16:creationId xmlns:a16="http://schemas.microsoft.com/office/drawing/2014/main" id="{5B8BD785-7A35-40D5-A1F3-2F4E771A2AD6}"/>
              </a:ext>
            </a:extLst>
          </p:cNvPr>
          <p:cNvPicPr>
            <a:picLocks noChangeAspect="1"/>
          </p:cNvPicPr>
          <p:nvPr/>
        </p:nvPicPr>
        <p:blipFill rotWithShape="1">
          <a:blip r:embed="rId3"/>
          <a:srcRect r="15696" b="-2"/>
          <a:stretch/>
        </p:blipFill>
        <p:spPr>
          <a:xfrm>
            <a:off x="545238" y="858525"/>
            <a:ext cx="7608304" cy="5211906"/>
          </a:xfrm>
          <a:prstGeom prst="rect">
            <a:avLst/>
          </a:prstGeom>
        </p:spPr>
      </p:pic>
      <p:sp>
        <p:nvSpPr>
          <p:cNvPr id="27" name="Rectangle 1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4790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D90CF9-421D-46E0-B756-AC4466606314}"/>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Joining with Hurricane and Fail</a:t>
            </a:r>
          </a:p>
        </p:txBody>
      </p:sp>
      <p:cxnSp>
        <p:nvCxnSpPr>
          <p:cNvPr id="47" name="Straight Connector 4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descr="Chart, line chart&#10;&#10;Description automatically generated">
            <a:extLst>
              <a:ext uri="{FF2B5EF4-FFF2-40B4-BE49-F238E27FC236}">
                <a16:creationId xmlns:a16="http://schemas.microsoft.com/office/drawing/2014/main" id="{B875AA21-9357-4346-8D9B-EF0E634E439D}"/>
              </a:ext>
            </a:extLst>
          </p:cNvPr>
          <p:cNvPicPr>
            <a:picLocks noChangeAspect="1"/>
          </p:cNvPicPr>
          <p:nvPr/>
        </p:nvPicPr>
        <p:blipFill rotWithShape="1">
          <a:blip r:embed="rId3"/>
          <a:srcRect r="2294" b="2"/>
          <a:stretch/>
        </p:blipFill>
        <p:spPr>
          <a:xfrm>
            <a:off x="331567" y="2596909"/>
            <a:ext cx="5455917" cy="3657455"/>
          </a:xfrm>
          <a:prstGeom prst="rect">
            <a:avLst/>
          </a:prstGeom>
        </p:spPr>
      </p:pic>
      <p:cxnSp>
        <p:nvCxnSpPr>
          <p:cNvPr id="49" name="Straight Connector 48">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Picture 8" descr="Graphical user interface, text, application, email&#10;&#10;Description automatically generated">
            <a:extLst>
              <a:ext uri="{FF2B5EF4-FFF2-40B4-BE49-F238E27FC236}">
                <a16:creationId xmlns:a16="http://schemas.microsoft.com/office/drawing/2014/main" id="{9453786E-7837-4C2B-A394-ACC3706F3217}"/>
              </a:ext>
            </a:extLst>
          </p:cNvPr>
          <p:cNvPicPr>
            <a:picLocks noChangeAspect="1"/>
          </p:cNvPicPr>
          <p:nvPr/>
        </p:nvPicPr>
        <p:blipFill rotWithShape="1">
          <a:blip r:embed="rId4"/>
          <a:srcRect t="-1" r="65824" b="-1"/>
          <a:stretch/>
        </p:blipFill>
        <p:spPr>
          <a:xfrm>
            <a:off x="7038336" y="2426818"/>
            <a:ext cx="4269391" cy="3997637"/>
          </a:xfrm>
          <a:prstGeom prst="rect">
            <a:avLst/>
          </a:prstGeom>
        </p:spPr>
      </p:pic>
    </p:spTree>
    <p:extLst>
      <p:ext uri="{BB962C8B-B14F-4D97-AF65-F5344CB8AC3E}">
        <p14:creationId xmlns:p14="http://schemas.microsoft.com/office/powerpoint/2010/main" val="2390547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1479</TotalTime>
  <Words>1809</Words>
  <Application>Microsoft Office PowerPoint</Application>
  <PresentationFormat>Widescreen</PresentationFormat>
  <Paragraphs>102</Paragraphs>
  <Slides>28</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Helvetica Neue</vt:lpstr>
      <vt:lpstr>Arial</vt:lpstr>
      <vt:lpstr>Calibri</vt:lpstr>
      <vt:lpstr>Calibri Light</vt:lpstr>
      <vt:lpstr>Office Theme</vt:lpstr>
      <vt:lpstr>Climate Change</vt:lpstr>
      <vt:lpstr>Hypothesis</vt:lpstr>
      <vt:lpstr>Gathering Data</vt:lpstr>
      <vt:lpstr>Basic Setup</vt:lpstr>
      <vt:lpstr>Carbon and Temperature Data</vt:lpstr>
      <vt:lpstr>Hurricane Data</vt:lpstr>
      <vt:lpstr>Data Cleaning</vt:lpstr>
      <vt:lpstr>Joining Carbon and Temperature</vt:lpstr>
      <vt:lpstr>Joining with Hurricane and Fail</vt:lpstr>
      <vt:lpstr>Carbon and Temperature</vt:lpstr>
      <vt:lpstr>Carbon and Temperature Graph</vt:lpstr>
      <vt:lpstr>Normality and Outliers for Carbon</vt:lpstr>
      <vt:lpstr>Normality and Outliers for Temperature</vt:lpstr>
      <vt:lpstr>Linear Regression Model</vt:lpstr>
      <vt:lpstr>Testing Model</vt:lpstr>
      <vt:lpstr>Model Graph</vt:lpstr>
      <vt:lpstr>Variable Importance Testing and Conclusion</vt:lpstr>
      <vt:lpstr>Fail #2: pH</vt:lpstr>
      <vt:lpstr>Fail #3: Wildfire</vt:lpstr>
      <vt:lpstr>Sea Level Data and Cleaning</vt:lpstr>
      <vt:lpstr>Temperature and Sea Level Correlation and Graph</vt:lpstr>
      <vt:lpstr>Normality and Outliers for Sea Level</vt:lpstr>
      <vt:lpstr>Normality and Outliers for Temperature</vt:lpstr>
      <vt:lpstr>Linear Regression Model</vt:lpstr>
      <vt:lpstr>Testing Model</vt:lpstr>
      <vt:lpstr>Model Graph</vt:lpstr>
      <vt:lpstr>Hypothesis Reflection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 Change</dc:title>
  <dc:creator>Eric Zhou</dc:creator>
  <cp:lastModifiedBy>Eric Zhou</cp:lastModifiedBy>
  <cp:revision>2</cp:revision>
  <dcterms:created xsi:type="dcterms:W3CDTF">2021-02-24T04:47:46Z</dcterms:created>
  <dcterms:modified xsi:type="dcterms:W3CDTF">2021-02-25T05:27:15Z</dcterms:modified>
</cp:coreProperties>
</file>