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49572-9DFA-422A-AFDC-A28914F8ED6B}" v="92" dt="2022-03-09T17:47:02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ou" userId="6b41a6e9-c1d9-4dc5-b84f-8607ab71d490" providerId="ADAL" clId="{30F49572-9DFA-422A-AFDC-A28914F8ED6B}"/>
    <pc:docChg chg="undo custSel addSld delSld modSld sldOrd">
      <pc:chgData name="Eric Zhou" userId="6b41a6e9-c1d9-4dc5-b84f-8607ab71d490" providerId="ADAL" clId="{30F49572-9DFA-422A-AFDC-A28914F8ED6B}" dt="2022-03-09T17:48:08.338" v="4109" actId="20577"/>
      <pc:docMkLst>
        <pc:docMk/>
      </pc:docMkLst>
      <pc:sldChg chg="modSp mod">
        <pc:chgData name="Eric Zhou" userId="6b41a6e9-c1d9-4dc5-b84f-8607ab71d490" providerId="ADAL" clId="{30F49572-9DFA-422A-AFDC-A28914F8ED6B}" dt="2022-03-08T04:16:00.894" v="833" actId="20577"/>
        <pc:sldMkLst>
          <pc:docMk/>
          <pc:sldMk cId="588563865" sldId="256"/>
        </pc:sldMkLst>
        <pc:spChg chg="mod">
          <ac:chgData name="Eric Zhou" userId="6b41a6e9-c1d9-4dc5-b84f-8607ab71d490" providerId="ADAL" clId="{30F49572-9DFA-422A-AFDC-A28914F8ED6B}" dt="2022-03-08T04:16:00.894" v="833" actId="20577"/>
          <ac:spMkLst>
            <pc:docMk/>
            <pc:sldMk cId="588563865" sldId="256"/>
            <ac:spMk id="2" creationId="{C86A1B6B-8394-4C71-9052-4032EFB900E2}"/>
          </ac:spMkLst>
        </pc:spChg>
      </pc:sldChg>
      <pc:sldChg chg="addSp delSp modSp new mod setBg">
        <pc:chgData name="Eric Zhou" userId="6b41a6e9-c1d9-4dc5-b84f-8607ab71d490" providerId="ADAL" clId="{30F49572-9DFA-422A-AFDC-A28914F8ED6B}" dt="2022-03-08T04:43:25.943" v="1194" actId="20577"/>
        <pc:sldMkLst>
          <pc:docMk/>
          <pc:sldMk cId="2398071495" sldId="257"/>
        </pc:sldMkLst>
        <pc:spChg chg="mod ord">
          <ac:chgData name="Eric Zhou" userId="6b41a6e9-c1d9-4dc5-b84f-8607ab71d490" providerId="ADAL" clId="{30F49572-9DFA-422A-AFDC-A28914F8ED6B}" dt="2022-03-08T04:15:14.947" v="729" actId="20577"/>
          <ac:spMkLst>
            <pc:docMk/>
            <pc:sldMk cId="2398071495" sldId="257"/>
            <ac:spMk id="2" creationId="{A7732DB6-27D8-4C40-AF5B-1AFEC35DE2A7}"/>
          </ac:spMkLst>
        </pc:spChg>
        <pc:spChg chg="add del mod">
          <ac:chgData name="Eric Zhou" userId="6b41a6e9-c1d9-4dc5-b84f-8607ab71d490" providerId="ADAL" clId="{30F49572-9DFA-422A-AFDC-A28914F8ED6B}" dt="2022-03-08T04:10:41.009" v="457" actId="26606"/>
          <ac:spMkLst>
            <pc:docMk/>
            <pc:sldMk cId="2398071495" sldId="257"/>
            <ac:spMk id="3" creationId="{B22E0CAC-0B57-4727-A493-C510378BFC4B}"/>
          </ac:spMkLst>
        </pc:spChg>
        <pc:spChg chg="add del">
          <ac:chgData name="Eric Zhou" userId="6b41a6e9-c1d9-4dc5-b84f-8607ab71d490" providerId="ADAL" clId="{30F49572-9DFA-422A-AFDC-A28914F8ED6B}" dt="2022-03-08T04:10:25.483" v="438" actId="26606"/>
          <ac:spMkLst>
            <pc:docMk/>
            <pc:sldMk cId="2398071495" sldId="257"/>
            <ac:spMk id="13" creationId="{2B97F24A-32CE-4C1C-A50D-3016B394DCFB}"/>
          </ac:spMkLst>
        </pc:spChg>
        <pc:spChg chg="add del">
          <ac:chgData name="Eric Zhou" userId="6b41a6e9-c1d9-4dc5-b84f-8607ab71d490" providerId="ADAL" clId="{30F49572-9DFA-422A-AFDC-A28914F8ED6B}" dt="2022-03-08T04:10:25.483" v="438" actId="26606"/>
          <ac:spMkLst>
            <pc:docMk/>
            <pc:sldMk cId="2398071495" sldId="257"/>
            <ac:spMk id="15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1:34.734" v="487" actId="26606"/>
          <ac:spMkLst>
            <pc:docMk/>
            <pc:sldMk cId="2398071495" sldId="257"/>
            <ac:spMk id="18" creationId="{7B831B6F-405A-4B47-B9BB-5CA88F285844}"/>
          </ac:spMkLst>
        </pc:spChg>
        <pc:spChg chg="add del">
          <ac:chgData name="Eric Zhou" userId="6b41a6e9-c1d9-4dc5-b84f-8607ab71d490" providerId="ADAL" clId="{30F49572-9DFA-422A-AFDC-A28914F8ED6B}" dt="2022-03-08T04:10:28.280" v="440" actId="26606"/>
          <ac:spMkLst>
            <pc:docMk/>
            <pc:sldMk cId="2398071495" sldId="257"/>
            <ac:spMk id="19" creationId="{743AA782-23D1-4521-8CAD-47662984AA08}"/>
          </ac:spMkLst>
        </pc:spChg>
        <pc:spChg chg="add del">
          <ac:chgData name="Eric Zhou" userId="6b41a6e9-c1d9-4dc5-b84f-8607ab71d490" providerId="ADAL" clId="{30F49572-9DFA-422A-AFDC-A28914F8ED6B}" dt="2022-03-08T04:10:28.280" v="440" actId="26606"/>
          <ac:spMkLst>
            <pc:docMk/>
            <pc:sldMk cId="2398071495" sldId="257"/>
            <ac:spMk id="20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1:34.734" v="487" actId="26606"/>
          <ac:spMkLst>
            <pc:docMk/>
            <pc:sldMk cId="2398071495" sldId="257"/>
            <ac:spMk id="22" creationId="{15109354-9C5D-4F8C-B0E6-D1043C7BF20A}"/>
          </ac:spMkLst>
        </pc:spChg>
        <pc:spChg chg="add del">
          <ac:chgData name="Eric Zhou" userId="6b41a6e9-c1d9-4dc5-b84f-8607ab71d490" providerId="ADAL" clId="{30F49572-9DFA-422A-AFDC-A28914F8ED6B}" dt="2022-03-08T04:10:29.930" v="442" actId="26606"/>
          <ac:spMkLst>
            <pc:docMk/>
            <pc:sldMk cId="2398071495" sldId="257"/>
            <ac:spMk id="23" creationId="{7B831B6F-405A-4B47-B9BB-5CA88F285844}"/>
          </ac:spMkLst>
        </pc:spChg>
        <pc:spChg chg="add del">
          <ac:chgData name="Eric Zhou" userId="6b41a6e9-c1d9-4dc5-b84f-8607ab71d490" providerId="ADAL" clId="{30F49572-9DFA-422A-AFDC-A28914F8ED6B}" dt="2022-03-08T04:10:29.930" v="442" actId="26606"/>
          <ac:spMkLst>
            <pc:docMk/>
            <pc:sldMk cId="2398071495" sldId="257"/>
            <ac:spMk id="24" creationId="{15109354-9C5D-4F8C-B0E6-D1043C7BF20A}"/>
          </ac:spMkLst>
        </pc:spChg>
        <pc:spChg chg="add del">
          <ac:chgData name="Eric Zhou" userId="6b41a6e9-c1d9-4dc5-b84f-8607ab71d490" providerId="ADAL" clId="{30F49572-9DFA-422A-AFDC-A28914F8ED6B}" dt="2022-03-08T04:10:29.930" v="442" actId="26606"/>
          <ac:spMkLst>
            <pc:docMk/>
            <pc:sldMk cId="2398071495" sldId="257"/>
            <ac:spMk id="25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1:34.734" v="487" actId="26606"/>
          <ac:spMkLst>
            <pc:docMk/>
            <pc:sldMk cId="2398071495" sldId="257"/>
            <ac:spMk id="27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0:31.680" v="444" actId="26606"/>
          <ac:spMkLst>
            <pc:docMk/>
            <pc:sldMk cId="2398071495" sldId="257"/>
            <ac:spMk id="28" creationId="{A8908DB7-C3A6-4FCB-9820-CEE02B398C4A}"/>
          </ac:spMkLst>
        </pc:spChg>
        <pc:spChg chg="add del">
          <ac:chgData name="Eric Zhou" userId="6b41a6e9-c1d9-4dc5-b84f-8607ab71d490" providerId="ADAL" clId="{30F49572-9DFA-422A-AFDC-A28914F8ED6B}" dt="2022-03-08T04:10:31.680" v="444" actId="26606"/>
          <ac:spMkLst>
            <pc:docMk/>
            <pc:sldMk cId="2398071495" sldId="257"/>
            <ac:spMk id="29" creationId="{D010E05E-9237-4321-84BB-69C0F22568EE}"/>
          </ac:spMkLst>
        </pc:spChg>
        <pc:spChg chg="add mod">
          <ac:chgData name="Eric Zhou" userId="6b41a6e9-c1d9-4dc5-b84f-8607ab71d490" providerId="ADAL" clId="{30F49572-9DFA-422A-AFDC-A28914F8ED6B}" dt="2022-03-08T04:43:25.943" v="1194" actId="20577"/>
          <ac:spMkLst>
            <pc:docMk/>
            <pc:sldMk cId="2398071495" sldId="257"/>
            <ac:spMk id="31" creationId="{B22E0CAC-0B57-4727-A493-C510378BFC4B}"/>
          </ac:spMkLst>
        </pc:spChg>
        <pc:spChg chg="add del">
          <ac:chgData name="Eric Zhou" userId="6b41a6e9-c1d9-4dc5-b84f-8607ab71d490" providerId="ADAL" clId="{30F49572-9DFA-422A-AFDC-A28914F8ED6B}" dt="2022-03-08T04:10:32.670" v="446" actId="26606"/>
          <ac:spMkLst>
            <pc:docMk/>
            <pc:sldMk cId="2398071495" sldId="257"/>
            <ac:spMk id="32" creationId="{A8908DB7-C3A6-4FCB-9820-CEE02B398C4A}"/>
          </ac:spMkLst>
        </pc:spChg>
        <pc:spChg chg="add del">
          <ac:chgData name="Eric Zhou" userId="6b41a6e9-c1d9-4dc5-b84f-8607ab71d490" providerId="ADAL" clId="{30F49572-9DFA-422A-AFDC-A28914F8ED6B}" dt="2022-03-08T04:10:32.670" v="446" actId="26606"/>
          <ac:spMkLst>
            <pc:docMk/>
            <pc:sldMk cId="2398071495" sldId="257"/>
            <ac:spMk id="34" creationId="{535742DD-1B16-4E9D-B715-0D74B4574A68}"/>
          </ac:spMkLst>
        </pc:spChg>
        <pc:spChg chg="add del">
          <ac:chgData name="Eric Zhou" userId="6b41a6e9-c1d9-4dc5-b84f-8607ab71d490" providerId="ADAL" clId="{30F49572-9DFA-422A-AFDC-A28914F8ED6B}" dt="2022-03-08T04:10:34.585" v="448" actId="26606"/>
          <ac:spMkLst>
            <pc:docMk/>
            <pc:sldMk cId="2398071495" sldId="257"/>
            <ac:spMk id="36" creationId="{AE6A207B-97BE-4DE3-B7BA-6EB713664F78}"/>
          </ac:spMkLst>
        </pc:spChg>
        <pc:spChg chg="add del">
          <ac:chgData name="Eric Zhou" userId="6b41a6e9-c1d9-4dc5-b84f-8607ab71d490" providerId="ADAL" clId="{30F49572-9DFA-422A-AFDC-A28914F8ED6B}" dt="2022-03-08T04:10:34.585" v="448" actId="26606"/>
          <ac:spMkLst>
            <pc:docMk/>
            <pc:sldMk cId="2398071495" sldId="257"/>
            <ac:spMk id="37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0:18.421" v="434" actId="26606"/>
          <ac:spMkLst>
            <pc:docMk/>
            <pc:sldMk cId="2398071495" sldId="257"/>
            <ac:spMk id="71" creationId="{743AA782-23D1-4521-8CAD-47662984AA08}"/>
          </ac:spMkLst>
        </pc:spChg>
        <pc:spChg chg="add del">
          <ac:chgData name="Eric Zhou" userId="6b41a6e9-c1d9-4dc5-b84f-8607ab71d490" providerId="ADAL" clId="{30F49572-9DFA-422A-AFDC-A28914F8ED6B}" dt="2022-03-08T04:10:18.421" v="434" actId="26606"/>
          <ac:spMkLst>
            <pc:docMk/>
            <pc:sldMk cId="2398071495" sldId="257"/>
            <ac:spMk id="73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11:30.321" v="484" actId="26606"/>
          <ac:spMkLst>
            <pc:docMk/>
            <pc:sldMk cId="2398071495" sldId="257"/>
            <ac:spMk id="77" creationId="{3FCFB1DE-0B7E-48CC-BA90-B2AB0889F9D6}"/>
          </ac:spMkLst>
        </pc:spChg>
        <pc:spChg chg="add">
          <ac:chgData name="Eric Zhou" userId="6b41a6e9-c1d9-4dc5-b84f-8607ab71d490" providerId="ADAL" clId="{30F49572-9DFA-422A-AFDC-A28914F8ED6B}" dt="2022-03-08T04:11:46.973" v="488" actId="26606"/>
          <ac:spMkLst>
            <pc:docMk/>
            <pc:sldMk cId="2398071495" sldId="257"/>
            <ac:spMk id="83" creationId="{75824B8B-B231-480A-9E80-6D446D1D9AA3}"/>
          </ac:spMkLst>
        </pc:spChg>
        <pc:spChg chg="add">
          <ac:chgData name="Eric Zhou" userId="6b41a6e9-c1d9-4dc5-b84f-8607ab71d490" providerId="ADAL" clId="{30F49572-9DFA-422A-AFDC-A28914F8ED6B}" dt="2022-03-08T04:11:46.973" v="488" actId="26606"/>
          <ac:spMkLst>
            <pc:docMk/>
            <pc:sldMk cId="2398071495" sldId="257"/>
            <ac:spMk id="85" creationId="{C43AF03E-5FC1-48B3-8CF2-01998C2328AE}"/>
          </ac:spMkLst>
        </pc:spChg>
        <pc:spChg chg="add">
          <ac:chgData name="Eric Zhou" userId="6b41a6e9-c1d9-4dc5-b84f-8607ab71d490" providerId="ADAL" clId="{30F49572-9DFA-422A-AFDC-A28914F8ED6B}" dt="2022-03-08T04:11:46.973" v="488" actId="26606"/>
          <ac:spMkLst>
            <pc:docMk/>
            <pc:sldMk cId="2398071495" sldId="257"/>
            <ac:spMk id="87" creationId="{3FCFB1DE-0B7E-48CC-BA90-B2AB0889F9D6}"/>
          </ac:spMkLst>
        </pc:spChg>
        <pc:spChg chg="add del">
          <ac:chgData name="Eric Zhou" userId="6b41a6e9-c1d9-4dc5-b84f-8607ab71d490" providerId="ADAL" clId="{30F49572-9DFA-422A-AFDC-A28914F8ED6B}" dt="2022-03-08T04:11:30.321" v="484" actId="26606"/>
          <ac:spMkLst>
            <pc:docMk/>
            <pc:sldMk cId="2398071495" sldId="257"/>
            <ac:spMk id="1030" creationId="{75824B8B-B231-480A-9E80-6D446D1D9AA3}"/>
          </ac:spMkLst>
        </pc:spChg>
        <pc:spChg chg="add del">
          <ac:chgData name="Eric Zhou" userId="6b41a6e9-c1d9-4dc5-b84f-8607ab71d490" providerId="ADAL" clId="{30F49572-9DFA-422A-AFDC-A28914F8ED6B}" dt="2022-03-08T04:11:30.321" v="484" actId="26606"/>
          <ac:spMkLst>
            <pc:docMk/>
            <pc:sldMk cId="2398071495" sldId="257"/>
            <ac:spMk id="1031" creationId="{C43AF03E-5FC1-48B3-8CF2-01998C2328AE}"/>
          </ac:spMkLst>
        </pc:spChg>
        <pc:spChg chg="add del">
          <ac:chgData name="Eric Zhou" userId="6b41a6e9-c1d9-4dc5-b84f-8607ab71d490" providerId="ADAL" clId="{30F49572-9DFA-422A-AFDC-A28914F8ED6B}" dt="2022-03-08T04:11:34.723" v="486" actId="26606"/>
          <ac:spMkLst>
            <pc:docMk/>
            <pc:sldMk cId="2398071495" sldId="257"/>
            <ac:spMk id="1033" creationId="{B5DAA40F-4F28-4316-934E-C55D7C3AA018}"/>
          </ac:spMkLst>
        </pc:spChg>
        <pc:spChg chg="add del">
          <ac:chgData name="Eric Zhou" userId="6b41a6e9-c1d9-4dc5-b84f-8607ab71d490" providerId="ADAL" clId="{30F49572-9DFA-422A-AFDC-A28914F8ED6B}" dt="2022-03-08T04:11:34.723" v="486" actId="26606"/>
          <ac:spMkLst>
            <pc:docMk/>
            <pc:sldMk cId="2398071495" sldId="257"/>
            <ac:spMk id="1034" creationId="{F6D467C8-A8E0-468B-B88D-9CEEE37BFC59}"/>
          </ac:spMkLst>
        </pc:spChg>
        <pc:spChg chg="add del">
          <ac:chgData name="Eric Zhou" userId="6b41a6e9-c1d9-4dc5-b84f-8607ab71d490" providerId="ADAL" clId="{30F49572-9DFA-422A-AFDC-A28914F8ED6B}" dt="2022-03-08T04:11:34.723" v="486" actId="26606"/>
          <ac:spMkLst>
            <pc:docMk/>
            <pc:sldMk cId="2398071495" sldId="257"/>
            <ac:spMk id="1035" creationId="{3FCFB1DE-0B7E-48CC-BA90-B2AB0889F9D6}"/>
          </ac:spMkLst>
        </pc:spChg>
        <pc:spChg chg="add del">
          <ac:chgData name="Eric Zhou" userId="6b41a6e9-c1d9-4dc5-b84f-8607ab71d490" providerId="ADAL" clId="{30F49572-9DFA-422A-AFDC-A28914F8ED6B}" dt="2022-03-08T04:11:46.973" v="488" actId="26606"/>
          <ac:spMkLst>
            <pc:docMk/>
            <pc:sldMk cId="2398071495" sldId="257"/>
            <ac:spMk id="1037" creationId="{352BEC0E-22F8-46D0-9632-375DB541B06C}"/>
          </ac:spMkLst>
        </pc:spChg>
        <pc:spChg chg="add del">
          <ac:chgData name="Eric Zhou" userId="6b41a6e9-c1d9-4dc5-b84f-8607ab71d490" providerId="ADAL" clId="{30F49572-9DFA-422A-AFDC-A28914F8ED6B}" dt="2022-03-08T04:11:46.973" v="488" actId="26606"/>
          <ac:spMkLst>
            <pc:docMk/>
            <pc:sldMk cId="2398071495" sldId="257"/>
            <ac:spMk id="1038" creationId="{3FCFB1DE-0B7E-48CC-BA90-B2AB0889F9D6}"/>
          </ac:spMkLst>
        </pc:spChg>
        <pc:graphicFrameChg chg="add del">
          <ac:chgData name="Eric Zhou" userId="6b41a6e9-c1d9-4dc5-b84f-8607ab71d490" providerId="ADAL" clId="{30F49572-9DFA-422A-AFDC-A28914F8ED6B}" dt="2022-03-08T04:10:36.144" v="450" actId="26606"/>
          <ac:graphicFrameMkLst>
            <pc:docMk/>
            <pc:sldMk cId="2398071495" sldId="257"/>
            <ac:graphicFrameMk id="10" creationId="{19E1AADE-01A5-4916-80F8-FF3ADD90EA65}"/>
          </ac:graphicFrameMkLst>
        </pc:graphicFrameChg>
        <pc:graphicFrameChg chg="add del">
          <ac:chgData name="Eric Zhou" userId="6b41a6e9-c1d9-4dc5-b84f-8607ab71d490" providerId="ADAL" clId="{30F49572-9DFA-422A-AFDC-A28914F8ED6B}" dt="2022-03-08T04:10:38.010" v="452" actId="26606"/>
          <ac:graphicFrameMkLst>
            <pc:docMk/>
            <pc:sldMk cId="2398071495" sldId="257"/>
            <ac:graphicFrameMk id="12" creationId="{E4754677-DCB3-4DB0-A11E-2E92311803BC}"/>
          </ac:graphicFrameMkLst>
        </pc:graphicFrameChg>
        <pc:graphicFrameChg chg="add del">
          <ac:chgData name="Eric Zhou" userId="6b41a6e9-c1d9-4dc5-b84f-8607ab71d490" providerId="ADAL" clId="{30F49572-9DFA-422A-AFDC-A28914F8ED6B}" dt="2022-03-08T04:10:39.262" v="454" actId="26606"/>
          <ac:graphicFrameMkLst>
            <pc:docMk/>
            <pc:sldMk cId="2398071495" sldId="257"/>
            <ac:graphicFrameMk id="14" creationId="{EC2DE5D8-6100-471C-9AFA-F7C5EBE9713C}"/>
          </ac:graphicFrameMkLst>
        </pc:graphicFrameChg>
        <pc:graphicFrameChg chg="add del">
          <ac:chgData name="Eric Zhou" userId="6b41a6e9-c1d9-4dc5-b84f-8607ab71d490" providerId="ADAL" clId="{30F49572-9DFA-422A-AFDC-A28914F8ED6B}" dt="2022-03-08T04:10:41" v="456" actId="26606"/>
          <ac:graphicFrameMkLst>
            <pc:docMk/>
            <pc:sldMk cId="2398071495" sldId="257"/>
            <ac:graphicFrameMk id="16" creationId="{5E218A18-955E-4DF9-AB27-676CFCFC5251}"/>
          </ac:graphicFrameMkLst>
        </pc:graphicFrameChg>
        <pc:picChg chg="add mod ord">
          <ac:chgData name="Eric Zhou" userId="6b41a6e9-c1d9-4dc5-b84f-8607ab71d490" providerId="ADAL" clId="{30F49572-9DFA-422A-AFDC-A28914F8ED6B}" dt="2022-03-08T04:11:46.973" v="488" actId="26606"/>
          <ac:picMkLst>
            <pc:docMk/>
            <pc:sldMk cId="2398071495" sldId="257"/>
            <ac:picMk id="8" creationId="{96073109-9A32-424B-9C36-5CA975936E25}"/>
          </ac:picMkLst>
        </pc:picChg>
        <pc:picChg chg="add del mod">
          <ac:chgData name="Eric Zhou" userId="6b41a6e9-c1d9-4dc5-b84f-8607ab71d490" providerId="ADAL" clId="{30F49572-9DFA-422A-AFDC-A28914F8ED6B}" dt="2022-03-08T04:10:19.549" v="435" actId="21"/>
          <ac:picMkLst>
            <pc:docMk/>
            <pc:sldMk cId="2398071495" sldId="257"/>
            <ac:picMk id="1026" creationId="{EC3C83E3-8F1E-4302-8A7C-B617FC115CEB}"/>
          </ac:picMkLst>
        </pc:picChg>
        <pc:picChg chg="add mod">
          <ac:chgData name="Eric Zhou" userId="6b41a6e9-c1d9-4dc5-b84f-8607ab71d490" providerId="ADAL" clId="{30F49572-9DFA-422A-AFDC-A28914F8ED6B}" dt="2022-03-08T04:11:46.973" v="488" actId="26606"/>
          <ac:picMkLst>
            <pc:docMk/>
            <pc:sldMk cId="2398071495" sldId="257"/>
            <ac:picMk id="1028" creationId="{CE88229D-8033-4F6A-861F-31370FDD8F6A}"/>
          </ac:picMkLst>
        </pc:picChg>
        <pc:inkChg chg="add del">
          <ac:chgData name="Eric Zhou" userId="6b41a6e9-c1d9-4dc5-b84f-8607ab71d490" providerId="ADAL" clId="{30F49572-9DFA-422A-AFDC-A28914F8ED6B}" dt="2022-03-08T04:10:25.483" v="438" actId="26606"/>
          <ac:inkMkLst>
            <pc:docMk/>
            <pc:sldMk cId="2398071495" sldId="257"/>
            <ac:inkMk id="17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28.280" v="440" actId="26606"/>
          <ac:inkMkLst>
            <pc:docMk/>
            <pc:sldMk cId="2398071495" sldId="257"/>
            <ac:inkMk id="21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29.930" v="442" actId="26606"/>
          <ac:inkMkLst>
            <pc:docMk/>
            <pc:sldMk cId="2398071495" sldId="257"/>
            <ac:inkMk id="26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31.680" v="444" actId="26606"/>
          <ac:inkMkLst>
            <pc:docMk/>
            <pc:sldMk cId="2398071495" sldId="257"/>
            <ac:inkMk id="30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32.670" v="446" actId="26606"/>
          <ac:inkMkLst>
            <pc:docMk/>
            <pc:sldMk cId="2398071495" sldId="257"/>
            <ac:inkMk id="33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1:34.734" v="487" actId="26606"/>
          <ac:inkMkLst>
            <pc:docMk/>
            <pc:sldMk cId="2398071495" sldId="257"/>
            <ac:inkMk id="35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34.585" v="448" actId="26606"/>
          <ac:inkMkLst>
            <pc:docMk/>
            <pc:sldMk cId="2398071495" sldId="257"/>
            <ac:inkMk id="38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10:18.421" v="434" actId="26606"/>
          <ac:inkMkLst>
            <pc:docMk/>
            <pc:sldMk cId="2398071495" sldId="257"/>
            <ac:inkMk id="75" creationId="{070477C5-0410-4E4F-97A1-F84C2465C187}"/>
          </ac:inkMkLst>
        </pc:inkChg>
      </pc:sldChg>
      <pc:sldChg chg="addSp delSp modSp new mod setBg">
        <pc:chgData name="Eric Zhou" userId="6b41a6e9-c1d9-4dc5-b84f-8607ab71d490" providerId="ADAL" clId="{30F49572-9DFA-422A-AFDC-A28914F8ED6B}" dt="2022-03-08T04:54:25.667" v="1740" actId="20577"/>
        <pc:sldMkLst>
          <pc:docMk/>
          <pc:sldMk cId="3179932968" sldId="258"/>
        </pc:sldMkLst>
        <pc:spChg chg="mod">
          <ac:chgData name="Eric Zhou" userId="6b41a6e9-c1d9-4dc5-b84f-8607ab71d490" providerId="ADAL" clId="{30F49572-9DFA-422A-AFDC-A28914F8ED6B}" dt="2022-03-08T04:54:01.946" v="1732" actId="26606"/>
          <ac:spMkLst>
            <pc:docMk/>
            <pc:sldMk cId="3179932968" sldId="258"/>
            <ac:spMk id="2" creationId="{34433ADF-099D-4FA2-BE73-5C17F877120D}"/>
          </ac:spMkLst>
        </pc:spChg>
        <pc:spChg chg="del mod">
          <ac:chgData name="Eric Zhou" userId="6b41a6e9-c1d9-4dc5-b84f-8607ab71d490" providerId="ADAL" clId="{30F49572-9DFA-422A-AFDC-A28914F8ED6B}" dt="2022-03-08T04:54:01.966" v="1733" actId="26606"/>
          <ac:spMkLst>
            <pc:docMk/>
            <pc:sldMk cId="3179932968" sldId="258"/>
            <ac:spMk id="3" creationId="{7E4D2842-6AB3-4EA2-BA15-9DD8BED7FA3A}"/>
          </ac:spMkLst>
        </pc:spChg>
        <pc:spChg chg="add del">
          <ac:chgData name="Eric Zhou" userId="6b41a6e9-c1d9-4dc5-b84f-8607ab71d490" providerId="ADAL" clId="{30F49572-9DFA-422A-AFDC-A28914F8ED6B}" dt="2022-03-08T04:54:01.966" v="1733" actId="26606"/>
          <ac:spMkLst>
            <pc:docMk/>
            <pc:sldMk cId="3179932968" sldId="258"/>
            <ac:spMk id="10" creationId="{743AA782-23D1-4521-8CAD-47662984AA08}"/>
          </ac:spMkLst>
        </pc:spChg>
        <pc:spChg chg="add del">
          <ac:chgData name="Eric Zhou" userId="6b41a6e9-c1d9-4dc5-b84f-8607ab71d490" providerId="ADAL" clId="{30F49572-9DFA-422A-AFDC-A28914F8ED6B}" dt="2022-03-08T04:54:01.966" v="1733" actId="26606"/>
          <ac:spMkLst>
            <pc:docMk/>
            <pc:sldMk cId="3179932968" sldId="258"/>
            <ac:spMk id="12" creationId="{3CE8AF5E-D374-4CF1-90CC-35CF73B81C3E}"/>
          </ac:spMkLst>
        </pc:spChg>
        <pc:spChg chg="add del">
          <ac:chgData name="Eric Zhou" userId="6b41a6e9-c1d9-4dc5-b84f-8607ab71d490" providerId="ADAL" clId="{30F49572-9DFA-422A-AFDC-A28914F8ED6B}" dt="2022-03-08T04:54:01.946" v="1732" actId="26606"/>
          <ac:spMkLst>
            <pc:docMk/>
            <pc:sldMk cId="3179932968" sldId="258"/>
            <ac:spMk id="19" creationId="{7B831B6F-405A-4B47-B9BB-5CA88F285844}"/>
          </ac:spMkLst>
        </pc:spChg>
        <pc:spChg chg="add del">
          <ac:chgData name="Eric Zhou" userId="6b41a6e9-c1d9-4dc5-b84f-8607ab71d490" providerId="ADAL" clId="{30F49572-9DFA-422A-AFDC-A28914F8ED6B}" dt="2022-03-08T04:54:01.946" v="1732" actId="26606"/>
          <ac:spMkLst>
            <pc:docMk/>
            <pc:sldMk cId="3179932968" sldId="258"/>
            <ac:spMk id="21" creationId="{15109354-9C5D-4F8C-B0E6-D1043C7BF20A}"/>
          </ac:spMkLst>
        </pc:spChg>
        <pc:spChg chg="add del">
          <ac:chgData name="Eric Zhou" userId="6b41a6e9-c1d9-4dc5-b84f-8607ab71d490" providerId="ADAL" clId="{30F49572-9DFA-422A-AFDC-A28914F8ED6B}" dt="2022-03-08T04:54:01.946" v="1732" actId="26606"/>
          <ac:spMkLst>
            <pc:docMk/>
            <pc:sldMk cId="3179932968" sldId="258"/>
            <ac:spMk id="23" creationId="{3CE8AF5E-D374-4CF1-90CC-35CF73B81C3E}"/>
          </ac:spMkLst>
        </pc:spChg>
        <pc:spChg chg="add">
          <ac:chgData name="Eric Zhou" userId="6b41a6e9-c1d9-4dc5-b84f-8607ab71d490" providerId="ADAL" clId="{30F49572-9DFA-422A-AFDC-A28914F8ED6B}" dt="2022-03-08T04:54:01.966" v="1733" actId="26606"/>
          <ac:spMkLst>
            <pc:docMk/>
            <pc:sldMk cId="3179932968" sldId="258"/>
            <ac:spMk id="27" creationId="{743AA782-23D1-4521-8CAD-47662984AA08}"/>
          </ac:spMkLst>
        </pc:spChg>
        <pc:spChg chg="add">
          <ac:chgData name="Eric Zhou" userId="6b41a6e9-c1d9-4dc5-b84f-8607ab71d490" providerId="ADAL" clId="{30F49572-9DFA-422A-AFDC-A28914F8ED6B}" dt="2022-03-08T04:54:01.966" v="1733" actId="26606"/>
          <ac:spMkLst>
            <pc:docMk/>
            <pc:sldMk cId="3179932968" sldId="258"/>
            <ac:spMk id="28" creationId="{3CE8AF5E-D374-4CF1-90CC-35CF73B81C3E}"/>
          </ac:spMkLst>
        </pc:spChg>
        <pc:graphicFrameChg chg="add mod">
          <ac:chgData name="Eric Zhou" userId="6b41a6e9-c1d9-4dc5-b84f-8607ab71d490" providerId="ADAL" clId="{30F49572-9DFA-422A-AFDC-A28914F8ED6B}" dt="2022-03-08T04:54:25.667" v="1740" actId="20577"/>
          <ac:graphicFrameMkLst>
            <pc:docMk/>
            <pc:sldMk cId="3179932968" sldId="258"/>
            <ac:graphicFrameMk id="16" creationId="{6F8618F0-454B-48EB-9343-5EDA486787BD}"/>
          </ac:graphicFrameMkLst>
        </pc:graphicFrameChg>
        <pc:picChg chg="add mod ord">
          <ac:chgData name="Eric Zhou" userId="6b41a6e9-c1d9-4dc5-b84f-8607ab71d490" providerId="ADAL" clId="{30F49572-9DFA-422A-AFDC-A28914F8ED6B}" dt="2022-03-08T04:54:01.946" v="1732" actId="26606"/>
          <ac:picMkLst>
            <pc:docMk/>
            <pc:sldMk cId="3179932968" sldId="258"/>
            <ac:picMk id="5" creationId="{2ECC1AAA-377E-4FCE-81E9-FE43D5767E0B}"/>
          </ac:picMkLst>
        </pc:picChg>
        <pc:inkChg chg="add del">
          <ac:chgData name="Eric Zhou" userId="6b41a6e9-c1d9-4dc5-b84f-8607ab71d490" providerId="ADAL" clId="{30F49572-9DFA-422A-AFDC-A28914F8ED6B}" dt="2022-03-08T04:54:01.966" v="1733" actId="26606"/>
          <ac:inkMkLst>
            <pc:docMk/>
            <pc:sldMk cId="3179932968" sldId="258"/>
            <ac:inkMk id="14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4:54:01.946" v="1732" actId="26606"/>
          <ac:inkMkLst>
            <pc:docMk/>
            <pc:sldMk cId="3179932968" sldId="258"/>
            <ac:inkMk id="25" creationId="{070477C5-0410-4E4F-97A1-F84C2465C187}"/>
          </ac:inkMkLst>
        </pc:inkChg>
        <pc:inkChg chg="add">
          <ac:chgData name="Eric Zhou" userId="6b41a6e9-c1d9-4dc5-b84f-8607ab71d490" providerId="ADAL" clId="{30F49572-9DFA-422A-AFDC-A28914F8ED6B}" dt="2022-03-08T04:54:01.966" v="1733" actId="26606"/>
          <ac:inkMkLst>
            <pc:docMk/>
            <pc:sldMk cId="3179932968" sldId="258"/>
            <ac:inkMk id="29" creationId="{070477C5-0410-4E4F-97A1-F84C2465C187}"/>
          </ac:inkMkLst>
        </pc:inkChg>
      </pc:sldChg>
      <pc:sldChg chg="addSp delSp modSp new mod setBg">
        <pc:chgData name="Eric Zhou" userId="6b41a6e9-c1d9-4dc5-b84f-8607ab71d490" providerId="ADAL" clId="{30F49572-9DFA-422A-AFDC-A28914F8ED6B}" dt="2022-03-08T05:31:28.889" v="3713" actId="20577"/>
        <pc:sldMkLst>
          <pc:docMk/>
          <pc:sldMk cId="3168940454" sldId="259"/>
        </pc:sldMkLst>
        <pc:spChg chg="mod">
          <ac:chgData name="Eric Zhou" userId="6b41a6e9-c1d9-4dc5-b84f-8607ab71d490" providerId="ADAL" clId="{30F49572-9DFA-422A-AFDC-A28914F8ED6B}" dt="2022-03-08T05:26:40.088" v="2846" actId="26606"/>
          <ac:spMkLst>
            <pc:docMk/>
            <pc:sldMk cId="3168940454" sldId="259"/>
            <ac:spMk id="2" creationId="{E718F970-2039-460D-8B35-B786153AB9EA}"/>
          </ac:spMkLst>
        </pc:spChg>
        <pc:spChg chg="del">
          <ac:chgData name="Eric Zhou" userId="6b41a6e9-c1d9-4dc5-b84f-8607ab71d490" providerId="ADAL" clId="{30F49572-9DFA-422A-AFDC-A28914F8ED6B}" dt="2022-03-08T05:15:57.895" v="2773" actId="931"/>
          <ac:spMkLst>
            <pc:docMk/>
            <pc:sldMk cId="3168940454" sldId="259"/>
            <ac:spMk id="3" creationId="{B7130581-8B10-486D-807A-EEA55A29A8E2}"/>
          </ac:spMkLst>
        </pc:spChg>
        <pc:spChg chg="add del mod">
          <ac:chgData name="Eric Zhou" userId="6b41a6e9-c1d9-4dc5-b84f-8607ab71d490" providerId="ADAL" clId="{30F49572-9DFA-422A-AFDC-A28914F8ED6B}" dt="2022-03-08T05:24:42.665" v="2777"/>
          <ac:spMkLst>
            <pc:docMk/>
            <pc:sldMk cId="3168940454" sldId="259"/>
            <ac:spMk id="9" creationId="{28E0AA33-3764-4B51-B52C-288872381E84}"/>
          </ac:spMkLst>
        </pc:spChg>
        <pc:spChg chg="add del">
          <ac:chgData name="Eric Zhou" userId="6b41a6e9-c1d9-4dc5-b84f-8607ab71d490" providerId="ADAL" clId="{30F49572-9DFA-422A-AFDC-A28914F8ED6B}" dt="2022-03-08T05:24:50.579" v="2779" actId="26606"/>
          <ac:spMkLst>
            <pc:docMk/>
            <pc:sldMk cId="3168940454" sldId="259"/>
            <ac:spMk id="15" creationId="{8BFE9608-1E37-4672-BDC6-196F64843CD1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16" creationId="{DA381740-063A-41A4-836D-85D14980EEF0}"/>
          </ac:spMkLst>
        </pc:spChg>
        <pc:spChg chg="add del">
          <ac:chgData name="Eric Zhou" userId="6b41a6e9-c1d9-4dc5-b84f-8607ab71d490" providerId="ADAL" clId="{30F49572-9DFA-422A-AFDC-A28914F8ED6B}" dt="2022-03-08T05:24:50.579" v="2779" actId="26606"/>
          <ac:spMkLst>
            <pc:docMk/>
            <pc:sldMk cId="3168940454" sldId="259"/>
            <ac:spMk id="18" creationId="{A8908DB7-C3A6-4FCB-9820-CEE02B398C4A}"/>
          </ac:spMkLst>
        </pc:spChg>
        <pc:spChg chg="add del">
          <ac:chgData name="Eric Zhou" userId="6b41a6e9-c1d9-4dc5-b84f-8607ab71d490" providerId="ADAL" clId="{30F49572-9DFA-422A-AFDC-A28914F8ED6B}" dt="2022-03-08T05:24:50.579" v="2779" actId="26606"/>
          <ac:spMkLst>
            <pc:docMk/>
            <pc:sldMk cId="3168940454" sldId="259"/>
            <ac:spMk id="20" creationId="{D010E05E-9237-4321-84BB-69C0F22568EE}"/>
          </ac:spMkLst>
        </pc:spChg>
        <pc:spChg chg="add del">
          <ac:chgData name="Eric Zhou" userId="6b41a6e9-c1d9-4dc5-b84f-8607ab71d490" providerId="ADAL" clId="{30F49572-9DFA-422A-AFDC-A28914F8ED6B}" dt="2022-03-08T05:24:52.156" v="2781" actId="26606"/>
          <ac:spMkLst>
            <pc:docMk/>
            <pc:sldMk cId="3168940454" sldId="259"/>
            <ac:spMk id="24" creationId="{A8908DB7-C3A6-4FCB-9820-CEE02B398C4A}"/>
          </ac:spMkLst>
        </pc:spChg>
        <pc:spChg chg="add del">
          <ac:chgData name="Eric Zhou" userId="6b41a6e9-c1d9-4dc5-b84f-8607ab71d490" providerId="ADAL" clId="{30F49572-9DFA-422A-AFDC-A28914F8ED6B}" dt="2022-03-08T05:24:52.156" v="2781" actId="26606"/>
          <ac:spMkLst>
            <pc:docMk/>
            <pc:sldMk cId="3168940454" sldId="259"/>
            <ac:spMk id="26" creationId="{535742DD-1B16-4E9D-B715-0D74B4574A68}"/>
          </ac:spMkLst>
        </pc:spChg>
        <pc:spChg chg="add del">
          <ac:chgData name="Eric Zhou" userId="6b41a6e9-c1d9-4dc5-b84f-8607ab71d490" providerId="ADAL" clId="{30F49572-9DFA-422A-AFDC-A28914F8ED6B}" dt="2022-03-08T05:24:52.156" v="2781" actId="26606"/>
          <ac:spMkLst>
            <pc:docMk/>
            <pc:sldMk cId="3168940454" sldId="259"/>
            <ac:spMk id="27" creationId="{CA8E40A9-3237-46E1-B0B8-196F38D3B848}"/>
          </ac:spMkLst>
        </pc:spChg>
        <pc:spChg chg="add del">
          <ac:chgData name="Eric Zhou" userId="6b41a6e9-c1d9-4dc5-b84f-8607ab71d490" providerId="ADAL" clId="{30F49572-9DFA-422A-AFDC-A28914F8ED6B}" dt="2022-03-08T05:24:54.288" v="2783" actId="26606"/>
          <ac:spMkLst>
            <pc:docMk/>
            <pc:sldMk cId="3168940454" sldId="259"/>
            <ac:spMk id="29" creationId="{A2328C31-93A8-4C77-B2C9-1705F82706BC}"/>
          </ac:spMkLst>
        </pc:spChg>
        <pc:spChg chg="add del">
          <ac:chgData name="Eric Zhou" userId="6b41a6e9-c1d9-4dc5-b84f-8607ab71d490" providerId="ADAL" clId="{30F49572-9DFA-422A-AFDC-A28914F8ED6B}" dt="2022-03-08T05:24:54.288" v="2783" actId="26606"/>
          <ac:spMkLst>
            <pc:docMk/>
            <pc:sldMk cId="3168940454" sldId="259"/>
            <ac:spMk id="31" creationId="{39A11364-6037-4A04-B64D-DEFB8DC27380}"/>
          </ac:spMkLst>
        </pc:spChg>
        <pc:spChg chg="add del">
          <ac:chgData name="Eric Zhou" userId="6b41a6e9-c1d9-4dc5-b84f-8607ab71d490" providerId="ADAL" clId="{30F49572-9DFA-422A-AFDC-A28914F8ED6B}" dt="2022-03-08T05:24:54.288" v="2783" actId="26606"/>
          <ac:spMkLst>
            <pc:docMk/>
            <pc:sldMk cId="3168940454" sldId="259"/>
            <ac:spMk id="32" creationId="{535742DD-1B16-4E9D-B715-0D74B4574A68}"/>
          </ac:spMkLst>
        </pc:spChg>
        <pc:spChg chg="add del">
          <ac:chgData name="Eric Zhou" userId="6b41a6e9-c1d9-4dc5-b84f-8607ab71d490" providerId="ADAL" clId="{30F49572-9DFA-422A-AFDC-A28914F8ED6B}" dt="2022-03-08T05:24:56.788" v="2785" actId="26606"/>
          <ac:spMkLst>
            <pc:docMk/>
            <pc:sldMk cId="3168940454" sldId="259"/>
            <ac:spMk id="34" creationId="{32AEEBC8-9D30-42EF-95F2-386C2653FBF0}"/>
          </ac:spMkLst>
        </pc:spChg>
        <pc:spChg chg="add del">
          <ac:chgData name="Eric Zhou" userId="6b41a6e9-c1d9-4dc5-b84f-8607ab71d490" providerId="ADAL" clId="{30F49572-9DFA-422A-AFDC-A28914F8ED6B}" dt="2022-03-08T05:24:56.788" v="2785" actId="26606"/>
          <ac:spMkLst>
            <pc:docMk/>
            <pc:sldMk cId="3168940454" sldId="259"/>
            <ac:spMk id="35" creationId="{3529E97A-97C3-40EA-8A04-5C02398D568F}"/>
          </ac:spMkLst>
        </pc:spChg>
        <pc:spChg chg="add del">
          <ac:chgData name="Eric Zhou" userId="6b41a6e9-c1d9-4dc5-b84f-8607ab71d490" providerId="ADAL" clId="{30F49572-9DFA-422A-AFDC-A28914F8ED6B}" dt="2022-03-08T05:24:56.788" v="2785" actId="26606"/>
          <ac:spMkLst>
            <pc:docMk/>
            <pc:sldMk cId="3168940454" sldId="259"/>
            <ac:spMk id="36" creationId="{C70A7448-A589-4D90-B3D5-A1384FE09994}"/>
          </ac:spMkLst>
        </pc:spChg>
        <pc:spChg chg="add del">
          <ac:chgData name="Eric Zhou" userId="6b41a6e9-c1d9-4dc5-b84f-8607ab71d490" providerId="ADAL" clId="{30F49572-9DFA-422A-AFDC-A28914F8ED6B}" dt="2022-03-08T05:24:56.788" v="2785" actId="26606"/>
          <ac:spMkLst>
            <pc:docMk/>
            <pc:sldMk cId="3168940454" sldId="259"/>
            <ac:spMk id="38" creationId="{535742DD-1B16-4E9D-B715-0D74B4574A68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40" creationId="{93245F62-CCC4-49E4-B95B-EA6C1E790510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41" creationId="{E6C0DD6B-6AA3-448F-9B99-8386295BC1B4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42" creationId="{F28B82B1-E269-4325-A665-6CFE5DEE5DE5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43" creationId="{7C700527-76FD-4DF4-A597-6F5E089CA0C2}"/>
          </ac:spMkLst>
        </pc:spChg>
        <pc:spChg chg="add del">
          <ac:chgData name="Eric Zhou" userId="6b41a6e9-c1d9-4dc5-b84f-8607ab71d490" providerId="ADAL" clId="{30F49572-9DFA-422A-AFDC-A28914F8ED6B}" dt="2022-03-08T05:24:57.454" v="2787" actId="26606"/>
          <ac:spMkLst>
            <pc:docMk/>
            <pc:sldMk cId="3168940454" sldId="259"/>
            <ac:spMk id="44" creationId="{B5EA49A9-01EB-4D60-A392-7DC9B625D67D}"/>
          </ac:spMkLst>
        </pc:spChg>
        <pc:spChg chg="add del">
          <ac:chgData name="Eric Zhou" userId="6b41a6e9-c1d9-4dc5-b84f-8607ab71d490" providerId="ADAL" clId="{30F49572-9DFA-422A-AFDC-A28914F8ED6B}" dt="2022-03-08T05:24:59.384" v="2789" actId="26606"/>
          <ac:spMkLst>
            <pc:docMk/>
            <pc:sldMk cId="3168940454" sldId="259"/>
            <ac:spMk id="46" creationId="{32AEEBC8-9D30-42EF-95F2-386C2653FBF0}"/>
          </ac:spMkLst>
        </pc:spChg>
        <pc:spChg chg="add del">
          <ac:chgData name="Eric Zhou" userId="6b41a6e9-c1d9-4dc5-b84f-8607ab71d490" providerId="ADAL" clId="{30F49572-9DFA-422A-AFDC-A28914F8ED6B}" dt="2022-03-08T05:24:59.384" v="2789" actId="26606"/>
          <ac:spMkLst>
            <pc:docMk/>
            <pc:sldMk cId="3168940454" sldId="259"/>
            <ac:spMk id="47" creationId="{8CBD0198-A024-4ED4-B039-70E282CF5E70}"/>
          </ac:spMkLst>
        </pc:spChg>
        <pc:spChg chg="add del">
          <ac:chgData name="Eric Zhou" userId="6b41a6e9-c1d9-4dc5-b84f-8607ab71d490" providerId="ADAL" clId="{30F49572-9DFA-422A-AFDC-A28914F8ED6B}" dt="2022-03-08T05:24:59.384" v="2789" actId="26606"/>
          <ac:spMkLst>
            <pc:docMk/>
            <pc:sldMk cId="3168940454" sldId="259"/>
            <ac:spMk id="49" creationId="{535742DD-1B16-4E9D-B715-0D74B4574A68}"/>
          </ac:spMkLst>
        </pc:spChg>
        <pc:spChg chg="add del">
          <ac:chgData name="Eric Zhou" userId="6b41a6e9-c1d9-4dc5-b84f-8607ab71d490" providerId="ADAL" clId="{30F49572-9DFA-422A-AFDC-A28914F8ED6B}" dt="2022-03-08T05:26:40.088" v="2846" actId="26606"/>
          <ac:spMkLst>
            <pc:docMk/>
            <pc:sldMk cId="3168940454" sldId="259"/>
            <ac:spMk id="51" creationId="{C54B211C-C0F6-4AE8-8121-30879CBB48B2}"/>
          </ac:spMkLst>
        </pc:spChg>
        <pc:spChg chg="add mod">
          <ac:chgData name="Eric Zhou" userId="6b41a6e9-c1d9-4dc5-b84f-8607ab71d490" providerId="ADAL" clId="{30F49572-9DFA-422A-AFDC-A28914F8ED6B}" dt="2022-03-08T05:31:28.889" v="3713" actId="20577"/>
          <ac:spMkLst>
            <pc:docMk/>
            <pc:sldMk cId="3168940454" sldId="259"/>
            <ac:spMk id="52" creationId="{DB1C6C2D-FA64-4E04-957D-5DAB2108DF50}"/>
          </ac:spMkLst>
        </pc:spChg>
        <pc:spChg chg="add del">
          <ac:chgData name="Eric Zhou" userId="6b41a6e9-c1d9-4dc5-b84f-8607ab71d490" providerId="ADAL" clId="{30F49572-9DFA-422A-AFDC-A28914F8ED6B}" dt="2022-03-08T05:26:40.088" v="2846" actId="26606"/>
          <ac:spMkLst>
            <pc:docMk/>
            <pc:sldMk cId="3168940454" sldId="259"/>
            <ac:spMk id="54" creationId="{535742DD-1B16-4E9D-B715-0D74B4574A68}"/>
          </ac:spMkLst>
        </pc:spChg>
        <pc:spChg chg="add">
          <ac:chgData name="Eric Zhou" userId="6b41a6e9-c1d9-4dc5-b84f-8607ab71d490" providerId="ADAL" clId="{30F49572-9DFA-422A-AFDC-A28914F8ED6B}" dt="2022-03-08T05:26:40.088" v="2846" actId="26606"/>
          <ac:spMkLst>
            <pc:docMk/>
            <pc:sldMk cId="3168940454" sldId="259"/>
            <ac:spMk id="59" creationId="{A51A0227-072A-4F5F-928C-E2C3E5CCD10C}"/>
          </ac:spMkLst>
        </pc:spChg>
        <pc:spChg chg="add">
          <ac:chgData name="Eric Zhou" userId="6b41a6e9-c1d9-4dc5-b84f-8607ab71d490" providerId="ADAL" clId="{30F49572-9DFA-422A-AFDC-A28914F8ED6B}" dt="2022-03-08T05:26:40.088" v="2846" actId="26606"/>
          <ac:spMkLst>
            <pc:docMk/>
            <pc:sldMk cId="3168940454" sldId="259"/>
            <ac:spMk id="63" creationId="{535742DD-1B16-4E9D-B715-0D74B4574A68}"/>
          </ac:spMkLst>
        </pc:spChg>
        <pc:picChg chg="add del mod">
          <ac:chgData name="Eric Zhou" userId="6b41a6e9-c1d9-4dc5-b84f-8607ab71d490" providerId="ADAL" clId="{30F49572-9DFA-422A-AFDC-A28914F8ED6B}" dt="2022-03-08T05:24:36.102" v="2775" actId="478"/>
          <ac:picMkLst>
            <pc:docMk/>
            <pc:sldMk cId="3168940454" sldId="259"/>
            <ac:picMk id="5" creationId="{6AEA2E23-0562-4137-A855-A405A3620F3E}"/>
          </ac:picMkLst>
        </pc:picChg>
        <pc:picChg chg="add del mod">
          <ac:chgData name="Eric Zhou" userId="6b41a6e9-c1d9-4dc5-b84f-8607ab71d490" providerId="ADAL" clId="{30F49572-9DFA-422A-AFDC-A28914F8ED6B}" dt="2022-03-08T05:24:41.585" v="2776" actId="478"/>
          <ac:picMkLst>
            <pc:docMk/>
            <pc:sldMk cId="3168940454" sldId="259"/>
            <ac:picMk id="7" creationId="{91B7302F-F411-4C4C-993D-3FB383D4B851}"/>
          </ac:picMkLst>
        </pc:picChg>
        <pc:picChg chg="add mod">
          <ac:chgData name="Eric Zhou" userId="6b41a6e9-c1d9-4dc5-b84f-8607ab71d490" providerId="ADAL" clId="{30F49572-9DFA-422A-AFDC-A28914F8ED6B}" dt="2022-03-08T05:26:51.206" v="2849" actId="1076"/>
          <ac:picMkLst>
            <pc:docMk/>
            <pc:sldMk cId="3168940454" sldId="259"/>
            <ac:picMk id="11" creationId="{95AE92C1-29CC-43EF-A5B7-2C36DCEB6394}"/>
          </ac:picMkLst>
        </pc:picChg>
        <pc:picChg chg="add mod">
          <ac:chgData name="Eric Zhou" userId="6b41a6e9-c1d9-4dc5-b84f-8607ab71d490" providerId="ADAL" clId="{30F49572-9DFA-422A-AFDC-A28914F8ED6B}" dt="2022-03-08T05:26:56.317" v="2851" actId="14100"/>
          <ac:picMkLst>
            <pc:docMk/>
            <pc:sldMk cId="3168940454" sldId="259"/>
            <ac:picMk id="13" creationId="{225FDBBC-7A37-4503-9E28-48B831278D32}"/>
          </ac:picMkLst>
        </pc:picChg>
        <pc:picChg chg="add mod">
          <ac:chgData name="Eric Zhou" userId="6b41a6e9-c1d9-4dc5-b84f-8607ab71d490" providerId="ADAL" clId="{30F49572-9DFA-422A-AFDC-A28914F8ED6B}" dt="2022-03-08T05:29:33.921" v="3277" actId="1076"/>
          <ac:picMkLst>
            <pc:docMk/>
            <pc:sldMk cId="3168940454" sldId="259"/>
            <ac:picMk id="17" creationId="{7362806C-4191-40FD-AAAD-9A3B22DA301C}"/>
          </ac:picMkLst>
        </pc:picChg>
        <pc:inkChg chg="add del">
          <ac:chgData name="Eric Zhou" userId="6b41a6e9-c1d9-4dc5-b84f-8607ab71d490" providerId="ADAL" clId="{30F49572-9DFA-422A-AFDC-A28914F8ED6B}" dt="2022-03-08T05:24:50.579" v="2779" actId="26606"/>
          <ac:inkMkLst>
            <pc:docMk/>
            <pc:sldMk cId="3168940454" sldId="259"/>
            <ac:inkMk id="22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5:24:52.156" v="2781" actId="26606"/>
          <ac:inkMkLst>
            <pc:docMk/>
            <pc:sldMk cId="3168940454" sldId="259"/>
            <ac:inkMk id="25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5:24:54.288" v="2783" actId="26606"/>
          <ac:inkMkLst>
            <pc:docMk/>
            <pc:sldMk cId="3168940454" sldId="259"/>
            <ac:inkMk id="30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5:24:56.788" v="2785" actId="26606"/>
          <ac:inkMkLst>
            <pc:docMk/>
            <pc:sldMk cId="3168940454" sldId="259"/>
            <ac:inkMk id="37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5:24:59.384" v="2789" actId="26606"/>
          <ac:inkMkLst>
            <pc:docMk/>
            <pc:sldMk cId="3168940454" sldId="259"/>
            <ac:inkMk id="48" creationId="{070477C5-0410-4E4F-97A1-F84C2465C187}"/>
          </ac:inkMkLst>
        </pc:inkChg>
        <pc:inkChg chg="add del">
          <ac:chgData name="Eric Zhou" userId="6b41a6e9-c1d9-4dc5-b84f-8607ab71d490" providerId="ADAL" clId="{30F49572-9DFA-422A-AFDC-A28914F8ED6B}" dt="2022-03-08T05:26:40.088" v="2846" actId="26606"/>
          <ac:inkMkLst>
            <pc:docMk/>
            <pc:sldMk cId="3168940454" sldId="259"/>
            <ac:inkMk id="53" creationId="{070477C5-0410-4E4F-97A1-F84C2465C187}"/>
          </ac:inkMkLst>
        </pc:inkChg>
        <pc:inkChg chg="add">
          <ac:chgData name="Eric Zhou" userId="6b41a6e9-c1d9-4dc5-b84f-8607ab71d490" providerId="ADAL" clId="{30F49572-9DFA-422A-AFDC-A28914F8ED6B}" dt="2022-03-08T05:26:40.088" v="2846" actId="26606"/>
          <ac:inkMkLst>
            <pc:docMk/>
            <pc:sldMk cId="3168940454" sldId="259"/>
            <ac:inkMk id="61" creationId="{070477C5-0410-4E4F-97A1-F84C2465C187}"/>
          </ac:inkMkLst>
        </pc:inkChg>
      </pc:sldChg>
      <pc:sldChg chg="addSp delSp modSp new mod">
        <pc:chgData name="Eric Zhou" userId="6b41a6e9-c1d9-4dc5-b84f-8607ab71d490" providerId="ADAL" clId="{30F49572-9DFA-422A-AFDC-A28914F8ED6B}" dt="2022-03-09T17:48:08.338" v="4109" actId="20577"/>
        <pc:sldMkLst>
          <pc:docMk/>
          <pc:sldMk cId="2463619683" sldId="260"/>
        </pc:sldMkLst>
        <pc:spChg chg="mod">
          <ac:chgData name="Eric Zhou" userId="6b41a6e9-c1d9-4dc5-b84f-8607ab71d490" providerId="ADAL" clId="{30F49572-9DFA-422A-AFDC-A28914F8ED6B}" dt="2022-03-08T04:02:20.814" v="159" actId="20577"/>
          <ac:spMkLst>
            <pc:docMk/>
            <pc:sldMk cId="2463619683" sldId="260"/>
            <ac:spMk id="2" creationId="{EAAC0B43-0F2E-47A7-B147-53B9583A937B}"/>
          </ac:spMkLst>
        </pc:spChg>
        <pc:spChg chg="mod">
          <ac:chgData name="Eric Zhou" userId="6b41a6e9-c1d9-4dc5-b84f-8607ab71d490" providerId="ADAL" clId="{30F49572-9DFA-422A-AFDC-A28914F8ED6B}" dt="2022-03-08T05:14:05.341" v="2476" actId="20577"/>
          <ac:spMkLst>
            <pc:docMk/>
            <pc:sldMk cId="2463619683" sldId="260"/>
            <ac:spMk id="3" creationId="{0319765E-549D-4B86-B373-2FCCBB380AA8}"/>
          </ac:spMkLst>
        </pc:spChg>
        <pc:spChg chg="add mod">
          <ac:chgData name="Eric Zhou" userId="6b41a6e9-c1d9-4dc5-b84f-8607ab71d490" providerId="ADAL" clId="{30F49572-9DFA-422A-AFDC-A28914F8ED6B}" dt="2022-03-09T17:48:08.338" v="4109" actId="20577"/>
          <ac:spMkLst>
            <pc:docMk/>
            <pc:sldMk cId="2463619683" sldId="260"/>
            <ac:spMk id="6" creationId="{DBD4EB21-CA7C-4917-96DE-24E91357211D}"/>
          </ac:spMkLst>
        </pc:spChg>
        <pc:picChg chg="add del mod">
          <ac:chgData name="Eric Zhou" userId="6b41a6e9-c1d9-4dc5-b84f-8607ab71d490" providerId="ADAL" clId="{30F49572-9DFA-422A-AFDC-A28914F8ED6B}" dt="2022-03-08T05:03:15.446" v="2185" actId="21"/>
          <ac:picMkLst>
            <pc:docMk/>
            <pc:sldMk cId="2463619683" sldId="260"/>
            <ac:picMk id="5" creationId="{C961FE4E-0CE9-44CF-9407-D0767AC5E311}"/>
          </ac:picMkLst>
        </pc:picChg>
      </pc:sldChg>
      <pc:sldChg chg="addSp delSp modSp new mod ord setBg">
        <pc:chgData name="Eric Zhou" userId="6b41a6e9-c1d9-4dc5-b84f-8607ab71d490" providerId="ADAL" clId="{30F49572-9DFA-422A-AFDC-A28914F8ED6B}" dt="2022-03-08T05:31:43.132" v="3715"/>
        <pc:sldMkLst>
          <pc:docMk/>
          <pc:sldMk cId="2942414484" sldId="261"/>
        </pc:sldMkLst>
        <pc:spChg chg="mod">
          <ac:chgData name="Eric Zhou" userId="6b41a6e9-c1d9-4dc5-b84f-8607ab71d490" providerId="ADAL" clId="{30F49572-9DFA-422A-AFDC-A28914F8ED6B}" dt="2022-03-08T05:05:56.476" v="2219" actId="1076"/>
          <ac:spMkLst>
            <pc:docMk/>
            <pc:sldMk cId="2942414484" sldId="261"/>
            <ac:spMk id="2" creationId="{10CBEC92-5245-4F7D-A81B-2EA932BEED47}"/>
          </ac:spMkLst>
        </pc:spChg>
        <pc:spChg chg="del">
          <ac:chgData name="Eric Zhou" userId="6b41a6e9-c1d9-4dc5-b84f-8607ab71d490" providerId="ADAL" clId="{30F49572-9DFA-422A-AFDC-A28914F8ED6B}" dt="2022-03-08T05:04:07.390" v="2188" actId="931"/>
          <ac:spMkLst>
            <pc:docMk/>
            <pc:sldMk cId="2942414484" sldId="261"/>
            <ac:spMk id="3" creationId="{9633DB05-B155-4B75-9D1A-9D09D3ACDF95}"/>
          </ac:spMkLst>
        </pc:spChg>
        <pc:spChg chg="add del">
          <ac:chgData name="Eric Zhou" userId="6b41a6e9-c1d9-4dc5-b84f-8607ab71d490" providerId="ADAL" clId="{30F49572-9DFA-422A-AFDC-A28914F8ED6B}" dt="2022-03-08T05:05:52.316" v="2218" actId="26606"/>
          <ac:spMkLst>
            <pc:docMk/>
            <pc:sldMk cId="2942414484" sldId="261"/>
            <ac:spMk id="13" creationId="{DA381740-063A-41A4-836D-85D14980EEF0}"/>
          </ac:spMkLst>
        </pc:spChg>
        <pc:spChg chg="add del">
          <ac:chgData name="Eric Zhou" userId="6b41a6e9-c1d9-4dc5-b84f-8607ab71d490" providerId="ADAL" clId="{30F49572-9DFA-422A-AFDC-A28914F8ED6B}" dt="2022-03-08T05:05:52.316" v="2218" actId="26606"/>
          <ac:spMkLst>
            <pc:docMk/>
            <pc:sldMk cId="2942414484" sldId="261"/>
            <ac:spMk id="15" creationId="{7C98A213-5994-475E-B327-DC6EC27FBA8B}"/>
          </ac:spMkLst>
        </pc:spChg>
        <pc:spChg chg="add del">
          <ac:chgData name="Eric Zhou" userId="6b41a6e9-c1d9-4dc5-b84f-8607ab71d490" providerId="ADAL" clId="{30F49572-9DFA-422A-AFDC-A28914F8ED6B}" dt="2022-03-08T05:05:52.316" v="2218" actId="26606"/>
          <ac:spMkLst>
            <pc:docMk/>
            <pc:sldMk cId="2942414484" sldId="261"/>
            <ac:spMk id="17" creationId="{147C7031-1E3A-4EF7-A823-89F74BA673E4}"/>
          </ac:spMkLst>
        </pc:spChg>
        <pc:spChg chg="add del">
          <ac:chgData name="Eric Zhou" userId="6b41a6e9-c1d9-4dc5-b84f-8607ab71d490" providerId="ADAL" clId="{30F49572-9DFA-422A-AFDC-A28914F8ED6B}" dt="2022-03-08T05:05:58.228" v="2220" actId="478"/>
          <ac:spMkLst>
            <pc:docMk/>
            <pc:sldMk cId="2942414484" sldId="261"/>
            <ac:spMk id="21" creationId="{470118AF-05C1-45E8-9EC8-1D1DBF718906}"/>
          </ac:spMkLst>
        </pc:spChg>
        <pc:spChg chg="add">
          <ac:chgData name="Eric Zhou" userId="6b41a6e9-c1d9-4dc5-b84f-8607ab71d490" providerId="ADAL" clId="{30F49572-9DFA-422A-AFDC-A28914F8ED6B}" dt="2022-03-08T05:05:52.316" v="2218" actId="26606"/>
          <ac:spMkLst>
            <pc:docMk/>
            <pc:sldMk cId="2942414484" sldId="261"/>
            <ac:spMk id="24" creationId="{978C7500-B879-4540-BA6C-EC339898249B}"/>
          </ac:spMkLst>
        </pc:spChg>
        <pc:spChg chg="add">
          <ac:chgData name="Eric Zhou" userId="6b41a6e9-c1d9-4dc5-b84f-8607ab71d490" providerId="ADAL" clId="{30F49572-9DFA-422A-AFDC-A28914F8ED6B}" dt="2022-03-08T05:05:52.316" v="2218" actId="26606"/>
          <ac:spMkLst>
            <pc:docMk/>
            <pc:sldMk cId="2942414484" sldId="261"/>
            <ac:spMk id="28" creationId="{535742DD-1B16-4E9D-B715-0D74B4574A68}"/>
          </ac:spMkLst>
        </pc:spChg>
        <pc:picChg chg="add mod ord">
          <ac:chgData name="Eric Zhou" userId="6b41a6e9-c1d9-4dc5-b84f-8607ab71d490" providerId="ADAL" clId="{30F49572-9DFA-422A-AFDC-A28914F8ED6B}" dt="2022-03-08T05:06:25.947" v="2227" actId="1076"/>
          <ac:picMkLst>
            <pc:docMk/>
            <pc:sldMk cId="2942414484" sldId="261"/>
            <ac:picMk id="4" creationId="{C82134FC-E690-49F8-8B65-A3E8CCCBE4FF}"/>
          </ac:picMkLst>
        </pc:picChg>
        <pc:picChg chg="add mod">
          <ac:chgData name="Eric Zhou" userId="6b41a6e9-c1d9-4dc5-b84f-8607ab71d490" providerId="ADAL" clId="{30F49572-9DFA-422A-AFDC-A28914F8ED6B}" dt="2022-03-08T05:06:22.977" v="2226" actId="1076"/>
          <ac:picMkLst>
            <pc:docMk/>
            <pc:sldMk cId="2942414484" sldId="261"/>
            <ac:picMk id="6" creationId="{69CBF84F-41B8-4002-99A8-CD7CB0495775}"/>
          </ac:picMkLst>
        </pc:picChg>
        <pc:picChg chg="add mod">
          <ac:chgData name="Eric Zhou" userId="6b41a6e9-c1d9-4dc5-b84f-8607ab71d490" providerId="ADAL" clId="{30F49572-9DFA-422A-AFDC-A28914F8ED6B}" dt="2022-03-08T05:06:15.192" v="2223" actId="1076"/>
          <ac:picMkLst>
            <pc:docMk/>
            <pc:sldMk cId="2942414484" sldId="261"/>
            <ac:picMk id="8" creationId="{807AEA16-6BCC-476A-A558-F8F79C42F79F}"/>
          </ac:picMkLst>
        </pc:picChg>
        <pc:inkChg chg="add">
          <ac:chgData name="Eric Zhou" userId="6b41a6e9-c1d9-4dc5-b84f-8607ab71d490" providerId="ADAL" clId="{30F49572-9DFA-422A-AFDC-A28914F8ED6B}" dt="2022-03-08T05:05:52.316" v="2218" actId="26606"/>
          <ac:inkMkLst>
            <pc:docMk/>
            <pc:sldMk cId="2942414484" sldId="261"/>
            <ac:inkMk id="26" creationId="{070477C5-0410-4E4F-97A1-F84C2465C187}"/>
          </ac:inkMkLst>
        </pc:inkChg>
      </pc:sldChg>
      <pc:sldChg chg="addSp delSp modSp new mod">
        <pc:chgData name="Eric Zhou" userId="6b41a6e9-c1d9-4dc5-b84f-8607ab71d490" providerId="ADAL" clId="{30F49572-9DFA-422A-AFDC-A28914F8ED6B}" dt="2022-03-08T04:37:49.351" v="1105" actId="403"/>
        <pc:sldMkLst>
          <pc:docMk/>
          <pc:sldMk cId="1021400896" sldId="262"/>
        </pc:sldMkLst>
        <pc:spChg chg="mod">
          <ac:chgData name="Eric Zhou" userId="6b41a6e9-c1d9-4dc5-b84f-8607ab71d490" providerId="ADAL" clId="{30F49572-9DFA-422A-AFDC-A28914F8ED6B}" dt="2022-03-08T04:11:04.179" v="465" actId="20577"/>
          <ac:spMkLst>
            <pc:docMk/>
            <pc:sldMk cId="1021400896" sldId="262"/>
            <ac:spMk id="2" creationId="{72A7B52B-3060-4290-8792-360373B1E813}"/>
          </ac:spMkLst>
        </pc:spChg>
        <pc:spChg chg="mod">
          <ac:chgData name="Eric Zhou" userId="6b41a6e9-c1d9-4dc5-b84f-8607ab71d490" providerId="ADAL" clId="{30F49572-9DFA-422A-AFDC-A28914F8ED6B}" dt="2022-03-08T04:37:49.351" v="1105" actId="403"/>
          <ac:spMkLst>
            <pc:docMk/>
            <pc:sldMk cId="1021400896" sldId="262"/>
            <ac:spMk id="3" creationId="{5C06FF56-97C0-48F3-B8F1-9FCF2147FC4C}"/>
          </ac:spMkLst>
        </pc:spChg>
        <pc:picChg chg="add del">
          <ac:chgData name="Eric Zhou" userId="6b41a6e9-c1d9-4dc5-b84f-8607ab71d490" providerId="ADAL" clId="{30F49572-9DFA-422A-AFDC-A28914F8ED6B}" dt="2022-03-08T04:11:08.533" v="476"/>
          <ac:picMkLst>
            <pc:docMk/>
            <pc:sldMk cId="1021400896" sldId="262"/>
            <ac:picMk id="2050" creationId="{B2892897-F252-4C7F-A3D0-1F6BF539406B}"/>
          </ac:picMkLst>
        </pc:picChg>
      </pc:sldChg>
      <pc:sldChg chg="addSp delSp modSp new mod">
        <pc:chgData name="Eric Zhou" userId="6b41a6e9-c1d9-4dc5-b84f-8607ab71d490" providerId="ADAL" clId="{30F49572-9DFA-422A-AFDC-A28914F8ED6B}" dt="2022-03-08T05:39:32.132" v="3904" actId="1035"/>
        <pc:sldMkLst>
          <pc:docMk/>
          <pc:sldMk cId="615309385" sldId="263"/>
        </pc:sldMkLst>
        <pc:spChg chg="mod">
          <ac:chgData name="Eric Zhou" userId="6b41a6e9-c1d9-4dc5-b84f-8607ab71d490" providerId="ADAL" clId="{30F49572-9DFA-422A-AFDC-A28914F8ED6B}" dt="2022-03-08T05:04:41.731" v="2215" actId="20577"/>
          <ac:spMkLst>
            <pc:docMk/>
            <pc:sldMk cId="615309385" sldId="263"/>
            <ac:spMk id="2" creationId="{81DC65C0-364C-4B2F-A7FA-B889981A4F61}"/>
          </ac:spMkLst>
        </pc:spChg>
        <pc:spChg chg="del">
          <ac:chgData name="Eric Zhou" userId="6b41a6e9-c1d9-4dc5-b84f-8607ab71d490" providerId="ADAL" clId="{30F49572-9DFA-422A-AFDC-A28914F8ED6B}" dt="2022-03-08T05:31:49.354" v="3716" actId="478"/>
          <ac:spMkLst>
            <pc:docMk/>
            <pc:sldMk cId="615309385" sldId="263"/>
            <ac:spMk id="3" creationId="{9276C4C6-8032-4601-911F-615B0E440393}"/>
          </ac:spMkLst>
        </pc:spChg>
        <pc:picChg chg="add del mod">
          <ac:chgData name="Eric Zhou" userId="6b41a6e9-c1d9-4dc5-b84f-8607ab71d490" providerId="ADAL" clId="{30F49572-9DFA-422A-AFDC-A28914F8ED6B}" dt="2022-03-08T05:32:55.682" v="3740" actId="21"/>
          <ac:picMkLst>
            <pc:docMk/>
            <pc:sldMk cId="615309385" sldId="263"/>
            <ac:picMk id="5" creationId="{56778232-B8BF-422A-A153-872DEB5CA2E6}"/>
          </ac:picMkLst>
        </pc:picChg>
        <pc:picChg chg="add mod">
          <ac:chgData name="Eric Zhou" userId="6b41a6e9-c1d9-4dc5-b84f-8607ab71d490" providerId="ADAL" clId="{30F49572-9DFA-422A-AFDC-A28914F8ED6B}" dt="2022-03-08T05:33:25.999" v="3756" actId="1076"/>
          <ac:picMkLst>
            <pc:docMk/>
            <pc:sldMk cId="615309385" sldId="263"/>
            <ac:picMk id="7" creationId="{45207008-AF7A-479B-ACCA-3C86F549C0DA}"/>
          </ac:picMkLst>
        </pc:picChg>
        <pc:picChg chg="add del mod">
          <ac:chgData name="Eric Zhou" userId="6b41a6e9-c1d9-4dc5-b84f-8607ab71d490" providerId="ADAL" clId="{30F49572-9DFA-422A-AFDC-A28914F8ED6B}" dt="2022-03-08T05:32:58.124" v="3742" actId="21"/>
          <ac:picMkLst>
            <pc:docMk/>
            <pc:sldMk cId="615309385" sldId="263"/>
            <ac:picMk id="9" creationId="{19F3707E-963F-4C84-9BEB-EC0A680F0B91}"/>
          </ac:picMkLst>
        </pc:picChg>
        <pc:picChg chg="add mod">
          <ac:chgData name="Eric Zhou" userId="6b41a6e9-c1d9-4dc5-b84f-8607ab71d490" providerId="ADAL" clId="{30F49572-9DFA-422A-AFDC-A28914F8ED6B}" dt="2022-03-08T05:33:18.479" v="3755" actId="1076"/>
          <ac:picMkLst>
            <pc:docMk/>
            <pc:sldMk cId="615309385" sldId="263"/>
            <ac:picMk id="11" creationId="{1678D8ED-6C7F-4816-8472-7A6D4F1A0C8A}"/>
          </ac:picMkLst>
        </pc:picChg>
        <pc:picChg chg="add del mod">
          <ac:chgData name="Eric Zhou" userId="6b41a6e9-c1d9-4dc5-b84f-8607ab71d490" providerId="ADAL" clId="{30F49572-9DFA-422A-AFDC-A28914F8ED6B}" dt="2022-03-08T05:33:00.696" v="3744" actId="21"/>
          <ac:picMkLst>
            <pc:docMk/>
            <pc:sldMk cId="615309385" sldId="263"/>
            <ac:picMk id="13" creationId="{788E24E1-4D46-4F26-A636-715A5D461458}"/>
          </ac:picMkLst>
        </pc:picChg>
        <pc:picChg chg="add del mod">
          <ac:chgData name="Eric Zhou" userId="6b41a6e9-c1d9-4dc5-b84f-8607ab71d490" providerId="ADAL" clId="{30F49572-9DFA-422A-AFDC-A28914F8ED6B}" dt="2022-03-08T05:33:16.080" v="3754" actId="21"/>
          <ac:picMkLst>
            <pc:docMk/>
            <pc:sldMk cId="615309385" sldId="263"/>
            <ac:picMk id="14" creationId="{D13ABF06-B77E-4CAE-B40F-17D6199BE8FA}"/>
          </ac:picMkLst>
        </pc:picChg>
        <pc:cxnChg chg="add del mod">
          <ac:chgData name="Eric Zhou" userId="6b41a6e9-c1d9-4dc5-b84f-8607ab71d490" providerId="ADAL" clId="{30F49572-9DFA-422A-AFDC-A28914F8ED6B}" dt="2022-03-08T05:39:28.755" v="3876" actId="478"/>
          <ac:cxnSpMkLst>
            <pc:docMk/>
            <pc:sldMk cId="615309385" sldId="263"/>
            <ac:cxnSpMk id="16" creationId="{F43AEF11-BA47-4A17-BAE3-14E363D227E6}"/>
          </ac:cxnSpMkLst>
        </pc:cxnChg>
        <pc:cxnChg chg="add mod">
          <ac:chgData name="Eric Zhou" userId="6b41a6e9-c1d9-4dc5-b84f-8607ab71d490" providerId="ADAL" clId="{30F49572-9DFA-422A-AFDC-A28914F8ED6B}" dt="2022-03-08T05:39:32.132" v="3904" actId="1035"/>
          <ac:cxnSpMkLst>
            <pc:docMk/>
            <pc:sldMk cId="615309385" sldId="263"/>
            <ac:cxnSpMk id="17" creationId="{CF883060-CF45-462D-8D8A-266F8BEE690A}"/>
          </ac:cxnSpMkLst>
        </pc:cxnChg>
      </pc:sldChg>
      <pc:sldChg chg="addSp modSp new del mod">
        <pc:chgData name="Eric Zhou" userId="6b41a6e9-c1d9-4dc5-b84f-8607ab71d490" providerId="ADAL" clId="{30F49572-9DFA-422A-AFDC-A28914F8ED6B}" dt="2022-03-08T04:42:25.853" v="1107" actId="47"/>
        <pc:sldMkLst>
          <pc:docMk/>
          <pc:sldMk cId="2501542592" sldId="263"/>
        </pc:sldMkLst>
        <pc:spChg chg="mod">
          <ac:chgData name="Eric Zhou" userId="6b41a6e9-c1d9-4dc5-b84f-8607ab71d490" providerId="ADAL" clId="{30F49572-9DFA-422A-AFDC-A28914F8ED6B}" dt="2022-03-08T04:15:33.215" v="787" actId="20577"/>
          <ac:spMkLst>
            <pc:docMk/>
            <pc:sldMk cId="2501542592" sldId="263"/>
            <ac:spMk id="2" creationId="{A8EE5634-51BD-4028-91A4-6DF9F5513585}"/>
          </ac:spMkLst>
        </pc:spChg>
        <pc:picChg chg="add mod">
          <ac:chgData name="Eric Zhou" userId="6b41a6e9-c1d9-4dc5-b84f-8607ab71d490" providerId="ADAL" clId="{30F49572-9DFA-422A-AFDC-A28914F8ED6B}" dt="2022-03-08T04:42:19.947" v="1106" actId="1076"/>
          <ac:picMkLst>
            <pc:docMk/>
            <pc:sldMk cId="2501542592" sldId="263"/>
            <ac:picMk id="5" creationId="{1D8BB156-CC16-4CFD-8E19-CF83EA20569B}"/>
          </ac:picMkLst>
        </pc:picChg>
      </pc:sldChg>
      <pc:sldChg chg="modSp new del mod">
        <pc:chgData name="Eric Zhou" userId="6b41a6e9-c1d9-4dc5-b84f-8607ab71d490" providerId="ADAL" clId="{30F49572-9DFA-422A-AFDC-A28914F8ED6B}" dt="2022-03-08T05:32:48.911" v="3739" actId="47"/>
        <pc:sldMkLst>
          <pc:docMk/>
          <pc:sldMk cId="2552033662" sldId="264"/>
        </pc:sldMkLst>
        <pc:spChg chg="mod">
          <ac:chgData name="Eric Zhou" userId="6b41a6e9-c1d9-4dc5-b84f-8607ab71d490" providerId="ADAL" clId="{30F49572-9DFA-422A-AFDC-A28914F8ED6B}" dt="2022-03-08T05:32:37.733" v="3737" actId="20577"/>
          <ac:spMkLst>
            <pc:docMk/>
            <pc:sldMk cId="2552033662" sldId="264"/>
            <ac:spMk id="2" creationId="{6B02B568-CFF5-4D64-9A62-F968C652F7E4}"/>
          </ac:spMkLst>
        </pc:spChg>
      </pc:sldChg>
      <pc:sldChg chg="addSp delSp modSp new mod">
        <pc:chgData name="Eric Zhou" userId="6b41a6e9-c1d9-4dc5-b84f-8607ab71d490" providerId="ADAL" clId="{30F49572-9DFA-422A-AFDC-A28914F8ED6B}" dt="2022-03-08T05:39:24.097" v="3875" actId="1035"/>
        <pc:sldMkLst>
          <pc:docMk/>
          <pc:sldMk cId="1613750074" sldId="265"/>
        </pc:sldMkLst>
        <pc:picChg chg="add mod">
          <ac:chgData name="Eric Zhou" userId="6b41a6e9-c1d9-4dc5-b84f-8607ab71d490" providerId="ADAL" clId="{30F49572-9DFA-422A-AFDC-A28914F8ED6B}" dt="2022-03-08T05:34:37.923" v="3768" actId="1076"/>
          <ac:picMkLst>
            <pc:docMk/>
            <pc:sldMk cId="1613750074" sldId="265"/>
            <ac:picMk id="2" creationId="{05FC4645-221B-4F6E-9029-A452BC4277E0}"/>
          </ac:picMkLst>
        </pc:picChg>
        <pc:picChg chg="add mod">
          <ac:chgData name="Eric Zhou" userId="6b41a6e9-c1d9-4dc5-b84f-8607ab71d490" providerId="ADAL" clId="{30F49572-9DFA-422A-AFDC-A28914F8ED6B}" dt="2022-03-08T05:34:14.816" v="3765" actId="1076"/>
          <ac:picMkLst>
            <pc:docMk/>
            <pc:sldMk cId="1613750074" sldId="265"/>
            <ac:picMk id="3" creationId="{2C0F8EB8-289E-4D1A-B5FE-A5591D8E82AD}"/>
          </ac:picMkLst>
        </pc:picChg>
        <pc:picChg chg="add del mod">
          <ac:chgData name="Eric Zhou" userId="6b41a6e9-c1d9-4dc5-b84f-8607ab71d490" providerId="ADAL" clId="{30F49572-9DFA-422A-AFDC-A28914F8ED6B}" dt="2022-03-08T05:33:05.528" v="3748"/>
          <ac:picMkLst>
            <pc:docMk/>
            <pc:sldMk cId="1613750074" sldId="265"/>
            <ac:picMk id="4" creationId="{E0C38303-576B-4B08-85DC-3372A3D3F9AA}"/>
          </ac:picMkLst>
        </pc:picChg>
        <pc:picChg chg="add mod">
          <ac:chgData name="Eric Zhou" userId="6b41a6e9-c1d9-4dc5-b84f-8607ab71d490" providerId="ADAL" clId="{30F49572-9DFA-422A-AFDC-A28914F8ED6B}" dt="2022-03-08T05:34:40.142" v="3769" actId="1076"/>
          <ac:picMkLst>
            <pc:docMk/>
            <pc:sldMk cId="1613750074" sldId="265"/>
            <ac:picMk id="5" creationId="{D8119989-9AC0-4231-BCE3-94D20337627F}"/>
          </ac:picMkLst>
        </pc:picChg>
        <pc:picChg chg="add mod">
          <ac:chgData name="Eric Zhou" userId="6b41a6e9-c1d9-4dc5-b84f-8607ab71d490" providerId="ADAL" clId="{30F49572-9DFA-422A-AFDC-A28914F8ED6B}" dt="2022-03-08T05:33:58.409" v="3760" actId="1076"/>
          <ac:picMkLst>
            <pc:docMk/>
            <pc:sldMk cId="1613750074" sldId="265"/>
            <ac:picMk id="6" creationId="{1E39F2B5-73FB-478F-907D-E0625F413233}"/>
          </ac:picMkLst>
        </pc:picChg>
        <pc:cxnChg chg="add mod">
          <ac:chgData name="Eric Zhou" userId="6b41a6e9-c1d9-4dc5-b84f-8607ab71d490" providerId="ADAL" clId="{30F49572-9DFA-422A-AFDC-A28914F8ED6B}" dt="2022-03-08T05:36:59.721" v="3853" actId="1035"/>
          <ac:cxnSpMkLst>
            <pc:docMk/>
            <pc:sldMk cId="1613750074" sldId="265"/>
            <ac:cxnSpMk id="7" creationId="{2B3ADBA1-580D-4C89-A108-5C577BC08C38}"/>
          </ac:cxnSpMkLst>
        </pc:cxnChg>
        <pc:cxnChg chg="add mod">
          <ac:chgData name="Eric Zhou" userId="6b41a6e9-c1d9-4dc5-b84f-8607ab71d490" providerId="ADAL" clId="{30F49572-9DFA-422A-AFDC-A28914F8ED6B}" dt="2022-03-08T05:39:11.425" v="3869" actId="693"/>
          <ac:cxnSpMkLst>
            <pc:docMk/>
            <pc:sldMk cId="1613750074" sldId="265"/>
            <ac:cxnSpMk id="11" creationId="{FB9641D6-E402-46BC-B8CF-6A6B3474EEEA}"/>
          </ac:cxnSpMkLst>
        </pc:cxnChg>
        <pc:cxnChg chg="add mod">
          <ac:chgData name="Eric Zhou" userId="6b41a6e9-c1d9-4dc5-b84f-8607ab71d490" providerId="ADAL" clId="{30F49572-9DFA-422A-AFDC-A28914F8ED6B}" dt="2022-03-08T05:39:24.097" v="3875" actId="1035"/>
          <ac:cxnSpMkLst>
            <pc:docMk/>
            <pc:sldMk cId="1613750074" sldId="265"/>
            <ac:cxnSpMk id="15" creationId="{FEC9FEAE-B41E-4160-A909-3624B5AAD691}"/>
          </ac:cxnSpMkLst>
        </pc:cxnChg>
      </pc:sldChg>
      <pc:sldChg chg="addSp delSp modSp new del mod">
        <pc:chgData name="Eric Zhou" userId="6b41a6e9-c1d9-4dc5-b84f-8607ab71d490" providerId="ADAL" clId="{30F49572-9DFA-422A-AFDC-A28914F8ED6B}" dt="2022-03-09T17:47:47.035" v="4044" actId="47"/>
        <pc:sldMkLst>
          <pc:docMk/>
          <pc:sldMk cId="955288867" sldId="266"/>
        </pc:sldMkLst>
        <pc:spChg chg="add del">
          <ac:chgData name="Eric Zhou" userId="6b41a6e9-c1d9-4dc5-b84f-8607ab71d490" providerId="ADAL" clId="{30F49572-9DFA-422A-AFDC-A28914F8ED6B}" dt="2022-03-09T17:46:39.390" v="3938" actId="22"/>
          <ac:spMkLst>
            <pc:docMk/>
            <pc:sldMk cId="955288867" sldId="266"/>
            <ac:spMk id="5" creationId="{96ADBEFC-E87E-4AFC-BE9E-7674F98BFA70}"/>
          </ac:spMkLst>
        </pc:spChg>
        <pc:spChg chg="add del mod">
          <ac:chgData name="Eric Zhou" userId="6b41a6e9-c1d9-4dc5-b84f-8607ab71d490" providerId="ADAL" clId="{30F49572-9DFA-422A-AFDC-A28914F8ED6B}" dt="2022-03-09T17:46:50.102" v="3952"/>
          <ac:spMkLst>
            <pc:docMk/>
            <pc:sldMk cId="955288867" sldId="266"/>
            <ac:spMk id="6" creationId="{A15D0899-6CD7-4E8E-AC40-7F24CE2F1F38}"/>
          </ac:spMkLst>
        </pc:spChg>
        <pc:picChg chg="add mod">
          <ac:chgData name="Eric Zhou" userId="6b41a6e9-c1d9-4dc5-b84f-8607ab71d490" providerId="ADAL" clId="{30F49572-9DFA-422A-AFDC-A28914F8ED6B}" dt="2022-03-09T17:45:53.658" v="3906"/>
          <ac:picMkLst>
            <pc:docMk/>
            <pc:sldMk cId="955288867" sldId="266"/>
            <ac:picMk id="2" creationId="{02710476-54B7-4BB9-AB0C-FAC7B87B5A32}"/>
          </ac:picMkLst>
        </pc:picChg>
        <pc:picChg chg="add mod">
          <ac:chgData name="Eric Zhou" userId="6b41a6e9-c1d9-4dc5-b84f-8607ab71d490" providerId="ADAL" clId="{30F49572-9DFA-422A-AFDC-A28914F8ED6B}" dt="2022-03-09T17:46:04.193" v="3936" actId="1035"/>
          <ac:picMkLst>
            <pc:docMk/>
            <pc:sldMk cId="955288867" sldId="266"/>
            <ac:picMk id="3" creationId="{60C21D04-187E-42D8-92E3-C578CF5AD2CB}"/>
          </ac:picMkLst>
        </pc:picChg>
      </pc:sldChg>
      <pc:sldChg chg="addSp delSp modSp new mod">
        <pc:chgData name="Eric Zhou" userId="6b41a6e9-c1d9-4dc5-b84f-8607ab71d490" providerId="ADAL" clId="{30F49572-9DFA-422A-AFDC-A28914F8ED6B}" dt="2022-03-09T17:47:36.785" v="4043" actId="1035"/>
        <pc:sldMkLst>
          <pc:docMk/>
          <pc:sldMk cId="2459798103" sldId="267"/>
        </pc:sldMkLst>
        <pc:spChg chg="mod">
          <ac:chgData name="Eric Zhou" userId="6b41a6e9-c1d9-4dc5-b84f-8607ab71d490" providerId="ADAL" clId="{30F49572-9DFA-422A-AFDC-A28914F8ED6B}" dt="2022-03-09T17:47:18.655" v="3984" actId="20577"/>
          <ac:spMkLst>
            <pc:docMk/>
            <pc:sldMk cId="2459798103" sldId="267"/>
            <ac:spMk id="2" creationId="{580D6262-52C1-4598-B1D7-479940008D9A}"/>
          </ac:spMkLst>
        </pc:spChg>
        <pc:spChg chg="del">
          <ac:chgData name="Eric Zhou" userId="6b41a6e9-c1d9-4dc5-b84f-8607ab71d490" providerId="ADAL" clId="{30F49572-9DFA-422A-AFDC-A28914F8ED6B}" dt="2022-03-09T17:47:07.028" v="3956" actId="478"/>
          <ac:spMkLst>
            <pc:docMk/>
            <pc:sldMk cId="2459798103" sldId="267"/>
            <ac:spMk id="3" creationId="{6188C614-744B-41D6-8E9E-DB33BD6E853B}"/>
          </ac:spMkLst>
        </pc:spChg>
        <pc:picChg chg="add mod">
          <ac:chgData name="Eric Zhou" userId="6b41a6e9-c1d9-4dc5-b84f-8607ab71d490" providerId="ADAL" clId="{30F49572-9DFA-422A-AFDC-A28914F8ED6B}" dt="2022-03-09T17:47:36.785" v="4043" actId="1035"/>
          <ac:picMkLst>
            <pc:docMk/>
            <pc:sldMk cId="2459798103" sldId="267"/>
            <ac:picMk id="4" creationId="{B308B745-6221-4BB5-9B96-A77AA7AE7B52}"/>
          </ac:picMkLst>
        </pc:picChg>
        <pc:picChg chg="add mod">
          <ac:chgData name="Eric Zhou" userId="6b41a6e9-c1d9-4dc5-b84f-8607ab71d490" providerId="ADAL" clId="{30F49572-9DFA-422A-AFDC-A28914F8ED6B}" dt="2022-03-09T17:47:31.744" v="4036" actId="1036"/>
          <ac:picMkLst>
            <pc:docMk/>
            <pc:sldMk cId="2459798103" sldId="267"/>
            <ac:picMk id="5" creationId="{E106BE7C-AB2D-46F1-9FA9-A5D8EB3F601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AAA62-3D01-4330-987C-095B70CC40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462D4-299F-4E9D-933F-953640E6E152}">
      <dgm:prSet/>
      <dgm:spPr/>
      <dgm:t>
        <a:bodyPr/>
        <a:lstStyle/>
        <a:p>
          <a:r>
            <a:rPr lang="en-US" dirty="0"/>
            <a:t>Datasets</a:t>
          </a:r>
        </a:p>
      </dgm:t>
    </dgm:pt>
    <dgm:pt modelId="{C26EEFC6-9485-4928-AE04-F7C6750E2F26}" type="parTrans" cxnId="{F3DD6AFE-0082-4193-8488-728C11290377}">
      <dgm:prSet/>
      <dgm:spPr/>
      <dgm:t>
        <a:bodyPr/>
        <a:lstStyle/>
        <a:p>
          <a:endParaRPr lang="en-US"/>
        </a:p>
      </dgm:t>
    </dgm:pt>
    <dgm:pt modelId="{80935B67-F874-4046-8C53-AEE8752E5975}" type="sibTrans" cxnId="{F3DD6AFE-0082-4193-8488-728C11290377}">
      <dgm:prSet/>
      <dgm:spPr/>
      <dgm:t>
        <a:bodyPr/>
        <a:lstStyle/>
        <a:p>
          <a:endParaRPr lang="en-US"/>
        </a:p>
      </dgm:t>
    </dgm:pt>
    <dgm:pt modelId="{3805F01F-3B2F-4311-B6D3-43E559298032}">
      <dgm:prSet/>
      <dgm:spPr/>
      <dgm:t>
        <a:bodyPr/>
        <a:lstStyle/>
        <a:p>
          <a:r>
            <a:rPr lang="en-US" dirty="0"/>
            <a:t>MNIST dataset built into </a:t>
          </a:r>
          <a:r>
            <a:rPr lang="en-US" dirty="0" err="1"/>
            <a:t>Keras</a:t>
          </a:r>
          <a:r>
            <a:rPr lang="en-US" dirty="0"/>
            <a:t> (60,000 datapoints: 28x28 grayscale images of handwritten digits)</a:t>
          </a:r>
        </a:p>
      </dgm:t>
    </dgm:pt>
    <dgm:pt modelId="{18C26764-D6F4-42E8-8A43-7B4EA9272FE2}" type="parTrans" cxnId="{0B17269B-6435-418F-B551-FEDEDAB4C98C}">
      <dgm:prSet/>
      <dgm:spPr/>
      <dgm:t>
        <a:bodyPr/>
        <a:lstStyle/>
        <a:p>
          <a:endParaRPr lang="en-US"/>
        </a:p>
      </dgm:t>
    </dgm:pt>
    <dgm:pt modelId="{2325CA75-BF02-4D19-A1D1-FD6AB6CF60A1}" type="sibTrans" cxnId="{0B17269B-6435-418F-B551-FEDEDAB4C98C}">
      <dgm:prSet/>
      <dgm:spPr/>
      <dgm:t>
        <a:bodyPr/>
        <a:lstStyle/>
        <a:p>
          <a:endParaRPr lang="en-US"/>
        </a:p>
      </dgm:t>
    </dgm:pt>
    <dgm:pt modelId="{F05D9713-6326-4E17-9A4D-25449847F8F3}">
      <dgm:prSet/>
      <dgm:spPr/>
      <dgm:t>
        <a:bodyPr/>
        <a:lstStyle/>
        <a:p>
          <a:r>
            <a:rPr lang="en-US" dirty="0"/>
            <a:t>Kaggle A-Z CSV (372,451 datapoints: 28x28 grayscale images of handwritten capital letters)</a:t>
          </a:r>
        </a:p>
      </dgm:t>
    </dgm:pt>
    <dgm:pt modelId="{D336E194-0B07-4B41-9E3E-502E23877BF8}" type="parTrans" cxnId="{F94410DD-B73F-4F0E-ADDF-27B9232F1A8D}">
      <dgm:prSet/>
      <dgm:spPr/>
      <dgm:t>
        <a:bodyPr/>
        <a:lstStyle/>
        <a:p>
          <a:endParaRPr lang="en-US"/>
        </a:p>
      </dgm:t>
    </dgm:pt>
    <dgm:pt modelId="{90623C3A-8F35-4520-BB0B-60B0B0058085}" type="sibTrans" cxnId="{F94410DD-B73F-4F0E-ADDF-27B9232F1A8D}">
      <dgm:prSet/>
      <dgm:spPr/>
      <dgm:t>
        <a:bodyPr/>
        <a:lstStyle/>
        <a:p>
          <a:endParaRPr lang="en-US"/>
        </a:p>
      </dgm:t>
    </dgm:pt>
    <dgm:pt modelId="{6407EF30-8BD2-4165-97BE-404B8D9AE115}">
      <dgm:prSet/>
      <dgm:spPr/>
      <dgm:t>
        <a:bodyPr/>
        <a:lstStyle/>
        <a:p>
          <a:r>
            <a:rPr lang="en-US"/>
            <a:t>Machine Learning Algorithms</a:t>
          </a:r>
        </a:p>
      </dgm:t>
    </dgm:pt>
    <dgm:pt modelId="{7F3B1BAF-7609-42FE-A7C3-FCFA39418CB8}" type="parTrans" cxnId="{1C34D2E9-864F-4A02-8A95-701218D30DC7}">
      <dgm:prSet/>
      <dgm:spPr/>
      <dgm:t>
        <a:bodyPr/>
        <a:lstStyle/>
        <a:p>
          <a:endParaRPr lang="en-US"/>
        </a:p>
      </dgm:t>
    </dgm:pt>
    <dgm:pt modelId="{6AE35508-201D-4C9D-8E55-D9D7DA5A5FB1}" type="sibTrans" cxnId="{1C34D2E9-864F-4A02-8A95-701218D30DC7}">
      <dgm:prSet/>
      <dgm:spPr/>
      <dgm:t>
        <a:bodyPr/>
        <a:lstStyle/>
        <a:p>
          <a:endParaRPr lang="en-US"/>
        </a:p>
      </dgm:t>
    </dgm:pt>
    <dgm:pt modelId="{9C927F5F-FC09-4D7B-82DC-9A58B1130DE0}">
      <dgm:prSet/>
      <dgm:spPr/>
      <dgm:t>
        <a:bodyPr/>
        <a:lstStyle/>
        <a:p>
          <a:r>
            <a:rPr lang="en-US" dirty="0"/>
            <a:t>Convolutional Neural Network (CNN): For recognizing alphabet + numbers</a:t>
          </a:r>
        </a:p>
      </dgm:t>
    </dgm:pt>
    <dgm:pt modelId="{25107A92-A9AE-4206-9C42-60AA0150B71E}" type="parTrans" cxnId="{A2B4F4E0-9540-4040-8F04-234CE6A5F9F5}">
      <dgm:prSet/>
      <dgm:spPr/>
      <dgm:t>
        <a:bodyPr/>
        <a:lstStyle/>
        <a:p>
          <a:endParaRPr lang="en-US"/>
        </a:p>
      </dgm:t>
    </dgm:pt>
    <dgm:pt modelId="{93894798-10EB-4DE3-AD46-5CF75E5A85A7}" type="sibTrans" cxnId="{A2B4F4E0-9540-4040-8F04-234CE6A5F9F5}">
      <dgm:prSet/>
      <dgm:spPr/>
      <dgm:t>
        <a:bodyPr/>
        <a:lstStyle/>
        <a:p>
          <a:endParaRPr lang="en-US"/>
        </a:p>
      </dgm:t>
    </dgm:pt>
    <dgm:pt modelId="{6CFED207-D734-456B-94CA-3AD9AD116719}">
      <dgm:prSet/>
      <dgm:spPr/>
      <dgm:t>
        <a:bodyPr/>
        <a:lstStyle/>
        <a:p>
          <a:r>
            <a:rPr lang="en-US" dirty="0"/>
            <a:t>2 sets of Conv2D layers and Max Pooling layers, flatten, 3 dense layers</a:t>
          </a:r>
        </a:p>
      </dgm:t>
    </dgm:pt>
    <dgm:pt modelId="{3B9CC111-04C1-4C62-AB18-769B1749D551}" type="parTrans" cxnId="{7836AAD3-85E9-4140-9925-AC989FD8302F}">
      <dgm:prSet/>
      <dgm:spPr/>
    </dgm:pt>
    <dgm:pt modelId="{BE19AFB7-BCBE-4518-8AA3-D409A08A8A77}" type="sibTrans" cxnId="{7836AAD3-85E9-4140-9925-AC989FD8302F}">
      <dgm:prSet/>
      <dgm:spPr/>
    </dgm:pt>
    <dgm:pt modelId="{F48CA927-5FB9-49DE-A580-30824A25CDF7}" type="pres">
      <dgm:prSet presAssocID="{298AAA62-3D01-4330-987C-095B70CC4055}" presName="linear" presStyleCnt="0">
        <dgm:presLayoutVars>
          <dgm:animLvl val="lvl"/>
          <dgm:resizeHandles val="exact"/>
        </dgm:presLayoutVars>
      </dgm:prSet>
      <dgm:spPr/>
    </dgm:pt>
    <dgm:pt modelId="{575B880E-2E38-4855-AA5C-08AC9804730A}" type="pres">
      <dgm:prSet presAssocID="{F4A462D4-299F-4E9D-933F-953640E6E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DCEDE6-5B54-499B-8884-E70A07F37582}" type="pres">
      <dgm:prSet presAssocID="{F4A462D4-299F-4E9D-933F-953640E6E152}" presName="childText" presStyleLbl="revTx" presStyleIdx="0" presStyleCnt="2">
        <dgm:presLayoutVars>
          <dgm:bulletEnabled val="1"/>
        </dgm:presLayoutVars>
      </dgm:prSet>
      <dgm:spPr/>
    </dgm:pt>
    <dgm:pt modelId="{09B56591-C114-4A74-B67D-6563C955A465}" type="pres">
      <dgm:prSet presAssocID="{6407EF30-8BD2-4165-97BE-404B8D9AE1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BEB698-6FB3-4E15-96FF-B22DCB201CAE}" type="pres">
      <dgm:prSet presAssocID="{6407EF30-8BD2-4165-97BE-404B8D9AE1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6E6F07-1B15-47B1-ADD5-FCB2639A1F25}" type="presOf" srcId="{3805F01F-3B2F-4311-B6D3-43E559298032}" destId="{FFDCEDE6-5B54-499B-8884-E70A07F37582}" srcOrd="0" destOrd="0" presId="urn:microsoft.com/office/officeart/2005/8/layout/vList2"/>
    <dgm:cxn modelId="{1220945F-D7FC-42E8-997C-1A2F5427C48B}" type="presOf" srcId="{F05D9713-6326-4E17-9A4D-25449847F8F3}" destId="{FFDCEDE6-5B54-499B-8884-E70A07F37582}" srcOrd="0" destOrd="1" presId="urn:microsoft.com/office/officeart/2005/8/layout/vList2"/>
    <dgm:cxn modelId="{4A38456E-2130-48C4-B398-69CEC3E4CD48}" type="presOf" srcId="{9C927F5F-FC09-4D7B-82DC-9A58B1130DE0}" destId="{A8BEB698-6FB3-4E15-96FF-B22DCB201CAE}" srcOrd="0" destOrd="0" presId="urn:microsoft.com/office/officeart/2005/8/layout/vList2"/>
    <dgm:cxn modelId="{CD8F194F-1741-4914-98F3-76E6D498F943}" type="presOf" srcId="{F4A462D4-299F-4E9D-933F-953640E6E152}" destId="{575B880E-2E38-4855-AA5C-08AC9804730A}" srcOrd="0" destOrd="0" presId="urn:microsoft.com/office/officeart/2005/8/layout/vList2"/>
    <dgm:cxn modelId="{2E3DEF7C-E0AD-4029-A305-FAC090168623}" type="presOf" srcId="{6CFED207-D734-456B-94CA-3AD9AD116719}" destId="{A8BEB698-6FB3-4E15-96FF-B22DCB201CAE}" srcOrd="0" destOrd="1" presId="urn:microsoft.com/office/officeart/2005/8/layout/vList2"/>
    <dgm:cxn modelId="{1CFADC8B-9A8D-46D2-9E50-3A5A01F6C930}" type="presOf" srcId="{6407EF30-8BD2-4165-97BE-404B8D9AE115}" destId="{09B56591-C114-4A74-B67D-6563C955A465}" srcOrd="0" destOrd="0" presId="urn:microsoft.com/office/officeart/2005/8/layout/vList2"/>
    <dgm:cxn modelId="{0B17269B-6435-418F-B551-FEDEDAB4C98C}" srcId="{F4A462D4-299F-4E9D-933F-953640E6E152}" destId="{3805F01F-3B2F-4311-B6D3-43E559298032}" srcOrd="0" destOrd="0" parTransId="{18C26764-D6F4-42E8-8A43-7B4EA9272FE2}" sibTransId="{2325CA75-BF02-4D19-A1D1-FD6AB6CF60A1}"/>
    <dgm:cxn modelId="{7836AAD3-85E9-4140-9925-AC989FD8302F}" srcId="{9C927F5F-FC09-4D7B-82DC-9A58B1130DE0}" destId="{6CFED207-D734-456B-94CA-3AD9AD116719}" srcOrd="0" destOrd="0" parTransId="{3B9CC111-04C1-4C62-AB18-769B1749D551}" sibTransId="{BE19AFB7-BCBE-4518-8AA3-D409A08A8A77}"/>
    <dgm:cxn modelId="{F94410DD-B73F-4F0E-ADDF-27B9232F1A8D}" srcId="{F4A462D4-299F-4E9D-933F-953640E6E152}" destId="{F05D9713-6326-4E17-9A4D-25449847F8F3}" srcOrd="1" destOrd="0" parTransId="{D336E194-0B07-4B41-9E3E-502E23877BF8}" sibTransId="{90623C3A-8F35-4520-BB0B-60B0B0058085}"/>
    <dgm:cxn modelId="{A22C3FDF-DF82-450F-AE7A-1F0D691C5F93}" type="presOf" srcId="{298AAA62-3D01-4330-987C-095B70CC4055}" destId="{F48CA927-5FB9-49DE-A580-30824A25CDF7}" srcOrd="0" destOrd="0" presId="urn:microsoft.com/office/officeart/2005/8/layout/vList2"/>
    <dgm:cxn modelId="{A2B4F4E0-9540-4040-8F04-234CE6A5F9F5}" srcId="{6407EF30-8BD2-4165-97BE-404B8D9AE115}" destId="{9C927F5F-FC09-4D7B-82DC-9A58B1130DE0}" srcOrd="0" destOrd="0" parTransId="{25107A92-A9AE-4206-9C42-60AA0150B71E}" sibTransId="{93894798-10EB-4DE3-AD46-5CF75E5A85A7}"/>
    <dgm:cxn modelId="{1C34D2E9-864F-4A02-8A95-701218D30DC7}" srcId="{298AAA62-3D01-4330-987C-095B70CC4055}" destId="{6407EF30-8BD2-4165-97BE-404B8D9AE115}" srcOrd="1" destOrd="0" parTransId="{7F3B1BAF-7609-42FE-A7C3-FCFA39418CB8}" sibTransId="{6AE35508-201D-4C9D-8E55-D9D7DA5A5FB1}"/>
    <dgm:cxn modelId="{F3DD6AFE-0082-4193-8488-728C11290377}" srcId="{298AAA62-3D01-4330-987C-095B70CC4055}" destId="{F4A462D4-299F-4E9D-933F-953640E6E152}" srcOrd="0" destOrd="0" parTransId="{C26EEFC6-9485-4928-AE04-F7C6750E2F26}" sibTransId="{80935B67-F874-4046-8C53-AEE8752E5975}"/>
    <dgm:cxn modelId="{86660BC3-5ED6-4014-83E1-87AAEEDC5650}" type="presParOf" srcId="{F48CA927-5FB9-49DE-A580-30824A25CDF7}" destId="{575B880E-2E38-4855-AA5C-08AC9804730A}" srcOrd="0" destOrd="0" presId="urn:microsoft.com/office/officeart/2005/8/layout/vList2"/>
    <dgm:cxn modelId="{FBEE1C90-887E-425C-BDB5-81F0A896FFDB}" type="presParOf" srcId="{F48CA927-5FB9-49DE-A580-30824A25CDF7}" destId="{FFDCEDE6-5B54-499B-8884-E70A07F37582}" srcOrd="1" destOrd="0" presId="urn:microsoft.com/office/officeart/2005/8/layout/vList2"/>
    <dgm:cxn modelId="{CE655C14-88A6-4CA5-A287-A188A424E79C}" type="presParOf" srcId="{F48CA927-5FB9-49DE-A580-30824A25CDF7}" destId="{09B56591-C114-4A74-B67D-6563C955A465}" srcOrd="2" destOrd="0" presId="urn:microsoft.com/office/officeart/2005/8/layout/vList2"/>
    <dgm:cxn modelId="{4EC0C863-CB9D-492B-9A87-4FAD4B0EA6E3}" type="presParOf" srcId="{F48CA927-5FB9-49DE-A580-30824A25CDF7}" destId="{A8BEB698-6FB3-4E15-96FF-B22DCB201C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B880E-2E38-4855-AA5C-08AC9804730A}">
      <dsp:nvSpPr>
        <dsp:cNvPr id="0" name=""/>
        <dsp:cNvSpPr/>
      </dsp:nvSpPr>
      <dsp:spPr>
        <a:xfrm>
          <a:off x="0" y="7587"/>
          <a:ext cx="481888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Datasets</a:t>
          </a:r>
        </a:p>
      </dsp:txBody>
      <dsp:txXfrm>
        <a:off x="35125" y="42712"/>
        <a:ext cx="4748638" cy="649299"/>
      </dsp:txXfrm>
    </dsp:sp>
    <dsp:sp modelId="{FFDCEDE6-5B54-499B-8884-E70A07F37582}">
      <dsp:nvSpPr>
        <dsp:cNvPr id="0" name=""/>
        <dsp:cNvSpPr/>
      </dsp:nvSpPr>
      <dsp:spPr>
        <a:xfrm>
          <a:off x="0" y="727137"/>
          <a:ext cx="4818888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0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MNIST dataset built into </a:t>
          </a:r>
          <a:r>
            <a:rPr lang="en-US" sz="2300" kern="1200" dirty="0" err="1"/>
            <a:t>Keras</a:t>
          </a:r>
          <a:r>
            <a:rPr lang="en-US" sz="2300" kern="1200" dirty="0"/>
            <a:t> (60,000 datapoints: 28x28 grayscale images of handwritten digits)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Kaggle A-Z CSV (372,451 datapoints: 28x28 grayscale images of handwritten capital letters)</a:t>
          </a:r>
        </a:p>
      </dsp:txBody>
      <dsp:txXfrm>
        <a:off x="0" y="727137"/>
        <a:ext cx="4818888" cy="1428300"/>
      </dsp:txXfrm>
    </dsp:sp>
    <dsp:sp modelId="{09B56591-C114-4A74-B67D-6563C955A465}">
      <dsp:nvSpPr>
        <dsp:cNvPr id="0" name=""/>
        <dsp:cNvSpPr/>
      </dsp:nvSpPr>
      <dsp:spPr>
        <a:xfrm>
          <a:off x="0" y="2155438"/>
          <a:ext cx="481888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 Algorithms</a:t>
          </a:r>
        </a:p>
      </dsp:txBody>
      <dsp:txXfrm>
        <a:off x="35125" y="2190563"/>
        <a:ext cx="4748638" cy="649299"/>
      </dsp:txXfrm>
    </dsp:sp>
    <dsp:sp modelId="{A8BEB698-6FB3-4E15-96FF-B22DCB201CAE}">
      <dsp:nvSpPr>
        <dsp:cNvPr id="0" name=""/>
        <dsp:cNvSpPr/>
      </dsp:nvSpPr>
      <dsp:spPr>
        <a:xfrm>
          <a:off x="0" y="2874987"/>
          <a:ext cx="4818888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0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Convolutional Neural Network (CNN): For recognizing alphabet + numbers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2 sets of Conv2D layers and Max Pooling layers, flatten, 3 dense layers</a:t>
          </a:r>
        </a:p>
      </dsp:txBody>
      <dsp:txXfrm>
        <a:off x="0" y="2874987"/>
        <a:ext cx="4818888" cy="1428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4:52:01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5:45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26:35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7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3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ext-detection-and-extraction-using-opencv-and-ocr/" TargetMode="External"/><Relationship Id="rId7" Type="http://schemas.openxmlformats.org/officeDocument/2006/relationships/hyperlink" Target="https://files.realpython.com/media/results2.5d8d3b8108cd.png" TargetMode="External"/><Relationship Id="rId2" Type="http://schemas.openxmlformats.org/officeDocument/2006/relationships/hyperlink" Target="https://www.kaggle.com/medali1992/resnet50d-train-mnist-a-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929687.smushcdn.com/2633864/wp-content/uploads/2020/08/ocr_handwriting_reco_header.png?lossy=1&amp;strip=1&amp;webp=1" TargetMode="External"/><Relationship Id="rId5" Type="http://schemas.openxmlformats.org/officeDocument/2006/relationships/hyperlink" Target="https://docs.opencv.org/4.x/d7/d4d/tutorial_py_thresholding.html" TargetMode="External"/><Relationship Id="rId4" Type="http://schemas.openxmlformats.org/officeDocument/2006/relationships/hyperlink" Target="https://docs.opencv.org/3.4/d3/dc1/tutorial_basic_linear_transfor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3" descr="White alphabet letters placed flat and stacked">
            <a:extLst>
              <a:ext uri="{FF2B5EF4-FFF2-40B4-BE49-F238E27FC236}">
                <a16:creationId xmlns:a16="http://schemas.microsoft.com/office/drawing/2014/main" id="{A5F3D152-F820-4257-8DDD-3456984A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0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6A1B6B-8394-4C71-9052-4032EFB9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Simplified OCR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B847-FA0F-4198-B3A3-C10104BB3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By: Eric Zhou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B52B-3060-4290-8792-360373B1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FF56-97C0-48F3-B8F1-9FCF2147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Research/References (All March 2022):</a:t>
            </a:r>
          </a:p>
          <a:p>
            <a:pPr lvl="1"/>
            <a:r>
              <a:rPr lang="en-US" sz="1800" dirty="0"/>
              <a:t>Class code</a:t>
            </a:r>
          </a:p>
          <a:p>
            <a:pPr lvl="1"/>
            <a:r>
              <a:rPr lang="en-US" sz="1800" dirty="0"/>
              <a:t>Combining Data: </a:t>
            </a:r>
            <a:r>
              <a:rPr lang="en-US" sz="1800" dirty="0">
                <a:hlinkClick r:id="rId2"/>
              </a:rPr>
              <a:t>https://www.kaggle.com/medali1992/resnet50d-train-mnist-a-z</a:t>
            </a:r>
            <a:endParaRPr lang="en-US" sz="1800" dirty="0"/>
          </a:p>
          <a:p>
            <a:pPr lvl="1"/>
            <a:r>
              <a:rPr lang="en-US" sz="1800" dirty="0"/>
              <a:t>Finding Text: </a:t>
            </a:r>
            <a:r>
              <a:rPr lang="en-US" sz="1800" dirty="0">
                <a:hlinkClick r:id="rId3"/>
              </a:rPr>
              <a:t>https://www.geeksforgeeks.org/text-detection-and-extraction-using-opencv-and-ocr/</a:t>
            </a:r>
            <a:endParaRPr lang="en-US" sz="1800" dirty="0"/>
          </a:p>
          <a:p>
            <a:pPr lvl="1" fontAlgn="ctr">
              <a:spcAft>
                <a:spcPts val="0"/>
              </a:spcAft>
            </a:pPr>
            <a:r>
              <a:rPr lang="en-US" sz="1800" dirty="0"/>
              <a:t>OpenCV Resources:</a:t>
            </a:r>
            <a:endParaRPr lang="en-US" sz="1800" u="sng" dirty="0"/>
          </a:p>
          <a:p>
            <a:pPr lvl="2" fontAlgn="ctr"/>
            <a:r>
              <a:rPr lang="en-US" sz="1600" dirty="0"/>
              <a:t>Brightness + Contrast: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https://docs.opencv.org/3.4/d3/dc1/tutorial_basic_linear_transform.html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lvl="2" fontAlgn="ctr"/>
            <a:r>
              <a:rPr lang="en-US" sz="1600" dirty="0"/>
              <a:t>Thresholds: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https://docs.opencv.org/4.x/d7/d4d/tutorial_py_thresholding.html</a:t>
            </a:r>
            <a:endParaRPr lang="en-US" sz="1600" dirty="0"/>
          </a:p>
          <a:p>
            <a:r>
              <a:rPr lang="en-US" sz="1400" dirty="0"/>
              <a:t>Images:</a:t>
            </a:r>
          </a:p>
          <a:p>
            <a:pPr lvl="1"/>
            <a:r>
              <a:rPr lang="en-US" sz="1200" dirty="0">
                <a:hlinkClick r:id="rId6"/>
              </a:rPr>
              <a:t>https://929687.smushcdn.com/2633864/wp-content/uploads/2020/08/ocr_handwriting_reco_header.png?lossy=1&amp;strip=1&amp;webp=1</a:t>
            </a:r>
            <a:endParaRPr lang="en-US" sz="1200" dirty="0"/>
          </a:p>
          <a:p>
            <a:pPr lvl="1"/>
            <a:r>
              <a:rPr lang="en-US" sz="1200" dirty="0">
                <a:hlinkClick r:id="rId7"/>
              </a:rPr>
              <a:t>https://files.realpython.com/media/results2.5d8d3b8108cd.png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40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2DB6-27D8-4C40-AF5B-1AFEC35D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8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22E0CAC-0B57-4727-A493-C510378B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191" y="2706624"/>
            <a:ext cx="6241568" cy="39608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Project: Simplified OCR for letters and numbers</a:t>
            </a:r>
          </a:p>
          <a:p>
            <a:r>
              <a:rPr lang="en-US" dirty="0">
                <a:solidFill>
                  <a:schemeClr val="bg1"/>
                </a:solidFill>
              </a:rPr>
              <a:t>Problem: Accurate recognition of characters in an image</a:t>
            </a:r>
          </a:p>
          <a:p>
            <a:r>
              <a:rPr lang="en-US" dirty="0">
                <a:solidFill>
                  <a:schemeClr val="bg1"/>
                </a:solidFill>
              </a:rPr>
              <a:t>Question: How can machine learning concepts be used with computer vision to do OCR?</a:t>
            </a:r>
          </a:p>
          <a:p>
            <a:r>
              <a:rPr lang="en-US" dirty="0">
                <a:solidFill>
                  <a:schemeClr val="bg1"/>
                </a:solidFill>
              </a:rPr>
              <a:t>Optical Character Recognition (OCR): Recognition of text through computer vision (CV) and character recognition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 Detection (CV) + Text Recognition (CNN)</a:t>
            </a:r>
          </a:p>
        </p:txBody>
      </p:sp>
      <p:pic>
        <p:nvPicPr>
          <p:cNvPr id="1028" name="Picture 4" descr="Setting up a Simple OCR Server – Real Python">
            <a:extLst>
              <a:ext uri="{FF2B5EF4-FFF2-40B4-BE49-F238E27FC236}">
                <a16:creationId xmlns:a16="http://schemas.microsoft.com/office/drawing/2014/main" id="{CE88229D-8033-4F6A-861F-31370FDD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183" y="638137"/>
            <a:ext cx="4014216" cy="23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CR: Handwriting recognition with OpenCV, Keras, and TensorFlow -  PyImageSearch">
            <a:extLst>
              <a:ext uri="{FF2B5EF4-FFF2-40B4-BE49-F238E27FC236}">
                <a16:creationId xmlns:a16="http://schemas.microsoft.com/office/drawing/2014/main" id="{96073109-9A32-424B-9C36-5CA975936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3" t="26947" r="23712" b="34562"/>
          <a:stretch/>
        </p:blipFill>
        <p:spPr bwMode="auto">
          <a:xfrm>
            <a:off x="363183" y="3981611"/>
            <a:ext cx="3995928" cy="19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3ADF-099D-4FA2-BE73-5C17F877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Data &amp; ML</a:t>
            </a:r>
            <a:endParaRPr lang="en-US" sz="560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49941"/>
          </a:solidFill>
          <a:ln w="38100" cap="rnd">
            <a:solidFill>
              <a:srgbClr val="D4994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F8618F0-454B-48EB-9343-5EDA48678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10144"/>
              </p:ext>
            </p:extLst>
          </p:nvPr>
        </p:nvGraphicFramePr>
        <p:xfrm>
          <a:off x="640080" y="2468615"/>
          <a:ext cx="4818888" cy="431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9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CC1AAA-377E-4FCE-81E9-FE43D5767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9048" y="841512"/>
            <a:ext cx="5458968" cy="51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0B43-0F2E-47A7-B147-53B9583A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Trajectory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765E-549D-4B86-B373-2FCCBB3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257800" cy="4659423"/>
          </a:xfrm>
        </p:spPr>
        <p:txBody>
          <a:bodyPr>
            <a:noAutofit/>
          </a:bodyPr>
          <a:lstStyle/>
          <a:p>
            <a:r>
              <a:rPr lang="en-US" sz="2400" dirty="0"/>
              <a:t>Cleaning and Working with Data</a:t>
            </a:r>
          </a:p>
          <a:p>
            <a:r>
              <a:rPr lang="en-US" sz="2400" dirty="0"/>
              <a:t>Convolutional Neural Network</a:t>
            </a:r>
          </a:p>
          <a:p>
            <a:pPr lvl="1"/>
            <a:r>
              <a:rPr lang="en-US" dirty="0"/>
              <a:t>Building and training CNN (Google </a:t>
            </a:r>
            <a:r>
              <a:rPr lang="en-US" dirty="0" err="1"/>
              <a:t>Colab</a:t>
            </a:r>
            <a:r>
              <a:rPr lang="en-US" dirty="0"/>
              <a:t> to make it faster)</a:t>
            </a:r>
          </a:p>
          <a:p>
            <a:pPr lvl="1"/>
            <a:r>
              <a:rPr lang="en-US" dirty="0"/>
              <a:t>Testing on test data</a:t>
            </a:r>
          </a:p>
          <a:p>
            <a:r>
              <a:rPr lang="en-US" sz="2400" dirty="0"/>
              <a:t>OCR Image Preprocessing and Locating Characters (Most Difficult)</a:t>
            </a:r>
          </a:p>
          <a:p>
            <a:r>
              <a:rPr lang="en-US" sz="2400" dirty="0"/>
              <a:t>OCR Predictions with CNN</a:t>
            </a:r>
          </a:p>
          <a:p>
            <a:r>
              <a:rPr lang="en-US" sz="2400" dirty="0"/>
              <a:t>Lots of Tuning (Most Time Spent)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4EB21-CA7C-4917-96DE-24E91357211D}"/>
              </a:ext>
            </a:extLst>
          </p:cNvPr>
          <p:cNvSpPr txBox="1"/>
          <p:nvPr/>
        </p:nvSpPr>
        <p:spPr>
          <a:xfrm>
            <a:off x="6918531" y="1929383"/>
            <a:ext cx="47514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Overall, I think this project went surprisingly well. Although I did get stuck on some parts, it was a lot more accurate than I expected it to be. Rather than bugs, I spent more time figuring new things out and tuning numbers.</a:t>
            </a:r>
          </a:p>
          <a:p>
            <a:endParaRPr lang="en-US" sz="2400" dirty="0"/>
          </a:p>
          <a:p>
            <a:r>
              <a:rPr lang="en-US" sz="2400" dirty="0"/>
              <a:t>To Further Improve: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Train model for longer and on more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Testing other ways of preprocessing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More preprocessing (e.g., tilt readjustment)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Postprocessing (Dictionary and finding closest word</a:t>
            </a:r>
            <a:r>
              <a:rPr lang="en-US" sz="2400"/>
              <a:t>/words)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6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8C7500-B879-4540-BA6C-EC3398982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EC92-5245-4F7D-A81B-2EA932BE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12" y="4682454"/>
            <a:ext cx="336499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/>
              <a:t>Model 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952" y="4527708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07AEA16-6BCC-476A-A558-F8F79C42F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84" y="526400"/>
            <a:ext cx="7443868" cy="560150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CBF84F-41B8-4002-99A8-CD7CB0495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52" y="2288708"/>
            <a:ext cx="3840480" cy="155539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2134FC-E690-49F8-8B65-A3E8CCCBE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52" y="1305311"/>
            <a:ext cx="3840480" cy="8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8F970-2039-460D-8B35-B786153A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/>
              <a:t>Bug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14">
            <a:extLst>
              <a:ext uri="{FF2B5EF4-FFF2-40B4-BE49-F238E27FC236}">
                <a16:creationId xmlns:a16="http://schemas.microsoft.com/office/drawing/2014/main" id="{DB1C6C2D-FA64-4E04-957D-5DAB2108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563738"/>
            <a:ext cx="6894576" cy="359931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Multiple Bounding Boxes for Each Letter</a:t>
            </a:r>
          </a:p>
          <a:p>
            <a:r>
              <a:rPr lang="en-US" sz="2000" dirty="0"/>
              <a:t>Solution: Combine all overlapping boxes (based on x) into 1 using the very outer points of all overlapping boxes to include all necessary parts</a:t>
            </a:r>
          </a:p>
          <a:p>
            <a:r>
              <a:rPr lang="en-US" sz="2000" dirty="0"/>
              <a:t>Able to fix boxes that were completely overlapping but had some problems with ones that were partially overlapping</a:t>
            </a:r>
          </a:p>
          <a:p>
            <a:pPr lvl="1"/>
            <a:r>
              <a:rPr lang="en-US" sz="1600" dirty="0"/>
              <a:t>Because I calculated x and y first and replaced it with a new number, the result for width and height were the same as the original box no matter what</a:t>
            </a:r>
          </a:p>
          <a:p>
            <a:r>
              <a:rPr lang="en-US" sz="2000" dirty="0"/>
              <a:t>Calculate x2 and y2 (bottom right point) first and then update x and y as well as w and 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AE92C1-29CC-43EF-A5B7-2C36DCEB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0" y="255533"/>
            <a:ext cx="9971240" cy="99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5FDBBC-7A37-4503-9E28-48B831278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0" y="1357078"/>
            <a:ext cx="9971230" cy="9971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62806C-4191-40FD-AAAD-9A3B22DA3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6" y="2784982"/>
            <a:ext cx="3092026" cy="18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4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5C0-364C-4B2F-A7FA-B889981A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07008-AF7A-479B-ACCA-3C86F549C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030"/>
            <a:ext cx="12192000" cy="1230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78D8ED-6C7F-4816-8472-7A6D4F1A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286"/>
            <a:ext cx="12192000" cy="12303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883060-CF45-462D-8D8A-266F8BEE690A}"/>
              </a:ext>
            </a:extLst>
          </p:cNvPr>
          <p:cNvCxnSpPr>
            <a:cxnSpLocks/>
          </p:cNvCxnSpPr>
          <p:nvPr/>
        </p:nvCxnSpPr>
        <p:spPr>
          <a:xfrm>
            <a:off x="6096000" y="3736274"/>
            <a:ext cx="0" cy="57489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C4645-221B-4F6E-9029-A452BC42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412"/>
            <a:ext cx="12192000" cy="1230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0F8EB8-289E-4D1A-B5FE-A5591D8E8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7687"/>
            <a:ext cx="12192000" cy="123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19989-9AC0-4231-BCE3-94D203376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206"/>
            <a:ext cx="12192000" cy="1230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9F2B5-73FB-478F-907D-E0625F413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03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3ADBA1-580D-4C89-A108-5C577BC08C38}"/>
              </a:ext>
            </a:extLst>
          </p:cNvPr>
          <p:cNvCxnSpPr>
            <a:cxnSpLocks/>
          </p:cNvCxnSpPr>
          <p:nvPr/>
        </p:nvCxnSpPr>
        <p:spPr>
          <a:xfrm>
            <a:off x="6096000" y="1290420"/>
            <a:ext cx="0" cy="61733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9641D6-E402-46BC-B8CF-6A6B3474EEEA}"/>
              </a:ext>
            </a:extLst>
          </p:cNvPr>
          <p:cNvCxnSpPr>
            <a:cxnSpLocks/>
          </p:cNvCxnSpPr>
          <p:nvPr/>
        </p:nvCxnSpPr>
        <p:spPr>
          <a:xfrm>
            <a:off x="6096000" y="2958605"/>
            <a:ext cx="0" cy="57489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9FEAE-B41E-4160-A909-3624B5AAD691}"/>
              </a:ext>
            </a:extLst>
          </p:cNvPr>
          <p:cNvCxnSpPr>
            <a:cxnSpLocks/>
          </p:cNvCxnSpPr>
          <p:nvPr/>
        </p:nvCxnSpPr>
        <p:spPr>
          <a:xfrm>
            <a:off x="6096000" y="4948351"/>
            <a:ext cx="0" cy="57489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5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262-52C1-4598-B1D7-47994000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745-6221-4BB5-9B96-A77AA7AE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338"/>
            <a:ext cx="12192000" cy="123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6BE7C-AB2D-46F1-9FA9-A5D8EB3F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354"/>
            <a:ext cx="12192000" cy="12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81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Modern Love</vt:lpstr>
      <vt:lpstr>The Hand</vt:lpstr>
      <vt:lpstr>Wingdings</vt:lpstr>
      <vt:lpstr>SketchyVTI</vt:lpstr>
      <vt:lpstr>Simplified OCR</vt:lpstr>
      <vt:lpstr>Project Overview</vt:lpstr>
      <vt:lpstr>Data &amp; ML</vt:lpstr>
      <vt:lpstr>Project Trajectory</vt:lpstr>
      <vt:lpstr>Model Demo</vt:lpstr>
      <vt:lpstr>Bug</vt:lpstr>
      <vt:lpstr>OCR Demo</vt:lpstr>
      <vt:lpstr>PowerPoint Presentation</vt:lpstr>
      <vt:lpstr>Final Result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OCR</dc:title>
  <dc:creator>Eric Zhou</dc:creator>
  <cp:lastModifiedBy>Eric Zhou</cp:lastModifiedBy>
  <cp:revision>1</cp:revision>
  <dcterms:created xsi:type="dcterms:W3CDTF">2022-03-08T03:57:42Z</dcterms:created>
  <dcterms:modified xsi:type="dcterms:W3CDTF">2022-03-09T17:48:08Z</dcterms:modified>
</cp:coreProperties>
</file>