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305" r:id="rId4"/>
    <p:sldId id="296" r:id="rId5"/>
    <p:sldId id="271" r:id="rId6"/>
    <p:sldId id="297" r:id="rId7"/>
    <p:sldId id="298" r:id="rId8"/>
    <p:sldId id="304" r:id="rId9"/>
    <p:sldId id="301" r:id="rId10"/>
    <p:sldId id="299" r:id="rId11"/>
    <p:sldId id="269" r:id="rId12"/>
  </p:sldIdLst>
  <p:sldSz cx="9144000" cy="5143500" type="screen16x9"/>
  <p:notesSz cx="6858000" cy="9144000"/>
  <p:embeddedFontLst>
    <p:embeddedFont>
      <p:font typeface="Amatic SC" panose="02020500000000000000" charset="-79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anose="0202050000000000000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36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68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61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4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34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8CFj-l1jIZw?feature=oembed" TargetMode="Externa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50" y="1731450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鴨鴨派對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電腦動畫與特效Final</a:t>
            </a:r>
            <a:r>
              <a:rPr lang="e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EFBBF21-83EE-AE28-851F-7CA36E252E43}"/>
              </a:ext>
            </a:extLst>
          </p:cNvPr>
          <p:cNvSpPr txBox="1"/>
          <p:nvPr/>
        </p:nvSpPr>
        <p:spPr>
          <a:xfrm>
            <a:off x="5414682" y="3747247"/>
            <a:ext cx="2622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latin typeface=""/>
                <a:cs typeface="Times New Roman" panose="02020603050405020304" pitchFamily="18" charset="0"/>
              </a:rPr>
              <a:t>Team 49</a:t>
            </a:r>
          </a:p>
          <a:p>
            <a:r>
              <a:rPr kumimoji="1" lang="en-US" altLang="zh-TW" dirty="0">
                <a:latin typeface=""/>
                <a:cs typeface="Times New Roman" panose="02020603050405020304" pitchFamily="18" charset="0"/>
              </a:rPr>
              <a:t>0713209 </a:t>
            </a:r>
            <a:r>
              <a:rPr kumimoji="1" lang="zh-TW" altLang="en-US" dirty="0">
                <a:latin typeface=""/>
                <a:cs typeface="Times New Roman" panose="02020603050405020304" pitchFamily="18" charset="0"/>
              </a:rPr>
              <a:t>宋珮瑜 </a:t>
            </a:r>
            <a:r>
              <a:rPr kumimoji="1" lang="en-US" altLang="zh-TW" dirty="0">
                <a:latin typeface=""/>
                <a:cs typeface="Times New Roman" panose="02020603050405020304" pitchFamily="18" charset="0"/>
              </a:rPr>
              <a:t>0716234 </a:t>
            </a:r>
            <a:r>
              <a:rPr kumimoji="1" lang="zh-TW" altLang="en-US" dirty="0">
                <a:latin typeface=""/>
                <a:cs typeface="Times New Roman" panose="02020603050405020304" pitchFamily="18" charset="0"/>
              </a:rPr>
              <a:t>蕭彧</a:t>
            </a:r>
            <a:endParaRPr kumimoji="1" lang="en-US" altLang="zh-TW" dirty="0">
              <a:latin typeface=""/>
              <a:cs typeface="Times New Roman" panose="02020603050405020304" pitchFamily="18" charset="0"/>
            </a:endParaRPr>
          </a:p>
          <a:p>
            <a:endParaRPr kumimoji="1" lang="zh-TW" altLang="en-US" dirty="0">
              <a:latin typeface="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57CD38D2-1DDB-E020-FFC9-7248E6D18D0A}"/>
              </a:ext>
            </a:extLst>
          </p:cNvPr>
          <p:cNvSpPr/>
          <p:nvPr/>
        </p:nvSpPr>
        <p:spPr>
          <a:xfrm>
            <a:off x="5349790" y="1057835"/>
            <a:ext cx="1837765" cy="7171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4054D9CA-F986-3599-5769-AEA31F025D45}"/>
              </a:ext>
            </a:extLst>
          </p:cNvPr>
          <p:cNvSpPr/>
          <p:nvPr/>
        </p:nvSpPr>
        <p:spPr>
          <a:xfrm>
            <a:off x="1174376" y="1057835"/>
            <a:ext cx="1837765" cy="7171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8D64C5-348F-B94C-62B6-896B9F5DB84B}"/>
              </a:ext>
            </a:extLst>
          </p:cNvPr>
          <p:cNvSpPr txBox="1"/>
          <p:nvPr/>
        </p:nvSpPr>
        <p:spPr>
          <a:xfrm>
            <a:off x="1744444" y="12258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蕭彧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F287F1-ED82-F046-E608-626450E30954}"/>
              </a:ext>
            </a:extLst>
          </p:cNvPr>
          <p:cNvSpPr txBox="1"/>
          <p:nvPr/>
        </p:nvSpPr>
        <p:spPr>
          <a:xfrm>
            <a:off x="5791619" y="1216369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宋珮瑜</a:t>
            </a:r>
            <a:endParaRPr kumimoji="1"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0CB752A-DB81-6E14-90F5-CD05BBE24920}"/>
              </a:ext>
            </a:extLst>
          </p:cNvPr>
          <p:cNvSpPr txBox="1"/>
          <p:nvPr/>
        </p:nvSpPr>
        <p:spPr>
          <a:xfrm>
            <a:off x="5085778" y="2121784"/>
            <a:ext cx="19672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sz="1600" dirty="0"/>
              <a:t>建模與骨骼設置</a:t>
            </a:r>
            <a:endParaRPr kumimoji="1" lang="en-US" altLang="zh-TW" sz="1600" dirty="0"/>
          </a:p>
          <a:p>
            <a:pPr marL="342900" indent="-342900">
              <a:buAutoNum type="arabicPeriod"/>
            </a:pPr>
            <a:r>
              <a:rPr kumimoji="1" lang="zh-TW" altLang="en-US" sz="1600" dirty="0"/>
              <a:t>動作設計</a:t>
            </a:r>
            <a:endParaRPr kumimoji="1" lang="en-US" altLang="zh-TW" sz="1600" dirty="0"/>
          </a:p>
          <a:p>
            <a:pPr marL="342900" indent="-342900">
              <a:buAutoNum type="arabicPeriod"/>
            </a:pPr>
            <a:r>
              <a:rPr kumimoji="1" lang="en-US" altLang="zh-TW" sz="1600" dirty="0"/>
              <a:t>Render</a:t>
            </a:r>
          </a:p>
          <a:p>
            <a:pPr marL="342900" indent="-342900">
              <a:buAutoNum type="arabicPeriod"/>
            </a:pPr>
            <a:r>
              <a:rPr kumimoji="1" lang="zh-TW" altLang="en-US" sz="1600" dirty="0"/>
              <a:t>後製影片</a:t>
            </a:r>
            <a:endParaRPr kumimoji="1" lang="en-US" altLang="zh-TW" sz="1600" dirty="0"/>
          </a:p>
          <a:p>
            <a:endParaRPr kumimoji="1"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4A80E9-15EF-3980-064B-E6D3BCB94599}"/>
              </a:ext>
            </a:extLst>
          </p:cNvPr>
          <p:cNvSpPr txBox="1"/>
          <p:nvPr/>
        </p:nvSpPr>
        <p:spPr>
          <a:xfrm>
            <a:off x="1012257" y="2097332"/>
            <a:ext cx="335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1.</a:t>
            </a:r>
            <a:r>
              <a:rPr kumimoji="1" lang="zh-TW" altLang="en-US" sz="1600" dirty="0"/>
              <a:t>  動作設計</a:t>
            </a:r>
            <a:endParaRPr kumimoji="1" lang="en-US" altLang="zh-TW" sz="1600" dirty="0"/>
          </a:p>
          <a:p>
            <a:pPr marL="342900" indent="-342900">
              <a:buAutoNum type="arabicPeriod" startAt="2"/>
            </a:pPr>
            <a:r>
              <a:rPr kumimoji="1" lang="zh-TW" altLang="en-US" sz="1600" dirty="0"/>
              <a:t>動畫拍攝（包含</a:t>
            </a:r>
            <a:r>
              <a:rPr kumimoji="1" lang="en-US" altLang="zh-TW" sz="1600" dirty="0"/>
              <a:t>light </a:t>
            </a:r>
            <a:r>
              <a:rPr kumimoji="1" lang="zh-TW" altLang="en-US" sz="1600" dirty="0"/>
              <a:t>與</a:t>
            </a:r>
            <a:r>
              <a:rPr kumimoji="1" lang="en-US" altLang="zh-TW" sz="1600" dirty="0"/>
              <a:t>camera)</a:t>
            </a:r>
          </a:p>
          <a:p>
            <a:pPr marL="342900" indent="-342900">
              <a:buAutoNum type="arabicPeriod" startAt="2"/>
            </a:pPr>
            <a:r>
              <a:rPr kumimoji="1" lang="en-US" altLang="zh-TW" sz="1600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210909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14ACC9-2C6A-23BE-6FCF-B19C9478E88E}"/>
              </a:ext>
            </a:extLst>
          </p:cNvPr>
          <p:cNvSpPr txBox="1"/>
          <p:nvPr/>
        </p:nvSpPr>
        <p:spPr>
          <a:xfrm>
            <a:off x="2183365" y="2062716"/>
            <a:ext cx="477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kumimoji="1" lang="zh-TW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2</a:t>
            </a:fld>
            <a:endParaRPr sz="2000"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27DE5E-35C1-97CA-B7F8-456591DC96DB}"/>
              </a:ext>
            </a:extLst>
          </p:cNvPr>
          <p:cNvSpPr txBox="1"/>
          <p:nvPr/>
        </p:nvSpPr>
        <p:spPr>
          <a:xfrm>
            <a:off x="753035" y="1524000"/>
            <a:ext cx="2473754" cy="3076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實作過程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結果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(Demo video)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工作分配</a:t>
            </a:r>
            <a:endParaRPr kumimoji="1"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2B1E8A6A-5B64-7F77-6766-EB86E5858A3B}"/>
              </a:ext>
            </a:extLst>
          </p:cNvPr>
          <p:cNvSpPr/>
          <p:nvPr/>
        </p:nvSpPr>
        <p:spPr>
          <a:xfrm>
            <a:off x="933371" y="915145"/>
            <a:ext cx="1837765" cy="7171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CCF12E-A1E5-0111-92C2-59FEA53E623B}"/>
              </a:ext>
            </a:extLst>
          </p:cNvPr>
          <p:cNvSpPr txBox="1"/>
          <p:nvPr/>
        </p:nvSpPr>
        <p:spPr>
          <a:xfrm>
            <a:off x="1062614" y="107367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CB396F-91B6-49B7-B931-5B70CDB4E037}"/>
              </a:ext>
            </a:extLst>
          </p:cNvPr>
          <p:cNvSpPr txBox="1"/>
          <p:nvPr/>
        </p:nvSpPr>
        <p:spPr>
          <a:xfrm>
            <a:off x="777426" y="1881008"/>
            <a:ext cx="55383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動畫小短片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吃鴨肉炒麵的時候想到的故事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五隻鴨子在城市裡進行大逃殺，需要淘汰四隻來做鴨肉炒麵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機器人前往抓鴨子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63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實作過程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87179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2B1E8A6A-5B64-7F77-6766-EB86E5858A3B}"/>
              </a:ext>
            </a:extLst>
          </p:cNvPr>
          <p:cNvSpPr/>
          <p:nvPr/>
        </p:nvSpPr>
        <p:spPr>
          <a:xfrm>
            <a:off x="1174376" y="1057835"/>
            <a:ext cx="1837765" cy="7171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CCF12E-A1E5-0111-92C2-59FEA53E623B}"/>
              </a:ext>
            </a:extLst>
          </p:cNvPr>
          <p:cNvSpPr txBox="1"/>
          <p:nvPr/>
        </p:nvSpPr>
        <p:spPr>
          <a:xfrm>
            <a:off x="1487964" y="12163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建模工具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75A1E2-2A83-4C8D-5C57-FE25B559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80" y="1908670"/>
            <a:ext cx="2467275" cy="663080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F59362C0-F5F8-53CB-6DDA-15FB612EFED9}"/>
              </a:ext>
            </a:extLst>
          </p:cNvPr>
          <p:cNvSpPr/>
          <p:nvPr/>
        </p:nvSpPr>
        <p:spPr>
          <a:xfrm>
            <a:off x="5212978" y="1057834"/>
            <a:ext cx="1837765" cy="7171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4375E8-8E77-8A80-6362-5831BC03CA04}"/>
              </a:ext>
            </a:extLst>
          </p:cNvPr>
          <p:cNvSpPr txBox="1"/>
          <p:nvPr/>
        </p:nvSpPr>
        <p:spPr>
          <a:xfrm>
            <a:off x="5783046" y="12314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/>
              <a:t>場景</a:t>
            </a:r>
          </a:p>
        </p:txBody>
      </p:sp>
      <p:sp>
        <p:nvSpPr>
          <p:cNvPr id="17" name="文字版面配置區 6">
            <a:extLst>
              <a:ext uri="{FF2B5EF4-FFF2-40B4-BE49-F238E27FC236}">
                <a16:creationId xmlns:a16="http://schemas.microsoft.com/office/drawing/2014/main" id="{10414944-2FCC-59C3-3900-61DC895EF327}"/>
              </a:ext>
            </a:extLst>
          </p:cNvPr>
          <p:cNvSpPr txBox="1">
            <a:spLocks/>
          </p:cNvSpPr>
          <p:nvPr/>
        </p:nvSpPr>
        <p:spPr>
          <a:xfrm>
            <a:off x="5015755" y="1925796"/>
            <a:ext cx="2693892" cy="4787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/>
              <a:t>使用插件 </a:t>
            </a:r>
            <a:r>
              <a:rPr lang="en-US" altLang="zh-TW" dirty="0"/>
              <a:t>building tools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0E7CC8A-01CE-8E10-F80D-2940476C22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86" b="31722"/>
          <a:stretch/>
        </p:blipFill>
        <p:spPr>
          <a:xfrm>
            <a:off x="4815298" y="2265085"/>
            <a:ext cx="2894349" cy="2108428"/>
          </a:xfrm>
          <a:prstGeom prst="rect">
            <a:avLst/>
          </a:prstGeom>
        </p:spPr>
      </p:pic>
      <p:sp>
        <p:nvSpPr>
          <p:cNvPr id="11" name="圓角矩形 1">
            <a:extLst>
              <a:ext uri="{FF2B5EF4-FFF2-40B4-BE49-F238E27FC236}">
                <a16:creationId xmlns:a16="http://schemas.microsoft.com/office/drawing/2014/main" id="{7946511E-FDBC-495A-81FD-71491CCC16FF}"/>
              </a:ext>
            </a:extLst>
          </p:cNvPr>
          <p:cNvSpPr/>
          <p:nvPr/>
        </p:nvSpPr>
        <p:spPr>
          <a:xfrm>
            <a:off x="1174376" y="2627693"/>
            <a:ext cx="1837765" cy="7171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D2F82C-6CEB-4F7C-AFEB-F644E0EDBC9F}"/>
              </a:ext>
            </a:extLst>
          </p:cNvPr>
          <p:cNvSpPr txBox="1"/>
          <p:nvPr/>
        </p:nvSpPr>
        <p:spPr>
          <a:xfrm>
            <a:off x="1750234" y="27773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剪輯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94BE18-CDCE-470B-B025-15B909F698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70" t="12468" r="29127" b="12468"/>
          <a:stretch/>
        </p:blipFill>
        <p:spPr>
          <a:xfrm>
            <a:off x="1637345" y="3400813"/>
            <a:ext cx="945142" cy="844533"/>
          </a:xfrm>
          <a:prstGeom prst="rect">
            <a:avLst/>
          </a:prstGeom>
        </p:spPr>
      </p:pic>
      <p:sp>
        <p:nvSpPr>
          <p:cNvPr id="15" name="文字版面配置區 6">
            <a:extLst>
              <a:ext uri="{FF2B5EF4-FFF2-40B4-BE49-F238E27FC236}">
                <a16:creationId xmlns:a16="http://schemas.microsoft.com/office/drawing/2014/main" id="{2814FC81-B407-4368-BF2A-927EE5FC011E}"/>
              </a:ext>
            </a:extLst>
          </p:cNvPr>
          <p:cNvSpPr txBox="1">
            <a:spLocks/>
          </p:cNvSpPr>
          <p:nvPr/>
        </p:nvSpPr>
        <p:spPr>
          <a:xfrm>
            <a:off x="1750234" y="4301289"/>
            <a:ext cx="2693892" cy="4787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err="1"/>
              <a:t>imovie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>
            <a:extLst>
              <a:ext uri="{FF2B5EF4-FFF2-40B4-BE49-F238E27FC236}">
                <a16:creationId xmlns:a16="http://schemas.microsoft.com/office/drawing/2014/main" id="{05E695C0-8947-C0AD-4E0F-E879D42B81EC}"/>
              </a:ext>
            </a:extLst>
          </p:cNvPr>
          <p:cNvSpPr/>
          <p:nvPr/>
        </p:nvSpPr>
        <p:spPr>
          <a:xfrm>
            <a:off x="3664426" y="1057835"/>
            <a:ext cx="1837765" cy="7171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2B1E8A6A-5B64-7F77-6766-EB86E5858A3B}"/>
              </a:ext>
            </a:extLst>
          </p:cNvPr>
          <p:cNvSpPr/>
          <p:nvPr/>
        </p:nvSpPr>
        <p:spPr>
          <a:xfrm>
            <a:off x="1174376" y="1057835"/>
            <a:ext cx="1837765" cy="7171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FCCF12E-A1E5-0111-92C2-59FEA53E623B}"/>
              </a:ext>
            </a:extLst>
          </p:cNvPr>
          <p:cNvSpPr txBox="1"/>
          <p:nvPr/>
        </p:nvSpPr>
        <p:spPr>
          <a:xfrm>
            <a:off x="1872685" y="1225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588528-0375-4F78-1BEA-D434B435FD7F}"/>
              </a:ext>
            </a:extLst>
          </p:cNvPr>
          <p:cNvSpPr txBox="1"/>
          <p:nvPr/>
        </p:nvSpPr>
        <p:spPr>
          <a:xfrm>
            <a:off x="3317577" y="3939615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/>
              <a:t>主要使用</a:t>
            </a:r>
            <a:r>
              <a:rPr kumimoji="1" lang="en-US" altLang="zh-TW" sz="1600" dirty="0"/>
              <a:t>Forward Kinetics</a:t>
            </a:r>
            <a:endParaRPr kumimoji="1"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0AC202-159F-5D37-82FA-AFE8228B9F3F}"/>
              </a:ext>
            </a:extLst>
          </p:cNvPr>
          <p:cNvSpPr txBox="1"/>
          <p:nvPr/>
        </p:nvSpPr>
        <p:spPr>
          <a:xfrm>
            <a:off x="4106255" y="12163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機器人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E52C6083-5CA6-7B11-0E6F-26182BA8C09B}"/>
              </a:ext>
            </a:extLst>
          </p:cNvPr>
          <p:cNvSpPr/>
          <p:nvPr/>
        </p:nvSpPr>
        <p:spPr>
          <a:xfrm>
            <a:off x="6228332" y="1057835"/>
            <a:ext cx="1837765" cy="7171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D16E00-A054-3322-A14F-236DA3096902}"/>
              </a:ext>
            </a:extLst>
          </p:cNvPr>
          <p:cNvSpPr txBox="1"/>
          <p:nvPr/>
        </p:nvSpPr>
        <p:spPr>
          <a:xfrm>
            <a:off x="7050742" y="121636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車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87DF5A3-18BD-95B9-C071-6FD0A8D4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529" y="2142955"/>
            <a:ext cx="2235369" cy="159799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DBD8397-3A68-007A-DDF4-8F05BD31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58" y="2231125"/>
            <a:ext cx="1270000" cy="14732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4CDC76E-9CDF-2D51-B7DA-EFE7B8BA9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0" y="2249802"/>
            <a:ext cx="2260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0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結果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55727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212;p18">
            <a:extLst>
              <a:ext uri="{FF2B5EF4-FFF2-40B4-BE49-F238E27FC236}">
                <a16:creationId xmlns:a16="http://schemas.microsoft.com/office/drawing/2014/main" id="{4886B00A-C14E-E33E-5442-F0CAB342CE7B}"/>
              </a:ext>
            </a:extLst>
          </p:cNvPr>
          <p:cNvSpPr txBox="1">
            <a:spLocks/>
          </p:cNvSpPr>
          <p:nvPr/>
        </p:nvSpPr>
        <p:spPr>
          <a:xfrm>
            <a:off x="-627581" y="461200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</a:t>
            </a:r>
          </a:p>
        </p:txBody>
      </p:sp>
      <p:pic>
        <p:nvPicPr>
          <p:cNvPr id="2" name="線上媒體 1" descr="鴨鴨派對 || Made with Blender">
            <a:hlinkClick r:id="" action="ppaction://media"/>
            <a:extLst>
              <a:ext uri="{FF2B5EF4-FFF2-40B4-BE49-F238E27FC236}">
                <a16:creationId xmlns:a16="http://schemas.microsoft.com/office/drawing/2014/main" id="{BD39F7C5-DE39-3F77-2DEC-3A67981EF89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0925" y="49379"/>
            <a:ext cx="8762150" cy="49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工作分配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90442472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124</Words>
  <Application>Microsoft Office PowerPoint</Application>
  <PresentationFormat>如螢幕大小 (16:9)</PresentationFormat>
  <Paragraphs>47</Paragraphs>
  <Slides>11</Slides>
  <Notes>11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Amatic SC</vt:lpstr>
      <vt:lpstr>Times New Roman</vt:lpstr>
      <vt:lpstr>新細明體</vt:lpstr>
      <vt:lpstr>Nunito</vt:lpstr>
      <vt:lpstr>Curio template</vt:lpstr>
      <vt:lpstr>鴨鴨派對 電腦動畫與特效Final project</vt:lpstr>
      <vt:lpstr>OUTLINE</vt:lpstr>
      <vt:lpstr>PowerPoint 簡報</vt:lpstr>
      <vt:lpstr>實作過程</vt:lpstr>
      <vt:lpstr>PowerPoint 簡報</vt:lpstr>
      <vt:lpstr>PowerPoint 簡報</vt:lpstr>
      <vt:lpstr>結果</vt:lpstr>
      <vt:lpstr>PowerPoint 簡報</vt:lpstr>
      <vt:lpstr>工作分配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鴨鴨派對 電腦動畫與特效Final project</dc:title>
  <cp:lastModifiedBy>彧蕭</cp:lastModifiedBy>
  <cp:revision>12</cp:revision>
  <dcterms:modified xsi:type="dcterms:W3CDTF">2022-06-14T06:33:26Z</dcterms:modified>
</cp:coreProperties>
</file>