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3d62453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3d62453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30a175f3e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30a175f3e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3be3d575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3be3d575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30a175f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30a175f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30a175f3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30a175f3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30a175f3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30a175f3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30a175f3e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30a175f3e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3b6a4bb5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3b6a4bb5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3b6a4bb5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3b6a4bb5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30a175f3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30a175f3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30a175f3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30a175f3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opendata.ecdc.europa.eu/covid19/casedistribution/csv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Covid19 Map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1073100" y="3082500"/>
            <a:ext cx="69978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潘建琿(0716103) 洪德輝(0716106) 郭志龍(0716336)</a:t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Repository 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/>
              <a:t>https://github.com/LiawiFelix/R_FinalProject</a:t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345150" y="2067450"/>
            <a:ext cx="2453700" cy="10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</a:t>
            </a:r>
            <a:endParaRPr sz="4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958650" y="2067450"/>
            <a:ext cx="1226700" cy="10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Q&amp;A</a:t>
            </a:r>
            <a:endParaRPr sz="4800"/>
          </a:p>
        </p:txBody>
      </p:sp>
      <p:sp>
        <p:nvSpPr>
          <p:cNvPr id="128" name="Google Shape;128;p24"/>
          <p:cNvSpPr txBox="1"/>
          <p:nvPr/>
        </p:nvSpPr>
        <p:spPr>
          <a:xfrm>
            <a:off x="3901050" y="2868100"/>
            <a:ext cx="13419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可以用中文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74000" y="62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474000" y="1513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https://opendata.ecdc.europa.eu/covid19/casedistribution/csv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The downloaded dataset don’t have .csv ext but don’t worry, read_csv can process it.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Current dataset: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2020 week 1 - 2020 week 52(according to the dataset)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 Used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271600" y="1136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ggplot2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To plot the graph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dplyr</a:t>
            </a:r>
            <a:br>
              <a:rPr lang="en"/>
            </a:br>
            <a:r>
              <a:rPr lang="en"/>
              <a:t>  </a:t>
            </a:r>
            <a:r>
              <a:rPr lang="en" sz="1400"/>
              <a:t> -    provide basic function for data manipulation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scales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 scaling the number for plotting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To get the world map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animation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To compile multiple plot into GIF file.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441900" y="308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distribution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41900" y="935300"/>
            <a:ext cx="8520600" cy="39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潘建琿(0716103): 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Search and Find dataset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Search and Find library 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Plotting the graph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Animate the graph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洪德輝(0716106): 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Search and Find Dataset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Check dataset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Match Corona dataset with World Map Countries data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郭志龍(0716336): 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Filter data used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Search and Find Library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Plotting the graph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Animate the graph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474000" y="62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explanation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441900" y="1408725"/>
            <a:ext cx="8520600" cy="33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Find a good Covid-19 dataset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Find libraries to do plotting and animation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Check and Match dataset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Filter Dataset to do plotting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Plot each week Graph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Put each week graph plotting into list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Animate the plotting list using “animation” library 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encounter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Matching the country name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World map country name is different with our dataset country name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Solution: manually check the country name with NA weekly cases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Plotting world map have some blank part due to the join of corona dataset and world map data.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Solution: plot the corona infected distribution on top of the world map plot. 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encounter (Cont.)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402425" y="1278100"/>
            <a:ext cx="679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 startAt="3"/>
            </a:pPr>
            <a:r>
              <a:rPr lang="en" sz="1600"/>
              <a:t>Choosing the suitable color for the map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Solution: white → yellow → red → brown</a:t>
            </a:r>
            <a:br>
              <a:rPr lang="en" sz="1600"/>
            </a:b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Demonstrations</a:t>
            </a:r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362925" y="998050"/>
            <a:ext cx="41043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The result(.gif) is attached on the submitted files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6363" y="1432975"/>
            <a:ext cx="4671266" cy="35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Analysis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the animation plotting we can see the growing case of COVID-19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Based on the animation it can be seen the Virus is highly infectious and the number of infected growing rapidly. 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2150" y="2397275"/>
            <a:ext cx="3426442" cy="257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50" y="2414075"/>
            <a:ext cx="3383151" cy="254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