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F60DD-F9C1-4477-8DB1-D19CEEB9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989ED8-DD0D-48EA-9113-3D6A32F5E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C88A6-006A-4ACF-9707-7876636A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5A975-F8B4-47DB-ABE1-EA655BBD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46152-B234-4601-BB3F-805D1465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2142-09A8-4F6D-B25D-E1FFC73F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2A261E-0D50-4D02-9C9D-DBDAE3C3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0AE0D-CD19-4DAF-B407-BCB71291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B5AD0-C5AC-441A-9507-FAB0733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1C0AE-9504-48EC-BDCF-90F7DB0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6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5F315-16A2-4DCA-B486-19E711CC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E2096A-5241-4B3D-95D9-1BD9770B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42C9E-E409-491C-BC24-0DEE8432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CDB80-0195-40BE-BCFB-7B3F851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0FF4C-748C-44B0-AD3F-C0FCBD9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7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91AB4-E49E-4908-B686-4CC993A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E9E93-BD40-4C7A-AC60-47F8033D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BFBD1-3FEB-4077-A683-1FE2680A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CA9AF-7E72-4ED6-93BB-B0D3DCBC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08D0A-0889-4C53-9D18-57457CF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63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FAD3D-AA1F-4136-86BC-153AAD2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F07A1-8088-4F2D-8026-13FB914C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95ADF-21B4-4652-9936-FB07BE9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0C332-471A-4729-99B5-A699CB9E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DEC53-81B4-4E43-9E15-80587C6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7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9AC33-B9A7-4B0B-A3DE-C7AC1C5C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2EDE5-F85D-4107-8460-EEFA5B55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3C3BA-49AB-4F1F-8474-E7FC5631C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96522-4114-4E5C-B66C-DABBC64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E66C3A-BF46-4622-8A5C-C68BFA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81649-F28D-4137-9D37-76B772EE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218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A5157-2CE9-4322-AD72-AEBAAA0B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0F03D-EEC9-4C46-9BE5-01BBF0EF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54E43-031B-4E43-BA2F-ACCF3D56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8FFF3-CC7C-4297-BF7C-2C228F80A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9E9A89-D246-48F5-837C-960E4253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DA9FCD-68E2-4889-BD10-F164BBB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0DA866-941E-49C8-AB4E-995C726E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ACC908-5E31-48AD-ABAA-053C3DF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521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52631-138B-4ABC-BBC4-61BFB8A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F8FFA6-65D7-46A7-AF05-40D702C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9271-5ADF-4612-9B4D-82E0965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E37B2E-E94F-49D2-B68F-2FC7660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8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9C5DC8-EFB5-4708-BBDF-EB5BBF57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D27586-034A-4EF4-8196-0B6FD55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16939-3A3D-43B3-B3A9-D72F626D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93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31118-BEE1-496F-A4DF-2278C8C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10989-A488-4531-87B7-1BCE7357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AAA4DB-99A8-482F-B352-2B1A5189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C1F2C-C892-4A7A-85DE-DF1BC7B2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3846D-3C5A-4CCB-94BD-05087EFB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AF456-4109-42A7-98C9-9C9CE7ED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124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DF788-C870-4B01-92C1-B440FA92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493A4-2978-43DE-A45C-94A0D88A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4D59A-61DF-47BA-A706-813515D8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1448DE-8C05-451B-B497-539B17C6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8F9177-0A31-4EB8-960C-A9E9041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55EFB6-26D8-4662-A2DC-EA5329D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7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0EFD54-2DB7-4D36-BFD3-F2349A0E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9DD0A-9E49-4EC0-8673-081599C6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3C22C-4341-43DC-BFB7-6CBB43A1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974FF-5774-4CB4-88A6-F3AEADA6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1AB55-D3F2-4231-B7B7-8AADA6B93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8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889A4C-3C1B-49E8-9F3F-6B2E57FA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Speech enhancement by Wiener filtering - Voice activity detection and all pole modelling of the vocal tract</a:t>
            </a:r>
            <a:endParaRPr lang="fr-CH" sz="33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47012-D6BE-48FE-BA66-4B6765F04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Laurent </a:t>
            </a:r>
            <a:r>
              <a:rPr lang="en-US" sz="1300" dirty="0" err="1">
                <a:solidFill>
                  <a:srgbClr val="FFFFFF"/>
                </a:solidFill>
              </a:rPr>
              <a:t>Colbois</a:t>
            </a:r>
            <a:r>
              <a:rPr lang="en-US" sz="1300" dirty="0">
                <a:solidFill>
                  <a:srgbClr val="FFFFFF"/>
                </a:solidFill>
              </a:rPr>
              <a:t>, Lionel </a:t>
            </a:r>
            <a:r>
              <a:rPr lang="en-US" sz="1300" dirty="0" err="1">
                <a:solidFill>
                  <a:srgbClr val="FFFFFF"/>
                </a:solidFill>
              </a:rPr>
              <a:t>Desarzens</a:t>
            </a:r>
            <a:r>
              <a:rPr lang="en-US" sz="1300" dirty="0">
                <a:solidFill>
                  <a:srgbClr val="FFFFFF"/>
                </a:solidFill>
              </a:rPr>
              <a:t>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COM-415 Audio and Acoustic Signal Processing course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EPFL 2018-2019</a:t>
            </a:r>
            <a:endParaRPr lang="fr-CH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4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4107-6068-4E30-8F31-E0317AD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Final </a:t>
            </a:r>
            <a:r>
              <a:rPr lang="fr-CH" dirty="0" err="1"/>
              <a:t>results</a:t>
            </a:r>
            <a:r>
              <a:rPr lang="fr-CH" dirty="0"/>
              <a:t> &amp;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7EE97-CFC1-47C9-8E89-FF786410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66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584A5-9880-4089-8CB9-D91BBEA0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Menu of the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A0D9A-200E-47F5-A94D-58B242C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Algorithm</a:t>
            </a:r>
            <a:endParaRPr lang="fr-CH" dirty="0"/>
          </a:p>
          <a:p>
            <a:pPr lvl="1"/>
            <a:r>
              <a:rPr lang="fr-CH" dirty="0"/>
              <a:t>Wiener </a:t>
            </a:r>
            <a:r>
              <a:rPr lang="fr-CH" dirty="0" err="1"/>
              <a:t>Filtering</a:t>
            </a:r>
            <a:endParaRPr lang="fr-CH" dirty="0"/>
          </a:p>
          <a:p>
            <a:pPr lvl="1"/>
            <a:r>
              <a:rPr lang="fr-CH" dirty="0"/>
              <a:t>Noise Power Spectral Distribution (PSD) estimation</a:t>
            </a:r>
          </a:p>
          <a:p>
            <a:pPr lvl="1"/>
            <a:r>
              <a:rPr lang="fr-CH" dirty="0"/>
              <a:t>Speech PSD estimation : all-pole model</a:t>
            </a:r>
          </a:p>
          <a:p>
            <a:pPr lvl="1"/>
            <a:r>
              <a:rPr lang="fr-CH" dirty="0"/>
              <a:t>Voice Activity Detector</a:t>
            </a:r>
          </a:p>
          <a:p>
            <a:r>
              <a:rPr lang="fr-CH" dirty="0" err="1"/>
              <a:t>Results</a:t>
            </a:r>
            <a:endParaRPr lang="fr-CH" dirty="0"/>
          </a:p>
          <a:p>
            <a:pPr lvl="1"/>
            <a:r>
              <a:rPr lang="fr-CH" dirty="0"/>
              <a:t>Evaluation </a:t>
            </a:r>
            <a:r>
              <a:rPr lang="fr-CH" dirty="0" err="1"/>
              <a:t>metrics</a:t>
            </a:r>
            <a:endParaRPr lang="fr-CH" dirty="0"/>
          </a:p>
          <a:p>
            <a:pPr lvl="1"/>
            <a:r>
              <a:rPr lang="fr-CH" dirty="0"/>
              <a:t>Sentence and </a:t>
            </a:r>
            <a:r>
              <a:rPr lang="fr-CH" dirty="0" err="1"/>
              <a:t>word</a:t>
            </a:r>
            <a:r>
              <a:rPr lang="fr-CH" dirty="0"/>
              <a:t> </a:t>
            </a:r>
            <a:r>
              <a:rPr lang="fr-CH" dirty="0" err="1"/>
              <a:t>denoising</a:t>
            </a:r>
            <a:endParaRPr lang="fr-CH" dirty="0"/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01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B3CAF-E4D6-404E-B62A-756E8024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8E0C4-1D62-45C9-A0B7-6CE3F00D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Block </a:t>
            </a:r>
            <a:r>
              <a:rPr lang="fr-CH"/>
              <a:t>diagram :</a:t>
            </a:r>
          </a:p>
        </p:txBody>
      </p:sp>
    </p:spTree>
    <p:extLst>
      <p:ext uri="{BB962C8B-B14F-4D97-AF65-F5344CB8AC3E}">
        <p14:creationId xmlns:p14="http://schemas.microsoft.com/office/powerpoint/2010/main" val="270812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E2FE1-2D8C-4D05-A71E-99771C8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CH" dirty="0"/>
                  <a:t>Iterative Wiener </a:t>
                </a:r>
                <a:r>
                  <a:rPr lang="fr-CH" dirty="0" err="1"/>
                  <a:t>Filter</a:t>
                </a:r>
                <a:r>
                  <a:rPr lang="fr-CH" dirty="0"/>
                  <a:t> construction</a:t>
                </a:r>
              </a:p>
              <a:p>
                <a:endParaRPr lang="fr-CH" dirty="0"/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H" dirty="0"/>
              </a:p>
              <a:p>
                <a:pPr marL="450000" lvl="1" indent="0">
                  <a:buNone/>
                </a:pPr>
                <a:endParaRPr lang="fr-CH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power spectral density (PSD) of respectively the speech and the noise</a:t>
                </a:r>
              </a:p>
              <a:p>
                <a:pPr marL="0" indent="0">
                  <a:buNone/>
                </a:pPr>
                <a:endParaRPr lang="fr-CH" dirty="0"/>
              </a:p>
              <a:p>
                <a:r>
                  <a:rPr lang="fr-CH" dirty="0"/>
                  <a:t>Noise PSD estimation :</a:t>
                </a:r>
              </a:p>
              <a:p>
                <a:pPr lvl="1"/>
                <a:r>
                  <a:rPr lang="fr-CH" dirty="0"/>
                  <a:t>Assume noise </a:t>
                </a:r>
                <a:r>
                  <a:rPr lang="fr-CH" dirty="0" err="1"/>
                  <a:t>follows</a:t>
                </a:r>
                <a:r>
                  <a:rPr lang="fr-CH" dirty="0"/>
                  <a:t> a </a:t>
                </a:r>
                <a:r>
                  <a:rPr lang="fr-CH" dirty="0" err="1"/>
                  <a:t>Gaussian</a:t>
                </a:r>
                <a:r>
                  <a:rPr lang="fr-CH" dirty="0"/>
                  <a:t> distribution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endParaRPr lang="fr-CH" dirty="0"/>
              </a:p>
              <a:p>
                <a:pPr lvl="1"/>
                <a:r>
                  <a:rPr lang="fr-CH" dirty="0"/>
                  <a:t>Estimation of the standard </a:t>
                </a:r>
                <a:r>
                  <a:rPr lang="fr-CH" dirty="0" err="1"/>
                  <a:t>deviation</a:t>
                </a:r>
                <a:r>
                  <a:rPr lang="fr-CH" dirty="0"/>
                  <a:t> </a:t>
                </a:r>
                <a:r>
                  <a:rPr lang="fr-CH" dirty="0" err="1"/>
                  <a:t>based</a:t>
                </a:r>
                <a:r>
                  <a:rPr lang="fr-CH" dirty="0"/>
                  <a:t> on the </a:t>
                </a:r>
                <a:r>
                  <a:rPr lang="fr-CH" dirty="0" err="1"/>
                  <a:t>previous</a:t>
                </a:r>
                <a:r>
                  <a:rPr lang="fr-CH" dirty="0"/>
                  <a:t> frames</a:t>
                </a:r>
              </a:p>
              <a:p>
                <a:pPr lvl="1"/>
                <a:endParaRPr lang="fr-CH" dirty="0"/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8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3FF0-35CF-4FA5-A8CB-6345553C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r>
              <a:rPr lang="fr-CH" dirty="0"/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3FC00C-C0DD-4F6A-926B-02316909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CH" dirty="0"/>
                  <a:t>Speech PSD estimation : all-pole modeling</a:t>
                </a:r>
              </a:p>
              <a:p>
                <a:pPr lvl="1"/>
                <a:r>
                  <a:rPr lang="fr-CH" dirty="0"/>
                  <a:t>Auto-</a:t>
                </a:r>
                <a:r>
                  <a:rPr lang="fr-CH" dirty="0" err="1"/>
                  <a:t>regressive</a:t>
                </a:r>
                <a:r>
                  <a:rPr lang="fr-CH" dirty="0"/>
                  <a:t> process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CH" dirty="0"/>
              </a:p>
              <a:p>
                <a:pPr lvl="1"/>
                <a:endParaRPr lang="fr-CH" dirty="0"/>
              </a:p>
              <a:p>
                <a:pPr lvl="1"/>
                <a:r>
                  <a:rPr lang="fr-CH" dirty="0" err="1"/>
                  <a:t>Where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gain factor,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simple </a:t>
                </a:r>
                <a:r>
                  <a:rPr lang="fr-CH" dirty="0" err="1"/>
                  <a:t>periodic</a:t>
                </a:r>
                <a:r>
                  <a:rPr lang="fr-CH" dirty="0"/>
                  <a:t> excitation,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DFT coefficient</a:t>
                </a:r>
              </a:p>
              <a:p>
                <a:pPr lvl="1"/>
                <a:r>
                  <a:rPr lang="fr-CH" dirty="0"/>
                  <a:t>The </a:t>
                </a:r>
                <a:r>
                  <a:rPr lang="fr-CH" dirty="0" err="1"/>
                  <a:t>estimated</a:t>
                </a:r>
                <a:r>
                  <a:rPr lang="fr-CH" dirty="0"/>
                  <a:t> PSD </a:t>
                </a:r>
                <a:r>
                  <a:rPr lang="fr-CH" dirty="0" err="1"/>
                  <a:t>is</a:t>
                </a:r>
                <a:r>
                  <a:rPr lang="fr-CH" dirty="0"/>
                  <a:t> </a:t>
                </a:r>
                <a:r>
                  <a:rPr lang="fr-CH" dirty="0" err="1"/>
                  <a:t>given</a:t>
                </a:r>
                <a:r>
                  <a:rPr lang="fr-CH" dirty="0"/>
                  <a:t> by :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3FC00C-C0DD-4F6A-926B-02316909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7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7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ED33C-389E-4393-933A-847886D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EC90B0-8B54-4362-83CE-8E3326A22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Add Voice Activity Detector</a:t>
                </a:r>
              </a:p>
              <a:p>
                <a:pPr lvl="1"/>
                <a:r>
                  <a:rPr lang="fr-CH" dirty="0" err="1"/>
                  <a:t>Allows</a:t>
                </a:r>
                <a:r>
                  <a:rPr lang="fr-CH" dirty="0"/>
                  <a:t> to </a:t>
                </a:r>
                <a:r>
                  <a:rPr lang="fr-CH" dirty="0" err="1"/>
                  <a:t>calculate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only</a:t>
                </a:r>
                <a:r>
                  <a:rPr lang="fr-CH" dirty="0"/>
                  <a:t> on </a:t>
                </a:r>
                <a:r>
                  <a:rPr lang="fr-CH" dirty="0" err="1"/>
                  <a:t>speechless</a:t>
                </a:r>
                <a:r>
                  <a:rPr lang="fr-CH" dirty="0"/>
                  <a:t> frames</a:t>
                </a:r>
              </a:p>
              <a:p>
                <a:r>
                  <a:rPr lang="fr-CH" dirty="0" err="1"/>
                  <a:t>Compute</a:t>
                </a:r>
                <a:r>
                  <a:rPr lang="fr-CH" dirty="0"/>
                  <a:t> the signal </a:t>
                </a:r>
                <a:r>
                  <a:rPr lang="fr-CH" dirty="0" err="1"/>
                  <a:t>energy</a:t>
                </a:r>
                <a:r>
                  <a:rPr lang="fr-CH" dirty="0"/>
                  <a:t> </a:t>
                </a:r>
                <a:r>
                  <a:rPr lang="fr-CH" dirty="0" err="1"/>
                  <a:t>level</a:t>
                </a:r>
                <a:r>
                  <a:rPr lang="fr-CH" dirty="0"/>
                  <a:t> :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CH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CH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CH" dirty="0"/>
              </a:p>
              <a:p>
                <a:r>
                  <a:rPr lang="fr-CH" dirty="0" err="1"/>
                  <a:t>Where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</a:t>
                </a:r>
                <a:r>
                  <a:rPr lang="fr-CH" dirty="0" err="1"/>
                  <a:t>weighting</a:t>
                </a:r>
                <a:r>
                  <a:rPr lang="fr-CH" dirty="0"/>
                  <a:t> </a:t>
                </a:r>
                <a:r>
                  <a:rPr lang="fr-CH" dirty="0" err="1"/>
                  <a:t>function</a:t>
                </a:r>
                <a:r>
                  <a:rPr lang="fr-CH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DFT of </a:t>
                </a:r>
                <a:r>
                  <a:rPr lang="fr-CH" dirty="0" err="1"/>
                  <a:t>fram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CH" dirty="0"/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EC90B0-8B54-4362-83CE-8E3326A2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0725D-4005-47B5-ADA9-C29451DF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A32E60-CF53-408B-87DB-649A6BA02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Dual constant </a:t>
                </a:r>
                <a:r>
                  <a:rPr lang="fr-CH" dirty="0" err="1"/>
                  <a:t>estimator</a:t>
                </a:r>
                <a:r>
                  <a:rPr lang="fr-CH" dirty="0"/>
                  <a:t> :</a:t>
                </a:r>
              </a:p>
              <a:p>
                <a:pPr lvl="1"/>
                <a:r>
                  <a:rPr lang="fr-CH" dirty="0" err="1"/>
                  <a:t>Estimate</a:t>
                </a:r>
                <a:r>
                  <a:rPr lang="fr-CH" dirty="0"/>
                  <a:t> the </a:t>
                </a:r>
                <a:r>
                  <a:rPr lang="fr-CH" dirty="0" err="1"/>
                  <a:t>floor</a:t>
                </a:r>
                <a:r>
                  <a:rPr lang="fr-CH" dirty="0"/>
                  <a:t> noise </a:t>
                </a:r>
                <a:r>
                  <a:rPr lang="fr-CH" dirty="0" err="1"/>
                  <a:t>level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using</a:t>
                </a:r>
                <a:r>
                  <a:rPr lang="fr-CH" dirty="0"/>
                  <a:t> an </a:t>
                </a:r>
                <a:r>
                  <a:rPr lang="fr-CH" dirty="0" err="1"/>
                  <a:t>iterative</a:t>
                </a:r>
                <a:r>
                  <a:rPr lang="fr-CH" dirty="0"/>
                  <a:t> process :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𝑢𝑝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𝑑𝑜𝑤𝑛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endParaRPr lang="fr-CH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frame duration,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en-US" dirty="0"/>
                  <a:t> are the time constant to track the noise.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A32E60-CF53-408B-87DB-649A6BA02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139A7-CF67-48ED-AB53-DD5DF4B8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1D32C3-F4B3-4E1B-AF65-2B602763F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Final </a:t>
                </a:r>
                <a:r>
                  <a:rPr lang="fr-CH" dirty="0" err="1"/>
                  <a:t>decision</a:t>
                </a:r>
                <a:r>
                  <a:rPr lang="fr-CH" dirty="0"/>
                  <a:t> :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f>
                                <m:f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m:rPr>
                                  <m:sty m:val="p"/>
                                </m:rPr>
                                <a:rPr lang="fr-CH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1D32C3-F4B3-4E1B-AF65-2B602763F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9EE9C-6487-4E01-8EBA-EB8690D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Evaluation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BBA06-78C7-4AA5-ABDE-C9E22499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07611" cy="4058751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A posteriori SNR</a:t>
            </a:r>
          </a:p>
          <a:p>
            <a:pPr lvl="1"/>
            <a:r>
              <a:rPr lang="fr-CH" dirty="0" err="1"/>
              <a:t>Build</a:t>
            </a:r>
            <a:r>
              <a:rPr lang="fr-CH" dirty="0"/>
              <a:t> </a:t>
            </a:r>
            <a:r>
              <a:rPr lang="fr-CH" dirty="0" err="1"/>
              <a:t>estimate</a:t>
            </a:r>
            <a:r>
              <a:rPr lang="fr-CH" dirty="0"/>
              <a:t> of noise</a:t>
            </a:r>
          </a:p>
          <a:p>
            <a:pPr lvl="1"/>
            <a:r>
              <a:rPr lang="fr-CH" dirty="0" err="1"/>
              <a:t>Compute</a:t>
            </a:r>
            <a:r>
              <a:rPr lang="fr-CH" dirty="0"/>
              <a:t> SNR of the </a:t>
            </a:r>
            <a:r>
              <a:rPr lang="fr-CH" dirty="0" err="1"/>
              <a:t>denoised</a:t>
            </a:r>
            <a:r>
              <a:rPr lang="fr-CH" dirty="0"/>
              <a:t> signal</a:t>
            </a:r>
          </a:p>
          <a:p>
            <a:r>
              <a:rPr lang="fr-CH" dirty="0" err="1"/>
              <a:t>Intelligibility</a:t>
            </a:r>
            <a:endParaRPr lang="fr-CH" dirty="0"/>
          </a:p>
          <a:p>
            <a:pPr lvl="1"/>
            <a:r>
              <a:rPr lang="en-US" dirty="0"/>
              <a:t>A network is asked to classify speech signals at various SNR ratios, and we compare its classification certainty for noisy speech and denoised speech</a:t>
            </a:r>
            <a:endParaRPr lang="fr-CH" dirty="0"/>
          </a:p>
          <a:p>
            <a:r>
              <a:rPr lang="fr-CH" dirty="0"/>
              <a:t>Subjective </a:t>
            </a:r>
            <a:r>
              <a:rPr lang="fr-CH" dirty="0" err="1"/>
              <a:t>evaluation</a:t>
            </a:r>
            <a:endParaRPr lang="fr-CH" dirty="0"/>
          </a:p>
          <a:p>
            <a:pPr lvl="1"/>
            <a:r>
              <a:rPr lang="fr-CH" dirty="0"/>
              <a:t>A few </a:t>
            </a:r>
            <a:r>
              <a:rPr lang="fr-CH" dirty="0" err="1"/>
              <a:t>examples</a:t>
            </a:r>
            <a:endParaRPr lang="fr-CH" dirty="0"/>
          </a:p>
          <a:p>
            <a:pPr lvl="1"/>
            <a:r>
              <a:rPr lang="fr-CH" dirty="0"/>
              <a:t>Need </a:t>
            </a:r>
            <a:r>
              <a:rPr lang="fr-CH" dirty="0" err="1"/>
              <a:t>your</a:t>
            </a:r>
            <a:r>
              <a:rPr lang="fr-CH" dirty="0"/>
              <a:t> feedback about </a:t>
            </a:r>
            <a:r>
              <a:rPr lang="fr-CH" dirty="0" err="1"/>
              <a:t>denoising</a:t>
            </a:r>
            <a:r>
              <a:rPr lang="fr-CH" dirty="0"/>
              <a:t> process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8D1FC2-B715-4D5D-8864-B11F5FA3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48" y="1439172"/>
            <a:ext cx="5707684" cy="46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10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331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Speech enhancement by Wiener filtering - Voice activity detection and all pole modelling of the vocal tract</vt:lpstr>
      <vt:lpstr>Menu of the day</vt:lpstr>
      <vt:lpstr>Algorithm</vt:lpstr>
      <vt:lpstr>Algorithm (2)</vt:lpstr>
      <vt:lpstr>Algorithm (3)</vt:lpstr>
      <vt:lpstr>Improving the algorithm ?</vt:lpstr>
      <vt:lpstr>Improving the algorithm (2)</vt:lpstr>
      <vt:lpstr>Improving the algorithm (3)</vt:lpstr>
      <vt:lpstr>Evaluation</vt:lpstr>
      <vt:lpstr>Final 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enhancement by Wiener filtering - Voice activity detection and all pole modelling of the vocal tract</dc:title>
  <dc:creator>Lionel D</dc:creator>
  <cp:lastModifiedBy>Lionel D</cp:lastModifiedBy>
  <cp:revision>6</cp:revision>
  <dcterms:created xsi:type="dcterms:W3CDTF">2018-12-17T11:50:15Z</dcterms:created>
  <dcterms:modified xsi:type="dcterms:W3CDTF">2018-12-17T12:54:58Z</dcterms:modified>
</cp:coreProperties>
</file>