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2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2012/5/24</a:t>
            </a:fld>
            <a:endParaRPr lang="zh-CN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基于触摸屏的</a:t>
            </a:r>
            <a:r>
              <a:rPr lang="en-US" altLang="zh-CN" dirty="0"/>
              <a:t>3D</a:t>
            </a:r>
            <a:r>
              <a:rPr lang="zh-CN" altLang="en-US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标注</a:t>
            </a:r>
            <a:r>
              <a:rPr lang="zh-CN" altLang="en-US" dirty="0"/>
              <a:t>工具设计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答辩</a:t>
            </a:r>
            <a:r>
              <a:rPr lang="zh-CN" altLang="en-US" sz="2400" dirty="0" smtClean="0"/>
              <a:t>人：张吉安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指导</a:t>
            </a:r>
            <a:r>
              <a:rPr lang="zh-CN" altLang="en-US" sz="2400" dirty="0" smtClean="0"/>
              <a:t>老师：王亦洲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数字媒体研究所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4232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</a:t>
            </a:r>
            <a:r>
              <a:rPr lang="en-US" altLang="zh-CN" dirty="0" smtClean="0"/>
              <a:t>Cuts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前景物体一次估计完成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</a:t>
            </a:r>
            <a:r>
              <a:rPr lang="zh-CN" altLang="en-US" dirty="0" smtClean="0"/>
              <a:t>较大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量耗费在无关的问题上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往往还需要很多调整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8841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2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Intelligent </a:t>
            </a:r>
            <a:r>
              <a:rPr lang="en-US" altLang="zh-CN" dirty="0" smtClean="0"/>
              <a:t>Scissors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不能一次操作分割完毕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在特定材质的前景上效果不好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3096344" cy="269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需求分析及构建图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况分析及用况图</a:t>
            </a:r>
            <a:endParaRPr lang="en-US" altLang="zh-CN" dirty="0" smtClean="0"/>
          </a:p>
          <a:p>
            <a:r>
              <a:rPr lang="zh-CN" altLang="en-US" dirty="0" smtClean="0"/>
              <a:t>类图文档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需求分析及构建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深度图和立体图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子系统划分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2" y="1844824"/>
            <a:ext cx="4524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3489"/>
            <a:ext cx="4824536" cy="51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用况分析及用况图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立体图生成子系统</a:t>
            </a:r>
            <a:endParaRPr lang="en-US" altLang="zh-CN" dirty="0" smtClean="0"/>
          </a:p>
          <a:p>
            <a:r>
              <a:rPr lang="zh-CN" altLang="en-US" dirty="0"/>
              <a:t>用况图</a:t>
            </a:r>
          </a:p>
        </p:txBody>
      </p:sp>
    </p:spTree>
    <p:extLst>
      <p:ext uri="{BB962C8B-B14F-4D97-AF65-F5344CB8AC3E}">
        <p14:creationId xmlns:p14="http://schemas.microsoft.com/office/powerpoint/2010/main" val="2214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标注工具的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普遍性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5623"/>
              </p:ext>
            </p:extLst>
          </p:nvPr>
        </p:nvGraphicFramePr>
        <p:xfrm>
          <a:off x="1475656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Android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Android2.1~2.3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体系结构的移动平台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JAVA&amp;C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JNI-JAVA Native Interface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1603"/>
            <a:ext cx="3888432" cy="25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764743"/>
            <a:ext cx="3096344" cy="26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NDK-Native </a:t>
            </a:r>
            <a:r>
              <a:rPr lang="en-US" altLang="zh-CN" dirty="0"/>
              <a:t>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err="1"/>
              <a:t>Dalvik</a:t>
            </a:r>
            <a:r>
              <a:rPr lang="zh-CN" altLang="en-US" dirty="0"/>
              <a:t>支持</a:t>
            </a:r>
            <a:r>
              <a:rPr lang="en-US" altLang="zh-CN" dirty="0"/>
              <a:t>JNI</a:t>
            </a:r>
            <a:r>
              <a:rPr lang="zh-CN" altLang="en-US" dirty="0"/>
              <a:t>编程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通过交叉编译隔离硬件差异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将库文件和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打包在一起</a:t>
            </a:r>
            <a:endParaRPr lang="en-US" altLang="zh-CN" dirty="0"/>
          </a:p>
          <a:p>
            <a:r>
              <a:rPr lang="en-US" altLang="zh-CN" dirty="0" smtClean="0"/>
              <a:t>NDK</a:t>
            </a:r>
            <a:r>
              <a:rPr lang="zh-CN" altLang="en-US" dirty="0" smtClean="0"/>
              <a:t>使用流程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1368"/>
            <a:ext cx="6480720" cy="20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1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项目研究背景</a:t>
            </a:r>
            <a:endParaRPr lang="en-US" altLang="zh-CN" dirty="0" smtClean="0"/>
          </a:p>
          <a:p>
            <a:r>
              <a:rPr lang="zh-CN" altLang="en-US" dirty="0" smtClean="0"/>
              <a:t>系统设计概述</a:t>
            </a:r>
            <a:endParaRPr lang="en-US" altLang="zh-CN" dirty="0" smtClean="0"/>
          </a:p>
          <a:p>
            <a:r>
              <a:rPr lang="zh-CN" altLang="en-US" dirty="0" smtClean="0"/>
              <a:t>交互式标注模型设计</a:t>
            </a:r>
            <a:endParaRPr lang="en-US" altLang="zh-CN" dirty="0" smtClean="0"/>
          </a:p>
          <a:p>
            <a:r>
              <a:rPr lang="zh-CN" altLang="en-US" dirty="0" smtClean="0"/>
              <a:t>标注工具的软件模型设计</a:t>
            </a:r>
            <a:endParaRPr lang="en-US" altLang="zh-CN" dirty="0" smtClean="0"/>
          </a:p>
          <a:p>
            <a:r>
              <a:rPr lang="zh-CN" altLang="en-US" dirty="0" smtClean="0"/>
              <a:t>标注工具的实现</a:t>
            </a:r>
            <a:endParaRPr lang="en-US" altLang="zh-CN" dirty="0" smtClean="0"/>
          </a:p>
          <a:p>
            <a:r>
              <a:rPr lang="zh-CN" altLang="en-US" dirty="0" smtClean="0"/>
              <a:t>部分结果展示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立体电影产业快速发展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视频播放设备层出不穷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视频素材缺乏</a:t>
            </a:r>
            <a:endParaRPr lang="en-US" altLang="zh-CN" dirty="0"/>
          </a:p>
          <a:p>
            <a:r>
              <a:rPr lang="zh-CN" altLang="en-US" dirty="0" smtClean="0"/>
              <a:t>迫切需要</a:t>
            </a:r>
            <a:r>
              <a:rPr lang="en-US" altLang="zh-CN" dirty="0" smtClean="0"/>
              <a:t>2D</a:t>
            </a:r>
            <a:r>
              <a:rPr lang="zh-CN" altLang="en-US" dirty="0" smtClean="0"/>
              <a:t>→</a:t>
            </a:r>
            <a:r>
              <a:rPr lang="en-US" altLang="zh-CN" dirty="0" smtClean="0"/>
              <a:t>3D</a:t>
            </a:r>
            <a:r>
              <a:rPr lang="zh-CN" altLang="en-US" dirty="0" smtClean="0"/>
              <a:t>视频转换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自动转换效果不佳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人工标注效率太低</a:t>
            </a:r>
            <a:endParaRPr lang="en-US" altLang="zh-CN" dirty="0" smtClean="0"/>
          </a:p>
        </p:txBody>
      </p:sp>
      <p:sp>
        <p:nvSpPr>
          <p:cNvPr id="4" name="爆炸形 2 3"/>
          <p:cNvSpPr/>
          <p:nvPr/>
        </p:nvSpPr>
        <p:spPr bwMode="auto">
          <a:xfrm>
            <a:off x="4788024" y="4365104"/>
            <a:ext cx="3960440" cy="2088232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解决方案</a:t>
            </a: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：提高人工标注</a:t>
            </a:r>
            <a:r>
              <a:rPr lang="zh-CN" altLang="en-US" dirty="0" smtClean="0">
                <a:latin typeface="Arial" charset="0"/>
                <a:ea typeface="宋体" charset="-122"/>
              </a:rPr>
              <a:t>效率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7514"/>
            <a:ext cx="6768752" cy="4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5148064" y="2636912"/>
            <a:ext cx="3096344" cy="2952328"/>
          </a:xfrm>
          <a:prstGeom prst="rect">
            <a:avLst/>
          </a:prstGeom>
          <a:solidFill>
            <a:schemeClr val="tx2">
              <a:lumMod val="40000"/>
              <a:lumOff val="60000"/>
              <a:alpha val="3294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本项目工作</a:t>
            </a:r>
          </a:p>
        </p:txBody>
      </p:sp>
    </p:spTree>
    <p:extLst>
      <p:ext uri="{BB962C8B-B14F-4D97-AF65-F5344CB8AC3E}">
        <p14:creationId xmlns:p14="http://schemas.microsoft.com/office/powerpoint/2010/main" val="3822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交互式标注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标注模块和其他模块的联系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单人单帧标注模块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64904"/>
            <a:ext cx="61982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2160" y="2766628"/>
            <a:ext cx="1368152" cy="1238436"/>
          </a:xfrm>
          <a:prstGeom prst="rect">
            <a:avLst/>
          </a:prstGeom>
          <a:solidFill>
            <a:schemeClr val="bg2">
              <a:lumMod val="20000"/>
              <a:lumOff val="80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Stage Model </a:t>
            </a:r>
            <a:r>
              <a:rPr lang="en-US" altLang="zh-CN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vs</a:t>
            </a:r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自动深度估计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Stage Model和自动背景估计的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3061"/>
            <a:ext cx="724849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操作直观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可以将触摸屏当作画布</a:t>
            </a:r>
            <a:endParaRPr lang="en-US" altLang="zh-CN" dirty="0" smtClean="0"/>
          </a:p>
          <a:p>
            <a:r>
              <a:rPr lang="zh-CN" altLang="en-US" dirty="0" smtClean="0"/>
              <a:t>节省操作开销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可以用手势和触击代替按键操作</a:t>
            </a:r>
            <a:endParaRPr lang="en-US" altLang="zh-CN" dirty="0" smtClean="0"/>
          </a:p>
          <a:p>
            <a:r>
              <a:rPr lang="zh-CN" altLang="en-US" dirty="0" smtClean="0"/>
              <a:t>利于健康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避免鼠标长时间操作的伤害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7" y="2681536"/>
            <a:ext cx="56803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整体标注流程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背景估计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图合成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前景标注方法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Cuts VS Intelligent </a:t>
            </a:r>
            <a:r>
              <a:rPr lang="en-US" altLang="zh-CN" dirty="0" smtClean="0"/>
              <a:t>Scissors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5" y="2554668"/>
            <a:ext cx="7391744" cy="2172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4458142"/>
            <a:ext cx="7368279" cy="223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340</TotalTime>
  <Words>343</Words>
  <Application>Microsoft Office PowerPoint</Application>
  <PresentationFormat>全屏显示(4:3)</PresentationFormat>
  <Paragraphs>101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主题1</vt:lpstr>
      <vt:lpstr>基于触摸屏的3D图像 标注工具设计</vt:lpstr>
      <vt:lpstr>报告摘要</vt:lpstr>
      <vt:lpstr>项目研究背景</vt:lpstr>
      <vt:lpstr>系统设计概述</vt:lpstr>
      <vt:lpstr>交互式标注模型设计</vt:lpstr>
      <vt:lpstr>背景标注模块</vt:lpstr>
      <vt:lpstr>触摸屏 VS 传统PC</vt:lpstr>
      <vt:lpstr>前景标注方法</vt:lpstr>
      <vt:lpstr>前景标注方法</vt:lpstr>
      <vt:lpstr>前景标注方法</vt:lpstr>
      <vt:lpstr>前景标注方法</vt:lpstr>
      <vt:lpstr>软件模型设计</vt:lpstr>
      <vt:lpstr>需求分析及构建图</vt:lpstr>
      <vt:lpstr>用况分析及用况图</vt:lpstr>
      <vt:lpstr>标注工具的实现</vt:lpstr>
      <vt:lpstr>优化技术</vt:lpstr>
      <vt:lpstr>优化技术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</dc:creator>
  <cp:lastModifiedBy>zhangjian</cp:lastModifiedBy>
  <cp:revision>33</cp:revision>
  <dcterms:created xsi:type="dcterms:W3CDTF">2012-05-08T12:57:29Z</dcterms:created>
  <dcterms:modified xsi:type="dcterms:W3CDTF">2012-05-24T06:09:30Z</dcterms:modified>
</cp:coreProperties>
</file>