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6" r:id="rId9"/>
    <p:sldId id="263" r:id="rId10"/>
    <p:sldId id="265" r:id="rId11"/>
    <p:sldId id="267" r:id="rId12"/>
    <p:sldId id="268" r:id="rId13"/>
    <p:sldId id="269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80" r:id="rId22"/>
    <p:sldId id="277" r:id="rId23"/>
    <p:sldId id="279" r:id="rId24"/>
    <p:sldId id="27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584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84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2012/5/26</a:t>
            </a:fld>
            <a:endParaRPr lang="zh-CN" alt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98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83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4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8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7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67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02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5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2012/5/26</a:t>
            </a:fld>
            <a:endParaRPr lang="zh-CN" alt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基于触摸屏的</a:t>
            </a:r>
            <a:r>
              <a:rPr lang="en-US" altLang="zh-CN" dirty="0"/>
              <a:t>3D</a:t>
            </a:r>
            <a:r>
              <a:rPr lang="zh-CN" altLang="en-US" dirty="0" smtClean="0"/>
              <a:t>图像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标注</a:t>
            </a:r>
            <a:r>
              <a:rPr lang="zh-CN" altLang="en-US" dirty="0"/>
              <a:t>工具设计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sz="2400" dirty="0"/>
              <a:t>答辩</a:t>
            </a:r>
            <a:r>
              <a:rPr lang="zh-CN" altLang="en-US" sz="2400" dirty="0" smtClean="0"/>
              <a:t>人：张吉安</a:t>
            </a:r>
            <a:endParaRPr lang="en-US" altLang="zh-CN" sz="2400" dirty="0" smtClean="0"/>
          </a:p>
          <a:p>
            <a:pPr algn="r"/>
            <a:r>
              <a:rPr lang="zh-CN" altLang="en-US" sz="2400" dirty="0"/>
              <a:t>指导</a:t>
            </a:r>
            <a:r>
              <a:rPr lang="zh-CN" altLang="en-US" sz="2400" dirty="0" smtClean="0"/>
              <a:t>老师：王亦洲</a:t>
            </a:r>
            <a:endParaRPr lang="en-US" altLang="zh-CN" sz="2400" dirty="0" smtClean="0"/>
          </a:p>
          <a:p>
            <a:pPr algn="r"/>
            <a:r>
              <a:rPr lang="zh-CN" altLang="en-US" sz="2400" dirty="0"/>
              <a:t>数字媒体研究所</a:t>
            </a:r>
          </a:p>
        </p:txBody>
      </p:sp>
    </p:spTree>
    <p:extLst>
      <p:ext uri="{BB962C8B-B14F-4D97-AF65-F5344CB8AC3E}">
        <p14:creationId xmlns:p14="http://schemas.microsoft.com/office/powerpoint/2010/main" val="42328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前景标注方法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Intelligent </a:t>
            </a:r>
            <a:r>
              <a:rPr lang="en-US" altLang="zh-CN" dirty="0" smtClean="0"/>
              <a:t>Scissors</a:t>
            </a:r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/>
              <a:t>计算</a:t>
            </a:r>
            <a:r>
              <a:rPr lang="zh-CN" altLang="en-US" dirty="0" smtClean="0"/>
              <a:t>量小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不能一次操作分割完毕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在特定材质的前景上效果不好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132856"/>
            <a:ext cx="3096344" cy="2696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4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软件模型设计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需求分析及构建图</a:t>
            </a:r>
            <a:endParaRPr lang="en-US" altLang="zh-CN" dirty="0" smtClean="0"/>
          </a:p>
          <a:p>
            <a:r>
              <a:rPr lang="zh-CN" altLang="en-US" dirty="0"/>
              <a:t>用</a:t>
            </a:r>
            <a:r>
              <a:rPr lang="zh-CN" altLang="en-US" dirty="0" smtClean="0"/>
              <a:t>况分析及用况图</a:t>
            </a:r>
            <a:endParaRPr lang="en-US" altLang="zh-CN" dirty="0" smtClean="0"/>
          </a:p>
          <a:p>
            <a:r>
              <a:rPr lang="zh-CN" altLang="en-US" dirty="0" smtClean="0"/>
              <a:t>类图文档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7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需求分析及构建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文件浏览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前景标注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深度图和立体图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生成</a:t>
            </a:r>
            <a:endParaRPr lang="en-US" altLang="zh-CN" dirty="0" smtClean="0"/>
          </a:p>
          <a:p>
            <a:r>
              <a:rPr lang="zh-CN" altLang="en-US" dirty="0" smtClean="0"/>
              <a:t>子系统划分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432" y="1844824"/>
            <a:ext cx="452437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8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83489"/>
            <a:ext cx="4824536" cy="512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用况分析及用况图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用况分析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文件浏览子系统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前景标注子系统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立体图生成子系统</a:t>
            </a:r>
            <a:endParaRPr lang="en-US" altLang="zh-CN" dirty="0" smtClean="0"/>
          </a:p>
          <a:p>
            <a:r>
              <a:rPr lang="zh-CN" altLang="en-US" dirty="0"/>
              <a:t>用况图</a:t>
            </a:r>
          </a:p>
        </p:txBody>
      </p:sp>
    </p:spTree>
    <p:extLst>
      <p:ext uri="{BB962C8B-B14F-4D97-AF65-F5344CB8AC3E}">
        <p14:creationId xmlns:p14="http://schemas.microsoft.com/office/powerpoint/2010/main" val="22147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部分类图文档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标注子系统类图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47309"/>
            <a:ext cx="7200800" cy="3615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27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标注工具的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软件实现平台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平台的选择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稳定性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兼容性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普遍性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35623"/>
              </p:ext>
            </p:extLst>
          </p:nvPr>
        </p:nvGraphicFramePr>
        <p:xfrm>
          <a:off x="1475656" y="278092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Google Android</a:t>
                      </a:r>
                      <a:r>
                        <a:rPr lang="zh-CN" altLang="en-US" dirty="0" smtClean="0"/>
                        <a:t>平台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系统版本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兼容</a:t>
                      </a:r>
                      <a:r>
                        <a:rPr lang="en-US" altLang="zh-CN" dirty="0" smtClean="0"/>
                        <a:t>Android2.1~2.3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硬件平台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ARM</a:t>
                      </a:r>
                      <a:r>
                        <a:rPr lang="zh-CN" altLang="en-US" dirty="0" smtClean="0"/>
                        <a:t>体系结构的移动平台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实现语言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JAVA&amp;C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34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JNI-JAVA Native Interface</a:t>
            </a:r>
          </a:p>
          <a:p>
            <a:pPr lvl="1"/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71603"/>
            <a:ext cx="3888432" cy="256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5" y="2764743"/>
            <a:ext cx="3096344" cy="263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2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NDK-Native </a:t>
            </a:r>
            <a:r>
              <a:rPr lang="en-US" altLang="zh-CN" dirty="0"/>
              <a:t>Development </a:t>
            </a:r>
            <a:r>
              <a:rPr lang="en-US" altLang="zh-CN" dirty="0" smtClean="0"/>
              <a:t>Kit</a:t>
            </a:r>
          </a:p>
          <a:p>
            <a:pPr lvl="1"/>
            <a:r>
              <a:rPr lang="zh-CN" altLang="en-US" dirty="0" smtClean="0"/>
              <a:t>虚拟机</a:t>
            </a:r>
            <a:r>
              <a:rPr lang="en-US" altLang="zh-CN" dirty="0" err="1"/>
              <a:t>Dalvik</a:t>
            </a:r>
            <a:r>
              <a:rPr lang="zh-CN" altLang="en-US" dirty="0"/>
              <a:t>支持</a:t>
            </a:r>
            <a:r>
              <a:rPr lang="en-US" altLang="zh-CN" dirty="0"/>
              <a:t>JNI</a:t>
            </a:r>
            <a:r>
              <a:rPr lang="zh-CN" altLang="en-US" dirty="0"/>
              <a:t>编程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通过交叉编译隔离硬件差异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将库文件和</a:t>
            </a:r>
            <a:r>
              <a:rPr lang="en-US" altLang="zh-CN" dirty="0" smtClean="0"/>
              <a:t>APK</a:t>
            </a:r>
            <a:r>
              <a:rPr lang="zh-CN" altLang="en-US" dirty="0" smtClean="0"/>
              <a:t>打包在一起</a:t>
            </a:r>
            <a:endParaRPr lang="en-US" altLang="zh-CN" dirty="0"/>
          </a:p>
          <a:p>
            <a:r>
              <a:rPr lang="en-US" altLang="zh-CN" dirty="0" smtClean="0"/>
              <a:t>NDK</a:t>
            </a:r>
            <a:r>
              <a:rPr lang="zh-CN" altLang="en-US" dirty="0" smtClean="0"/>
              <a:t>使用流程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651368"/>
            <a:ext cx="6480720" cy="202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7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153852"/>
            <a:ext cx="5112568" cy="412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部分结果</a:t>
            </a:r>
            <a:r>
              <a:rPr lang="zh-CN" altLang="en-US" dirty="0" smtClean="0"/>
              <a:t>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调整</a:t>
            </a:r>
            <a:endParaRPr lang="en-US" altLang="zh-CN" dirty="0" smtClean="0"/>
          </a:p>
          <a:p>
            <a:pPr lvl="1"/>
            <a:r>
              <a:rPr lang="zh-CN" altLang="en-US" dirty="0"/>
              <a:t>深度</a:t>
            </a:r>
            <a:r>
              <a:rPr lang="zh-CN" altLang="en-US" dirty="0" smtClean="0"/>
              <a:t>图预览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7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部分结果展示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标注主界面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前景标注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221317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C:\Users\zhangjian\Pictures\yanshi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076" y="2708920"/>
            <a:ext cx="2237276" cy="371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1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报告摘要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项目研究背景</a:t>
            </a:r>
            <a:endParaRPr lang="en-US" altLang="zh-CN" dirty="0" smtClean="0"/>
          </a:p>
          <a:p>
            <a:r>
              <a:rPr lang="zh-CN" altLang="en-US" dirty="0" smtClean="0"/>
              <a:t>系统设计概述</a:t>
            </a:r>
            <a:endParaRPr lang="en-US" altLang="zh-CN" dirty="0" smtClean="0"/>
          </a:p>
          <a:p>
            <a:r>
              <a:rPr lang="zh-CN" altLang="en-US" dirty="0" smtClean="0"/>
              <a:t>交互式标注模型设计</a:t>
            </a:r>
            <a:endParaRPr lang="en-US" altLang="zh-CN" dirty="0" smtClean="0"/>
          </a:p>
          <a:p>
            <a:r>
              <a:rPr lang="zh-CN" altLang="en-US" dirty="0" smtClean="0"/>
              <a:t>标注工具的软件模型设计</a:t>
            </a:r>
            <a:endParaRPr lang="en-US" altLang="zh-CN" dirty="0" smtClean="0"/>
          </a:p>
          <a:p>
            <a:r>
              <a:rPr lang="zh-CN" altLang="en-US" dirty="0" smtClean="0"/>
              <a:t>标注工具的实现</a:t>
            </a:r>
            <a:endParaRPr lang="en-US" altLang="zh-CN" dirty="0" smtClean="0"/>
          </a:p>
          <a:p>
            <a:r>
              <a:rPr lang="zh-CN" altLang="en-US" dirty="0" smtClean="0"/>
              <a:t>部分结果展示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180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部分结果展示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前景调整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深度预览</a:t>
            </a:r>
            <a:endParaRPr lang="zh-CN" altLang="en-US" dirty="0"/>
          </a:p>
        </p:txBody>
      </p:sp>
      <p:pic>
        <p:nvPicPr>
          <p:cNvPr id="4098" name="Picture 2" descr="C:\Users\zhangjian\Pictures\yanshi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64904"/>
            <a:ext cx="2278462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zhangjian\Pictures\yanshi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564904"/>
            <a:ext cx="2304256" cy="385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8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部分结果展示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生成的双目立体图片</a:t>
            </a:r>
            <a:endParaRPr lang="zh-CN" altLang="en-US" dirty="0"/>
          </a:p>
        </p:txBody>
      </p:sp>
      <p:pic>
        <p:nvPicPr>
          <p:cNvPr id="1026" name="Picture 2" descr="C:\Users\zhangjian\Documents\Visual Studio 2010\Projects\ForST\ForST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65860"/>
            <a:ext cx="6588224" cy="329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1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49702" y="2967335"/>
            <a:ext cx="48445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US" altLang="zh-CN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zh-CN" alt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69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前景标注方法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Graph Cuts</a:t>
            </a:r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前景物体一次估计完成</a:t>
            </a:r>
            <a:endParaRPr lang="en-US" altLang="zh-CN" dirty="0" smtClean="0"/>
          </a:p>
          <a:p>
            <a:r>
              <a:rPr lang="zh-CN" altLang="en-US" dirty="0"/>
              <a:t>缺点</a:t>
            </a:r>
            <a:endParaRPr lang="en-US" altLang="zh-CN" dirty="0" smtClean="0"/>
          </a:p>
          <a:p>
            <a:pPr lvl="1"/>
            <a:r>
              <a:rPr lang="zh-CN" altLang="en-US" dirty="0"/>
              <a:t>计算</a:t>
            </a:r>
            <a:r>
              <a:rPr lang="zh-CN" altLang="en-US" dirty="0" smtClean="0"/>
              <a:t>量较大</a:t>
            </a:r>
            <a:endParaRPr lang="en-US" altLang="zh-CN" dirty="0" smtClean="0"/>
          </a:p>
          <a:p>
            <a:pPr lvl="1"/>
            <a:r>
              <a:rPr lang="zh-CN" altLang="en-US" dirty="0"/>
              <a:t>计算</a:t>
            </a:r>
            <a:r>
              <a:rPr lang="zh-CN" altLang="en-US" dirty="0" smtClean="0"/>
              <a:t>量耗费在无关的问题上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往往还需要很多调整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28800"/>
            <a:ext cx="3388417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1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项目研究</a:t>
            </a:r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概念得到广泛的普及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立体电影</a:t>
            </a:r>
            <a:r>
              <a:rPr lang="en-US" altLang="zh-CN" dirty="0" smtClean="0"/>
              <a:t>/</a:t>
            </a:r>
            <a:r>
              <a:rPr lang="zh-CN" altLang="en-US" dirty="0" smtClean="0"/>
              <a:t>视频播放设备层出不穷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立体电影</a:t>
            </a:r>
            <a:r>
              <a:rPr lang="en-US" altLang="zh-CN" dirty="0" smtClean="0"/>
              <a:t>/</a:t>
            </a:r>
            <a:r>
              <a:rPr lang="zh-CN" altLang="en-US" dirty="0" smtClean="0"/>
              <a:t>视频素材缺乏</a:t>
            </a:r>
            <a:endParaRPr lang="en-US" altLang="zh-CN" dirty="0"/>
          </a:p>
          <a:p>
            <a:r>
              <a:rPr lang="zh-CN" altLang="en-US" dirty="0"/>
              <a:t>普通</a:t>
            </a:r>
            <a:r>
              <a:rPr lang="zh-CN" altLang="en-US" dirty="0" smtClean="0"/>
              <a:t>用户也有制作</a:t>
            </a:r>
            <a:r>
              <a:rPr lang="en-US" altLang="zh-CN" dirty="0" smtClean="0"/>
              <a:t>3D</a:t>
            </a:r>
            <a:r>
              <a:rPr lang="zh-CN" altLang="en-US" dirty="0" smtClean="0"/>
              <a:t>视频的需求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没有供应给普通用户的转换工具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现有制作工具过于专业</a:t>
            </a:r>
            <a:endParaRPr lang="en-US" altLang="zh-CN" dirty="0" smtClean="0"/>
          </a:p>
        </p:txBody>
      </p:sp>
      <p:sp>
        <p:nvSpPr>
          <p:cNvPr id="5" name="爆炸形 2 4"/>
          <p:cNvSpPr/>
          <p:nvPr/>
        </p:nvSpPr>
        <p:spPr bwMode="auto">
          <a:xfrm>
            <a:off x="5796136" y="4653136"/>
            <a:ext cx="3240360" cy="201622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制作普通用户也能使用的工具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8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77514"/>
            <a:ext cx="6768752" cy="438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5148064" y="2636912"/>
            <a:ext cx="3096344" cy="2952328"/>
          </a:xfrm>
          <a:prstGeom prst="rect">
            <a:avLst/>
          </a:prstGeom>
          <a:solidFill>
            <a:schemeClr val="tx2">
              <a:lumMod val="40000"/>
              <a:lumOff val="60000"/>
              <a:alpha val="32941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</a:rPr>
              <a:t>本项目工作</a:t>
            </a:r>
          </a:p>
        </p:txBody>
      </p:sp>
    </p:spTree>
    <p:extLst>
      <p:ext uri="{BB962C8B-B14F-4D97-AF65-F5344CB8AC3E}">
        <p14:creationId xmlns:p14="http://schemas.microsoft.com/office/powerpoint/2010/main" val="382213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交互式标注</a:t>
            </a:r>
            <a:r>
              <a:rPr lang="zh-CN" altLang="en-US" dirty="0" smtClean="0"/>
              <a:t>模型设计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标注模块和其他模块的联系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</a:t>
            </a:r>
            <a:r>
              <a:rPr lang="zh-CN" altLang="en-US" dirty="0" smtClean="0"/>
              <a:t>项目工作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单人单帧标注模块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2564904"/>
            <a:ext cx="619828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6012160" y="2766628"/>
            <a:ext cx="1368152" cy="1238436"/>
          </a:xfrm>
          <a:prstGeom prst="rect">
            <a:avLst/>
          </a:prstGeom>
          <a:solidFill>
            <a:schemeClr val="bg2">
              <a:lumMod val="20000"/>
              <a:lumOff val="80000"/>
              <a:alpha val="2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2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触摸屏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PC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操作直观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可以将触摸屏当作画布</a:t>
            </a:r>
            <a:endParaRPr lang="en-US" altLang="zh-CN" dirty="0" smtClean="0"/>
          </a:p>
          <a:p>
            <a:r>
              <a:rPr lang="zh-CN" altLang="en-US" dirty="0" smtClean="0"/>
              <a:t>节省操作开销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可以用手势和触击代替按键操作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80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背景标注模块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Stage Model </a:t>
            </a:r>
            <a:r>
              <a:rPr lang="en-US" altLang="zh-CN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vs</a:t>
            </a:r>
            <a:r>
              <a:rPr lang="en-US" altLang="zh-CN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自动深度估计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Stage Model和自动背景估计的对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53061"/>
            <a:ext cx="7248491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35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47" y="2681536"/>
            <a:ext cx="5680353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前景标注方法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整体标注流程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手工标注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背景估计</a:t>
            </a:r>
            <a:endParaRPr lang="en-US" altLang="zh-CN" dirty="0" smtClean="0"/>
          </a:p>
          <a:p>
            <a:pPr lvl="1"/>
            <a:r>
              <a:rPr lang="zh-CN" altLang="en-US" dirty="0"/>
              <a:t>深度</a:t>
            </a:r>
            <a:r>
              <a:rPr lang="zh-CN" altLang="en-US" dirty="0" smtClean="0"/>
              <a:t>图合成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8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47" y="2365336"/>
            <a:ext cx="6682406" cy="2022688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46" y="4708379"/>
            <a:ext cx="6682407" cy="196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前景标注方法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Intelligent Scissors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Graph </a:t>
            </a:r>
            <a:r>
              <a:rPr lang="en-US" altLang="zh-CN" dirty="0"/>
              <a:t>Cuts 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3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 主题​​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Office 主题​​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​​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403</TotalTime>
  <Words>387</Words>
  <Application>Microsoft Office PowerPoint</Application>
  <PresentationFormat>全屏显示(4:3)</PresentationFormat>
  <Paragraphs>119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主题1</vt:lpstr>
      <vt:lpstr>基于触摸屏的3D图像 标注工具设计</vt:lpstr>
      <vt:lpstr>报告摘要</vt:lpstr>
      <vt:lpstr>项目研究背景</vt:lpstr>
      <vt:lpstr>系统设计概述</vt:lpstr>
      <vt:lpstr>交互式标注模型设计</vt:lpstr>
      <vt:lpstr>触摸屏 VS 传统PC</vt:lpstr>
      <vt:lpstr>背景标注模块</vt:lpstr>
      <vt:lpstr>前景标注方法</vt:lpstr>
      <vt:lpstr>前景标注方法</vt:lpstr>
      <vt:lpstr>前景标注方法</vt:lpstr>
      <vt:lpstr>软件模型设计</vt:lpstr>
      <vt:lpstr>需求分析及构建图</vt:lpstr>
      <vt:lpstr>用况分析及用况图</vt:lpstr>
      <vt:lpstr>部分类图文档</vt:lpstr>
      <vt:lpstr>标注工具的实现</vt:lpstr>
      <vt:lpstr>优化技术</vt:lpstr>
      <vt:lpstr>优化技术</vt:lpstr>
      <vt:lpstr>部分结果展示</vt:lpstr>
      <vt:lpstr>部分结果展示</vt:lpstr>
      <vt:lpstr>部分结果展示</vt:lpstr>
      <vt:lpstr>部分结果展示</vt:lpstr>
      <vt:lpstr>PowerPoint 演示文稿</vt:lpstr>
      <vt:lpstr>PowerPoint 演示文稿</vt:lpstr>
      <vt:lpstr>前景标注方法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zhangjian</dc:creator>
  <cp:lastModifiedBy>zhangjian</cp:lastModifiedBy>
  <cp:revision>46</cp:revision>
  <dcterms:created xsi:type="dcterms:W3CDTF">2012-05-08T12:57:29Z</dcterms:created>
  <dcterms:modified xsi:type="dcterms:W3CDTF">2012-05-26T07:28:14Z</dcterms:modified>
</cp:coreProperties>
</file>