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7.png" ContentType="image/png"/>
  <Override PartName="/ppt/media/image2.jpeg" ContentType="image/jpeg"/>
  <Override PartName="/ppt/media/image8.png" ContentType="image/png"/>
  <Override PartName="/ppt/media/image1.jpeg" ContentType="image/jpeg"/>
  <Override PartName="/ppt/media/image6.png" ContentType="image/png"/>
  <Override PartName="/ppt/media/image11.png" ContentType="image/png"/>
  <Override PartName="/ppt/media/image3.jpeg" ContentType="image/jpeg"/>
  <Override PartName="/ppt/media/image4.jpeg" ContentType="image/jpeg"/>
  <Override PartName="/ppt/media/image5.jpeg" ContentType="image/jpe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906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95360" y="72000"/>
            <a:ext cx="9137880" cy="548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717171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272520" y="764640"/>
            <a:ext cx="9360720" cy="267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393939"/>
              </a:solidFill>
              <a:latin typeface="微軟正黑體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272520" y="3698280"/>
            <a:ext cx="9360720" cy="267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393939"/>
              </a:solidFill>
              <a:latin typeface="微軟正黑體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95360" y="72000"/>
            <a:ext cx="9137880" cy="548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717171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272520" y="764640"/>
            <a:ext cx="4567680" cy="267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393939"/>
              </a:solidFill>
              <a:latin typeface="微軟正黑體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68800" y="764640"/>
            <a:ext cx="4567680" cy="267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393939"/>
              </a:solidFill>
              <a:latin typeface="微軟正黑體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272520" y="3698280"/>
            <a:ext cx="4567680" cy="267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393939"/>
              </a:solidFill>
              <a:latin typeface="微軟正黑體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68800" y="3698280"/>
            <a:ext cx="4567680" cy="267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393939"/>
              </a:solidFill>
              <a:latin typeface="微軟正黑體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95360" y="72000"/>
            <a:ext cx="9137880" cy="548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717171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272520" y="764640"/>
            <a:ext cx="3013920" cy="267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393939"/>
              </a:solidFill>
              <a:latin typeface="微軟正黑體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437640" y="764640"/>
            <a:ext cx="3013920" cy="267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393939"/>
              </a:solidFill>
              <a:latin typeface="微軟正黑體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02400" y="764640"/>
            <a:ext cx="3013920" cy="267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393939"/>
              </a:solidFill>
              <a:latin typeface="微軟正黑體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272520" y="3698280"/>
            <a:ext cx="3013920" cy="267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393939"/>
              </a:solidFill>
              <a:latin typeface="微軟正黑體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437640" y="3698280"/>
            <a:ext cx="3013920" cy="267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393939"/>
              </a:solidFill>
              <a:latin typeface="微軟正黑體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02400" y="3698280"/>
            <a:ext cx="3013920" cy="267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393939"/>
              </a:solidFill>
              <a:latin typeface="微軟正黑體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95360" y="72000"/>
            <a:ext cx="9137880" cy="548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717171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272520" y="764640"/>
            <a:ext cx="9360720" cy="5616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95360" y="72000"/>
            <a:ext cx="9137880" cy="548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717171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272520" y="764640"/>
            <a:ext cx="9360720" cy="5616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393939"/>
              </a:solidFill>
              <a:latin typeface="微軟正黑體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95360" y="72000"/>
            <a:ext cx="9137880" cy="548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717171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272520" y="764640"/>
            <a:ext cx="4567680" cy="5616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393939"/>
              </a:solidFill>
              <a:latin typeface="微軟正黑體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068800" y="764640"/>
            <a:ext cx="4567680" cy="5616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393939"/>
              </a:solidFill>
              <a:latin typeface="微軟正黑體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95360" y="72000"/>
            <a:ext cx="9137880" cy="548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717171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95360" y="72000"/>
            <a:ext cx="9137880" cy="2542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95360" y="72000"/>
            <a:ext cx="9137880" cy="548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717171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272520" y="764640"/>
            <a:ext cx="4567680" cy="267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393939"/>
              </a:solidFill>
              <a:latin typeface="微軟正黑體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68800" y="764640"/>
            <a:ext cx="4567680" cy="5616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393939"/>
              </a:solidFill>
              <a:latin typeface="微軟正黑體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272520" y="3698280"/>
            <a:ext cx="4567680" cy="267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393939"/>
              </a:solidFill>
              <a:latin typeface="微軟正黑體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95360" y="72000"/>
            <a:ext cx="9137880" cy="548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717171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272520" y="764640"/>
            <a:ext cx="9360720" cy="5616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95360" y="72000"/>
            <a:ext cx="9137880" cy="548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717171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272520" y="764640"/>
            <a:ext cx="4567680" cy="5616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393939"/>
              </a:solidFill>
              <a:latin typeface="微軟正黑體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8800" y="764640"/>
            <a:ext cx="4567680" cy="267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393939"/>
              </a:solidFill>
              <a:latin typeface="微軟正黑體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68800" y="3698280"/>
            <a:ext cx="4567680" cy="267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393939"/>
              </a:solidFill>
              <a:latin typeface="微軟正黑體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95360" y="72000"/>
            <a:ext cx="9137880" cy="548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717171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272520" y="764640"/>
            <a:ext cx="4567680" cy="267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393939"/>
              </a:solidFill>
              <a:latin typeface="微軟正黑體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68800" y="764640"/>
            <a:ext cx="4567680" cy="267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393939"/>
              </a:solidFill>
              <a:latin typeface="微軟正黑體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272520" y="3698280"/>
            <a:ext cx="9360720" cy="267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393939"/>
              </a:solidFill>
              <a:latin typeface="微軟正黑體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95360" y="72000"/>
            <a:ext cx="9137880" cy="548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717171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272520" y="764640"/>
            <a:ext cx="9360720" cy="267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393939"/>
              </a:solidFill>
              <a:latin typeface="微軟正黑體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272520" y="3698280"/>
            <a:ext cx="9360720" cy="267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393939"/>
              </a:solidFill>
              <a:latin typeface="微軟正黑體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95360" y="72000"/>
            <a:ext cx="9137880" cy="548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717171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272520" y="764640"/>
            <a:ext cx="4567680" cy="267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393939"/>
              </a:solidFill>
              <a:latin typeface="微軟正黑體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68800" y="764640"/>
            <a:ext cx="4567680" cy="267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393939"/>
              </a:solidFill>
              <a:latin typeface="微軟正黑體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272520" y="3698280"/>
            <a:ext cx="4567680" cy="267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393939"/>
              </a:solidFill>
              <a:latin typeface="微軟正黑體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068800" y="3698280"/>
            <a:ext cx="4567680" cy="267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393939"/>
              </a:solidFill>
              <a:latin typeface="微軟正黑體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95360" y="72000"/>
            <a:ext cx="9137880" cy="548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717171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272520" y="764640"/>
            <a:ext cx="3013920" cy="267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393939"/>
              </a:solidFill>
              <a:latin typeface="微軟正黑體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437640" y="764640"/>
            <a:ext cx="3013920" cy="267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393939"/>
              </a:solidFill>
              <a:latin typeface="微軟正黑體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02400" y="764640"/>
            <a:ext cx="3013920" cy="267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393939"/>
              </a:solidFill>
              <a:latin typeface="微軟正黑體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272520" y="3698280"/>
            <a:ext cx="3013920" cy="267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393939"/>
              </a:solidFill>
              <a:latin typeface="微軟正黑體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437640" y="3698280"/>
            <a:ext cx="3013920" cy="267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393939"/>
              </a:solidFill>
              <a:latin typeface="微軟正黑體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02400" y="3698280"/>
            <a:ext cx="3013920" cy="267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393939"/>
              </a:solidFill>
              <a:latin typeface="微軟正黑體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95360" y="72000"/>
            <a:ext cx="9137880" cy="548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717171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272520" y="764640"/>
            <a:ext cx="9360720" cy="5616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95360" y="72000"/>
            <a:ext cx="9137880" cy="548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717171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272520" y="764640"/>
            <a:ext cx="9360720" cy="5616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393939"/>
              </a:solidFill>
              <a:latin typeface="微軟正黑體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95360" y="72000"/>
            <a:ext cx="9137880" cy="548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717171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272520" y="764640"/>
            <a:ext cx="4567680" cy="5616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393939"/>
              </a:solidFill>
              <a:latin typeface="微軟正黑體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068800" y="764640"/>
            <a:ext cx="4567680" cy="5616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393939"/>
              </a:solidFill>
              <a:latin typeface="微軟正黑體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95360" y="72000"/>
            <a:ext cx="9137880" cy="548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717171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95360" y="72000"/>
            <a:ext cx="9137880" cy="548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717171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272520" y="764640"/>
            <a:ext cx="9360720" cy="5616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393939"/>
              </a:solidFill>
              <a:latin typeface="微軟正黑體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95360" y="72000"/>
            <a:ext cx="9137880" cy="2542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95360" y="72000"/>
            <a:ext cx="9137880" cy="548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717171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272520" y="764640"/>
            <a:ext cx="4567680" cy="267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393939"/>
              </a:solidFill>
              <a:latin typeface="微軟正黑體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068800" y="764640"/>
            <a:ext cx="4567680" cy="5616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393939"/>
              </a:solidFill>
              <a:latin typeface="微軟正黑體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272520" y="3698280"/>
            <a:ext cx="4567680" cy="267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393939"/>
              </a:solidFill>
              <a:latin typeface="微軟正黑體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95360" y="72000"/>
            <a:ext cx="9137880" cy="548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717171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272520" y="764640"/>
            <a:ext cx="4567680" cy="5616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393939"/>
              </a:solidFill>
              <a:latin typeface="微軟正黑體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068800" y="764640"/>
            <a:ext cx="4567680" cy="267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393939"/>
              </a:solidFill>
              <a:latin typeface="微軟正黑體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068800" y="3698280"/>
            <a:ext cx="4567680" cy="267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393939"/>
              </a:solidFill>
              <a:latin typeface="微軟正黑體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95360" y="72000"/>
            <a:ext cx="9137880" cy="548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717171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272520" y="764640"/>
            <a:ext cx="4567680" cy="267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393939"/>
              </a:solidFill>
              <a:latin typeface="微軟正黑體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068800" y="764640"/>
            <a:ext cx="4567680" cy="267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393939"/>
              </a:solidFill>
              <a:latin typeface="微軟正黑體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272520" y="3698280"/>
            <a:ext cx="9360720" cy="267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393939"/>
              </a:solidFill>
              <a:latin typeface="微軟正黑體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95360" y="72000"/>
            <a:ext cx="9137880" cy="548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717171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272520" y="764640"/>
            <a:ext cx="9360720" cy="267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393939"/>
              </a:solidFill>
              <a:latin typeface="微軟正黑體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272520" y="3698280"/>
            <a:ext cx="9360720" cy="267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393939"/>
              </a:solidFill>
              <a:latin typeface="微軟正黑體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95360" y="72000"/>
            <a:ext cx="9137880" cy="548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717171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272520" y="764640"/>
            <a:ext cx="4567680" cy="267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393939"/>
              </a:solidFill>
              <a:latin typeface="微軟正黑體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068800" y="764640"/>
            <a:ext cx="4567680" cy="267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393939"/>
              </a:solidFill>
              <a:latin typeface="微軟正黑體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272520" y="3698280"/>
            <a:ext cx="4567680" cy="267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393939"/>
              </a:solidFill>
              <a:latin typeface="微軟正黑體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068800" y="3698280"/>
            <a:ext cx="4567680" cy="267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393939"/>
              </a:solidFill>
              <a:latin typeface="微軟正黑體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95360" y="72000"/>
            <a:ext cx="9137880" cy="548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717171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272520" y="764640"/>
            <a:ext cx="3013920" cy="267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393939"/>
              </a:solidFill>
              <a:latin typeface="微軟正黑體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437640" y="764640"/>
            <a:ext cx="3013920" cy="267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393939"/>
              </a:solidFill>
              <a:latin typeface="微軟正黑體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602400" y="764640"/>
            <a:ext cx="3013920" cy="267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393939"/>
              </a:solidFill>
              <a:latin typeface="微軟正黑體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272520" y="3698280"/>
            <a:ext cx="3013920" cy="267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393939"/>
              </a:solidFill>
              <a:latin typeface="微軟正黑體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437640" y="3698280"/>
            <a:ext cx="3013920" cy="267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393939"/>
              </a:solidFill>
              <a:latin typeface="微軟正黑體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602400" y="3698280"/>
            <a:ext cx="3013920" cy="267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393939"/>
              </a:solidFill>
              <a:latin typeface="微軟正黑體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95360" y="72000"/>
            <a:ext cx="9137880" cy="548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717171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272520" y="764640"/>
            <a:ext cx="4567680" cy="5616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393939"/>
              </a:solidFill>
              <a:latin typeface="微軟正黑體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068800" y="764640"/>
            <a:ext cx="4567680" cy="5616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393939"/>
              </a:solidFill>
              <a:latin typeface="微軟正黑體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95360" y="72000"/>
            <a:ext cx="9137880" cy="548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717171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95360" y="72000"/>
            <a:ext cx="9137880" cy="2542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95360" y="72000"/>
            <a:ext cx="9137880" cy="548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717171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272520" y="764640"/>
            <a:ext cx="4567680" cy="267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393939"/>
              </a:solidFill>
              <a:latin typeface="微軟正黑體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68800" y="764640"/>
            <a:ext cx="4567680" cy="5616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393939"/>
              </a:solidFill>
              <a:latin typeface="微軟正黑體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272520" y="3698280"/>
            <a:ext cx="4567680" cy="267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393939"/>
              </a:solidFill>
              <a:latin typeface="微軟正黑體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95360" y="72000"/>
            <a:ext cx="9137880" cy="548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717171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272520" y="764640"/>
            <a:ext cx="4567680" cy="5616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393939"/>
              </a:solidFill>
              <a:latin typeface="微軟正黑體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068800" y="764640"/>
            <a:ext cx="4567680" cy="267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393939"/>
              </a:solidFill>
              <a:latin typeface="微軟正黑體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68800" y="3698280"/>
            <a:ext cx="4567680" cy="267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393939"/>
              </a:solidFill>
              <a:latin typeface="微軟正黑體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95360" y="72000"/>
            <a:ext cx="9137880" cy="548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717171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272520" y="764640"/>
            <a:ext cx="4567680" cy="267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393939"/>
              </a:solidFill>
              <a:latin typeface="微軟正黑體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068800" y="764640"/>
            <a:ext cx="4567680" cy="267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393939"/>
              </a:solidFill>
              <a:latin typeface="微軟正黑體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272520" y="3698280"/>
            <a:ext cx="9360720" cy="2678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zh-TW" sz="2800" spc="-1" strike="noStrike">
              <a:solidFill>
                <a:srgbClr val="393939"/>
              </a:solidFill>
              <a:latin typeface="微軟正黑體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圖片 3" descr=""/>
          <p:cNvPicPr/>
          <p:nvPr/>
        </p:nvPicPr>
        <p:blipFill>
          <a:blip r:embed="rId3"/>
          <a:stretch/>
        </p:blipFill>
        <p:spPr>
          <a:xfrm>
            <a:off x="0" y="65160"/>
            <a:ext cx="9905760" cy="68198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369000" y="2997000"/>
            <a:ext cx="9137880" cy="548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zh-TW" sz="3600" spc="299" strike="noStrike">
                <a:solidFill>
                  <a:srgbClr val="393939"/>
                </a:solidFill>
                <a:latin typeface="Microsoft YaHei UI"/>
                <a:ea typeface="Microsoft YaHei UI"/>
              </a:rPr>
              <a:t>封面</a:t>
            </a:r>
            <a:endParaRPr b="0" lang="zh-TW" sz="3600" spc="-1" strike="noStrike">
              <a:solidFill>
                <a:srgbClr val="717171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h-TW" sz="2800" spc="-1" strike="noStrike">
                <a:solidFill>
                  <a:srgbClr val="393939"/>
                </a:solidFill>
                <a:latin typeface="微軟正黑體"/>
              </a:rPr>
              <a:t>Click to edit the outline text format</a:t>
            </a:r>
            <a:endParaRPr b="1" lang="zh-TW" sz="2800" spc="-1" strike="noStrike">
              <a:solidFill>
                <a:srgbClr val="393939"/>
              </a:solidFill>
              <a:latin typeface="微軟正黑體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000" spc="-1" strike="noStrike">
                <a:solidFill>
                  <a:srgbClr val="393939"/>
                </a:solidFill>
                <a:latin typeface="微軟正黑體"/>
              </a:rPr>
              <a:t>Second Outline Level</a:t>
            </a:r>
            <a:endParaRPr b="0" lang="zh-TW" sz="2000" spc="-1" strike="noStrike">
              <a:solidFill>
                <a:srgbClr val="393939"/>
              </a:solidFill>
              <a:latin typeface="微軟正黑體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solidFill>
                  <a:srgbClr val="393939"/>
                </a:solidFill>
                <a:latin typeface="微軟正黑體"/>
              </a:rPr>
              <a:t>Third Outline Level</a:t>
            </a:r>
            <a:endParaRPr b="0" lang="zh-TW" sz="1800" spc="-1" strike="noStrike">
              <a:solidFill>
                <a:srgbClr val="393939"/>
              </a:solidFill>
              <a:latin typeface="微軟正黑體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800" spc="-1" strike="noStrike">
                <a:solidFill>
                  <a:srgbClr val="393939"/>
                </a:solidFill>
                <a:latin typeface="微軟正黑體"/>
              </a:rPr>
              <a:t>Fourth Outline Level</a:t>
            </a:r>
            <a:endParaRPr b="0" lang="zh-TW" sz="1800" spc="-1" strike="noStrike">
              <a:solidFill>
                <a:srgbClr val="393939"/>
              </a:solidFill>
              <a:latin typeface="微軟正黑體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393939"/>
                </a:solidFill>
                <a:latin typeface="微軟正黑體"/>
              </a:rPr>
              <a:t>Fifth Outline Level</a:t>
            </a:r>
            <a:endParaRPr b="0" lang="zh-TW" sz="2000" spc="-1" strike="noStrike">
              <a:solidFill>
                <a:srgbClr val="393939"/>
              </a:solidFill>
              <a:latin typeface="微軟正黑體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393939"/>
                </a:solidFill>
                <a:latin typeface="微軟正黑體"/>
              </a:rPr>
              <a:t>Sixth Outline Level</a:t>
            </a:r>
            <a:endParaRPr b="0" lang="zh-TW" sz="2000" spc="-1" strike="noStrike">
              <a:solidFill>
                <a:srgbClr val="393939"/>
              </a:solidFill>
              <a:latin typeface="微軟正黑體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393939"/>
                </a:solidFill>
                <a:latin typeface="微軟正黑體"/>
              </a:rPr>
              <a:t>Seventh Outline Level</a:t>
            </a:r>
            <a:endParaRPr b="0" lang="zh-TW" sz="2000" spc="-1" strike="noStrike">
              <a:solidFill>
                <a:srgbClr val="393939"/>
              </a:solidFill>
              <a:latin typeface="微軟正黑體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95360" y="72000"/>
            <a:ext cx="9137880" cy="5482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zh-TW" sz="3600" spc="299" strike="noStrike">
                <a:solidFill>
                  <a:srgbClr val="393939"/>
                </a:solidFill>
                <a:latin typeface="Microsoft YaHei UI"/>
                <a:ea typeface="Microsoft YaHei UI"/>
              </a:rPr>
              <a:t>按一下以編輯母片標題樣式</a:t>
            </a:r>
            <a:endParaRPr b="0" lang="zh-TW" sz="3600" spc="-1" strike="noStrike">
              <a:solidFill>
                <a:srgbClr val="717171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272520" y="764640"/>
            <a:ext cx="9360720" cy="56163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e1cb1a"/>
              </a:buClr>
              <a:buFont typeface="Arial"/>
              <a:buChar char="•"/>
            </a:pPr>
            <a:r>
              <a:rPr b="1" lang="zh-TW" sz="2800" spc="-1" strike="noStrike">
                <a:solidFill>
                  <a:srgbClr val="393939"/>
                </a:solidFill>
                <a:latin typeface="微軟正黑體"/>
                <a:ea typeface="微軟正黑體"/>
              </a:rPr>
              <a:t>按一下以編輯母片文字樣式</a:t>
            </a:r>
            <a:endParaRPr b="1" lang="zh-TW" sz="2800" spc="-1" strike="noStrike">
              <a:solidFill>
                <a:srgbClr val="393939"/>
              </a:solidFill>
              <a:latin typeface="微軟正黑體"/>
            </a:endParaRPr>
          </a:p>
          <a:p>
            <a:pPr lvl="1" marL="714240" indent="-3520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42bbc6"/>
              </a:buClr>
              <a:buFont typeface="Arial"/>
              <a:buChar char="–"/>
            </a:pPr>
            <a:r>
              <a:rPr b="1" lang="zh-TW" sz="2400" spc="-1" strike="noStrike">
                <a:solidFill>
                  <a:srgbClr val="393939"/>
                </a:solidFill>
                <a:latin typeface="微軟正黑體"/>
                <a:ea typeface="微軟正黑體"/>
              </a:rPr>
              <a:t>第二層</a:t>
            </a:r>
            <a:endParaRPr b="0" lang="zh-TW" sz="2400" spc="-1" strike="noStrike">
              <a:solidFill>
                <a:srgbClr val="393939"/>
              </a:solidFill>
              <a:latin typeface="微軟正黑體"/>
            </a:endParaRPr>
          </a:p>
          <a:p>
            <a:pPr lvl="2" marL="1076400" indent="-266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0591b"/>
              </a:buClr>
              <a:buFont typeface="Arial"/>
              <a:buChar char="•"/>
            </a:pPr>
            <a:r>
              <a:rPr b="0" lang="zh-TW" sz="2000" spc="-1" strike="noStrike">
                <a:solidFill>
                  <a:srgbClr val="393939"/>
                </a:solidFill>
                <a:latin typeface="微軟正黑體"/>
                <a:ea typeface="微軟正黑體"/>
              </a:rPr>
              <a:t>第三層</a:t>
            </a:r>
            <a:endParaRPr b="0" lang="zh-TW" sz="2000" spc="-1" strike="noStrike">
              <a:solidFill>
                <a:srgbClr val="393939"/>
              </a:solidFill>
              <a:latin typeface="微軟正黑體"/>
            </a:endParaRPr>
          </a:p>
          <a:p>
            <a:pPr lvl="3" marL="1343160" indent="-1807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fc000"/>
              </a:buClr>
              <a:buFont typeface="Arial"/>
              <a:buChar char="–"/>
            </a:pPr>
            <a:r>
              <a:rPr b="0" lang="zh-TW" sz="1800" spc="-1" strike="noStrike">
                <a:solidFill>
                  <a:srgbClr val="393939"/>
                </a:solidFill>
                <a:latin typeface="微軟正黑體"/>
                <a:ea typeface="微軟正黑體"/>
              </a:rPr>
              <a:t>第四層</a:t>
            </a:r>
            <a:endParaRPr b="0" lang="zh-TW" sz="1800" spc="-1" strike="noStrike">
              <a:solidFill>
                <a:srgbClr val="393939"/>
              </a:solidFill>
              <a:latin typeface="微軟正黑體"/>
            </a:endParaRPr>
          </a:p>
          <a:p>
            <a:pPr lvl="4" marL="1619280" indent="-2757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8dcbda"/>
              </a:buClr>
              <a:buFont typeface="Arial"/>
              <a:buChar char="»"/>
            </a:pPr>
            <a:r>
              <a:rPr b="0" lang="zh-TW" sz="1800" spc="-1" strike="noStrike">
                <a:solidFill>
                  <a:srgbClr val="393939"/>
                </a:solidFill>
                <a:latin typeface="微軟正黑體"/>
                <a:ea typeface="微軟正黑體"/>
              </a:rPr>
              <a:t>第五層</a:t>
            </a:r>
            <a:endParaRPr b="0" lang="zh-TW" sz="1800" spc="-1" strike="noStrike">
              <a:solidFill>
                <a:srgbClr val="393939"/>
              </a:solidFill>
              <a:latin typeface="微軟正黑體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4743720" y="6644520"/>
            <a:ext cx="424800" cy="312480"/>
          </a:xfrm>
          <a:prstGeom prst="rect">
            <a:avLst/>
          </a:prstGeom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fld id="{423176C3-1BD4-4B2D-BDA8-5AF3C98CAE5C}" type="slidenum">
              <a:rPr b="0" lang="en-US" sz="1050" spc="-1" strike="noStrike">
                <a:solidFill>
                  <a:srgbClr val="393939"/>
                </a:solidFill>
                <a:latin typeface="Arial"/>
                <a:ea typeface="微軟正黑體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743040" y="2130480"/>
            <a:ext cx="841968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zh-TW" sz="3600" spc="299" strike="noStrike">
                <a:solidFill>
                  <a:srgbClr val="393939"/>
                </a:solidFill>
                <a:latin typeface="Microsoft YaHei UI"/>
                <a:ea typeface="Microsoft YaHei UI"/>
              </a:rPr>
              <a:t>按一下以編輯母片標題樣式</a:t>
            </a:r>
            <a:endParaRPr b="0" lang="zh-TW" sz="3600" spc="-1" strike="noStrike">
              <a:solidFill>
                <a:srgbClr val="717171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ldNum"/>
          </p:nvPr>
        </p:nvSpPr>
        <p:spPr>
          <a:xfrm>
            <a:off x="4743720" y="6644520"/>
            <a:ext cx="424800" cy="312480"/>
          </a:xfrm>
          <a:prstGeom prst="rect">
            <a:avLst/>
          </a:prstGeom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fld id="{2328B9D7-2833-488F-8A70-F6F4BC7D9E76}" type="slidenum">
              <a:rPr b="0" lang="en-US" sz="1050" spc="-1" strike="noStrike">
                <a:solidFill>
                  <a:srgbClr val="393939"/>
                </a:solidFill>
                <a:latin typeface="Arial"/>
                <a:ea typeface="微軟正黑體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h-TW" sz="2800" spc="-1" strike="noStrike">
                <a:solidFill>
                  <a:srgbClr val="393939"/>
                </a:solidFill>
                <a:latin typeface="微軟正黑體"/>
              </a:rPr>
              <a:t>Click to edit the outline text format</a:t>
            </a:r>
            <a:endParaRPr b="1" lang="zh-TW" sz="2800" spc="-1" strike="noStrike">
              <a:solidFill>
                <a:srgbClr val="393939"/>
              </a:solidFill>
              <a:latin typeface="微軟正黑體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000" spc="-1" strike="noStrike">
                <a:solidFill>
                  <a:srgbClr val="393939"/>
                </a:solidFill>
                <a:latin typeface="微軟正黑體"/>
              </a:rPr>
              <a:t>Second Outline Level</a:t>
            </a:r>
            <a:endParaRPr b="0" lang="zh-TW" sz="2000" spc="-1" strike="noStrike">
              <a:solidFill>
                <a:srgbClr val="393939"/>
              </a:solidFill>
              <a:latin typeface="微軟正黑體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solidFill>
                  <a:srgbClr val="393939"/>
                </a:solidFill>
                <a:latin typeface="微軟正黑體"/>
              </a:rPr>
              <a:t>Third Outline Level</a:t>
            </a:r>
            <a:endParaRPr b="0" lang="zh-TW" sz="1800" spc="-1" strike="noStrike">
              <a:solidFill>
                <a:srgbClr val="393939"/>
              </a:solidFill>
              <a:latin typeface="微軟正黑體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800" spc="-1" strike="noStrike">
                <a:solidFill>
                  <a:srgbClr val="393939"/>
                </a:solidFill>
                <a:latin typeface="微軟正黑體"/>
              </a:rPr>
              <a:t>Fourth Outline Level</a:t>
            </a:r>
            <a:endParaRPr b="0" lang="zh-TW" sz="1800" spc="-1" strike="noStrike">
              <a:solidFill>
                <a:srgbClr val="393939"/>
              </a:solidFill>
              <a:latin typeface="微軟正黑體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393939"/>
                </a:solidFill>
                <a:latin typeface="微軟正黑體"/>
              </a:rPr>
              <a:t>Fifth Outline Level</a:t>
            </a:r>
            <a:endParaRPr b="0" lang="zh-TW" sz="2000" spc="-1" strike="noStrike">
              <a:solidFill>
                <a:srgbClr val="393939"/>
              </a:solidFill>
              <a:latin typeface="微軟正黑體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393939"/>
                </a:solidFill>
                <a:latin typeface="微軟正黑體"/>
              </a:rPr>
              <a:t>Sixth Outline Level</a:t>
            </a:r>
            <a:endParaRPr b="0" lang="zh-TW" sz="2000" spc="-1" strike="noStrike">
              <a:solidFill>
                <a:srgbClr val="393939"/>
              </a:solidFill>
              <a:latin typeface="微軟正黑體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393939"/>
                </a:solidFill>
                <a:latin typeface="微軟正黑體"/>
              </a:rPr>
              <a:t>Seventh Outline Level</a:t>
            </a:r>
            <a:endParaRPr b="0" lang="zh-TW" sz="2000" spc="-1" strike="noStrike">
              <a:solidFill>
                <a:srgbClr val="393939"/>
              </a:solidFill>
              <a:latin typeface="微軟正黑體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344520" y="2853000"/>
            <a:ext cx="9137880" cy="1223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zh-TW" sz="3600" spc="299" strike="noStrike">
                <a:solidFill>
                  <a:srgbClr val="393939"/>
                </a:solidFill>
                <a:latin typeface="Microsoft YaHei UI"/>
                <a:ea typeface="Microsoft YaHei UI"/>
              </a:rPr>
              <a:t>變色龍頁面呈現 </a:t>
            </a:r>
            <a:br/>
            <a:r>
              <a:rPr b="1" lang="zh-TW" sz="3600" spc="299" strike="noStrike">
                <a:solidFill>
                  <a:srgbClr val="393939"/>
                </a:solidFill>
                <a:latin typeface="Microsoft YaHei UI"/>
                <a:ea typeface="Microsoft YaHei UI"/>
              </a:rPr>
              <a:t>IE </a:t>
            </a:r>
            <a:r>
              <a:rPr b="1" lang="zh-TW" sz="3600" spc="299" strike="noStrike">
                <a:solidFill>
                  <a:srgbClr val="393939"/>
                </a:solidFill>
                <a:latin typeface="Microsoft YaHei UI"/>
                <a:ea typeface="Microsoft YaHei UI"/>
              </a:rPr>
              <a:t>與 </a:t>
            </a:r>
            <a:r>
              <a:rPr b="1" lang="zh-TW" sz="3600" spc="299" strike="noStrike">
                <a:solidFill>
                  <a:srgbClr val="393939"/>
                </a:solidFill>
                <a:latin typeface="Microsoft YaHei UI"/>
                <a:ea typeface="Microsoft YaHei UI"/>
              </a:rPr>
              <a:t>Chrome </a:t>
            </a:r>
            <a:r>
              <a:rPr b="1" lang="zh-TW" sz="3600" spc="299" strike="noStrike">
                <a:solidFill>
                  <a:srgbClr val="393939"/>
                </a:solidFill>
                <a:latin typeface="Microsoft YaHei UI"/>
                <a:ea typeface="Microsoft YaHei UI"/>
              </a:rPr>
              <a:t>差別</a:t>
            </a:r>
            <a:endParaRPr b="0" lang="zh-TW" sz="3600" spc="-1" strike="noStrike">
              <a:solidFill>
                <a:srgbClr val="717171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95360" y="72000"/>
            <a:ext cx="9137880" cy="548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zh-TW" sz="3600" spc="299" strike="noStrike">
                <a:solidFill>
                  <a:srgbClr val="393939"/>
                </a:solidFill>
                <a:latin typeface="Microsoft YaHei UI"/>
                <a:ea typeface="Microsoft YaHei UI"/>
              </a:rPr>
              <a:t>測試環境及結果說明</a:t>
            </a:r>
            <a:endParaRPr b="0" lang="zh-TW" sz="3600" spc="-1" strike="noStrike">
              <a:solidFill>
                <a:srgbClr val="717171"/>
              </a:solidFill>
              <a:latin typeface="Arial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-15480" y="764640"/>
            <a:ext cx="5760360" cy="5616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e1cb1a"/>
              </a:buClr>
              <a:buFont typeface="Arial"/>
              <a:buChar char="•"/>
            </a:pPr>
            <a:r>
              <a:rPr b="1" lang="zh-TW" sz="2800" spc="-1" strike="noStrike">
                <a:solidFill>
                  <a:srgbClr val="393939"/>
                </a:solidFill>
                <a:latin typeface="微軟正黑體"/>
                <a:ea typeface="微軟正黑體"/>
              </a:rPr>
              <a:t>測試環境</a:t>
            </a:r>
            <a:endParaRPr b="1" lang="zh-TW" sz="2800" spc="-1" strike="noStrike">
              <a:solidFill>
                <a:srgbClr val="393939"/>
              </a:solidFill>
              <a:latin typeface="微軟正黑體"/>
            </a:endParaRPr>
          </a:p>
          <a:p>
            <a:pPr lvl="1" marL="714240" indent="-3520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42bbc6"/>
              </a:buClr>
              <a:buFont typeface="Arial"/>
              <a:buChar char="–"/>
            </a:pPr>
            <a:r>
              <a:rPr b="1" lang="zh-TW" sz="2400" spc="-1" strike="noStrike">
                <a:solidFill>
                  <a:srgbClr val="393939"/>
                </a:solidFill>
                <a:latin typeface="微軟正黑體"/>
                <a:ea typeface="微軟正黑體"/>
              </a:rPr>
              <a:t>瀏覽器</a:t>
            </a:r>
            <a:r>
              <a:rPr b="1" lang="zh-TW" sz="2400" spc="-1" strike="noStrike">
                <a:solidFill>
                  <a:srgbClr val="393939"/>
                </a:solidFill>
                <a:latin typeface="微軟正黑體"/>
                <a:ea typeface="微軟正黑體"/>
              </a:rPr>
              <a:t>A – IE 8.0.7601.17514</a:t>
            </a:r>
            <a:endParaRPr b="0" lang="zh-TW" sz="2400" spc="-1" strike="noStrike">
              <a:solidFill>
                <a:srgbClr val="393939"/>
              </a:solidFill>
              <a:latin typeface="微軟正黑體"/>
            </a:endParaRPr>
          </a:p>
          <a:p>
            <a:pPr lvl="1" marL="714240" indent="-3520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42bbc6"/>
              </a:buClr>
              <a:buFont typeface="Arial"/>
              <a:buChar char="–"/>
            </a:pPr>
            <a:r>
              <a:rPr b="1" lang="zh-TW" sz="2400" spc="-1" strike="noStrike">
                <a:solidFill>
                  <a:srgbClr val="393939"/>
                </a:solidFill>
                <a:latin typeface="微軟正黑體"/>
                <a:ea typeface="微軟正黑體"/>
              </a:rPr>
              <a:t>瀏覽器</a:t>
            </a:r>
            <a:r>
              <a:rPr b="1" lang="zh-TW" sz="2400" spc="-1" strike="noStrike">
                <a:solidFill>
                  <a:srgbClr val="393939"/>
                </a:solidFill>
                <a:latin typeface="微軟正黑體"/>
                <a:ea typeface="微軟正黑體"/>
              </a:rPr>
              <a:t>B – Chrome 78.0.3904.70</a:t>
            </a:r>
            <a:endParaRPr b="0" lang="zh-TW" sz="2400" spc="-1" strike="noStrike">
              <a:solidFill>
                <a:srgbClr val="393939"/>
              </a:solidFill>
              <a:latin typeface="微軟正黑體"/>
            </a:endParaRP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e1cb1a"/>
              </a:buClr>
              <a:buFont typeface="Arial"/>
              <a:buChar char="•"/>
            </a:pPr>
            <a:r>
              <a:rPr b="1" lang="zh-TW" sz="2800" spc="-1" strike="noStrike">
                <a:solidFill>
                  <a:srgbClr val="393939"/>
                </a:solidFill>
                <a:latin typeface="微軟正黑體"/>
                <a:ea typeface="微軟正黑體"/>
              </a:rPr>
              <a:t>測試結果</a:t>
            </a:r>
            <a:endParaRPr b="1" lang="zh-TW" sz="2800" spc="-1" strike="noStrike">
              <a:solidFill>
                <a:srgbClr val="393939"/>
              </a:solidFill>
              <a:latin typeface="微軟正黑體"/>
            </a:endParaRPr>
          </a:p>
          <a:p>
            <a:pPr lvl="1" marL="714240" indent="-3520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42bbc6"/>
              </a:buClr>
              <a:buFont typeface="Arial"/>
              <a:buChar char="–"/>
            </a:pPr>
            <a:r>
              <a:rPr b="1" lang="zh-TW" sz="2400" spc="-1" strike="noStrike">
                <a:solidFill>
                  <a:srgbClr val="393939"/>
                </a:solidFill>
                <a:latin typeface="微軟正黑體"/>
                <a:ea typeface="微軟正黑體"/>
              </a:rPr>
              <a:t>IE </a:t>
            </a:r>
            <a:r>
              <a:rPr b="1" lang="zh-TW" sz="2400" spc="-1" strike="noStrike">
                <a:solidFill>
                  <a:srgbClr val="393939"/>
                </a:solidFill>
                <a:latin typeface="微軟正黑體"/>
                <a:ea typeface="微軟正黑體"/>
              </a:rPr>
              <a:t>無法開啟頁面</a:t>
            </a:r>
            <a:endParaRPr b="0" lang="zh-TW" sz="2400" spc="-1" strike="noStrike">
              <a:solidFill>
                <a:srgbClr val="393939"/>
              </a:solidFill>
              <a:latin typeface="微軟正黑體"/>
            </a:endParaRPr>
          </a:p>
          <a:p>
            <a:pPr lvl="2" marL="1076400" indent="-266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0591b"/>
              </a:buClr>
              <a:buFont typeface="Arial"/>
              <a:buChar char="•"/>
            </a:pPr>
            <a:r>
              <a:rPr b="0" lang="zh-TW" sz="2000" spc="-1" strike="noStrike">
                <a:solidFill>
                  <a:srgbClr val="393939"/>
                </a:solidFill>
                <a:latin typeface="微軟正黑體"/>
                <a:ea typeface="微軟正黑體"/>
              </a:rPr>
              <a:t>js </a:t>
            </a:r>
            <a:r>
              <a:rPr b="0" lang="zh-TW" sz="2000" spc="-1" strike="noStrike">
                <a:solidFill>
                  <a:srgbClr val="393939"/>
                </a:solidFill>
                <a:latin typeface="微軟正黑體"/>
                <a:ea typeface="微軟正黑體"/>
              </a:rPr>
              <a:t>版本不相容</a:t>
            </a:r>
            <a:endParaRPr b="0" lang="zh-TW" sz="2000" spc="-1" strike="noStrike">
              <a:solidFill>
                <a:srgbClr val="393939"/>
              </a:solidFill>
              <a:latin typeface="微軟正黑體"/>
            </a:endParaRPr>
          </a:p>
          <a:p>
            <a:endParaRPr b="1" lang="zh-TW" sz="2000" spc="-1" strike="noStrike">
              <a:solidFill>
                <a:srgbClr val="393939"/>
              </a:solidFill>
              <a:latin typeface="微軟正黑體"/>
            </a:endParaRPr>
          </a:p>
        </p:txBody>
      </p:sp>
      <p:sp>
        <p:nvSpPr>
          <p:cNvPr id="120" name="TextShape 3"/>
          <p:cNvSpPr txBox="1"/>
          <p:nvPr/>
        </p:nvSpPr>
        <p:spPr>
          <a:xfrm>
            <a:off x="4743720" y="6644520"/>
            <a:ext cx="424800" cy="312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fld id="{DA0820B5-F6FE-414D-93D0-5B194BACD169}" type="slidenum">
              <a:rPr b="0" lang="en-US" sz="1050" spc="-1" strike="noStrike">
                <a:solidFill>
                  <a:srgbClr val="393939"/>
                </a:solidFill>
                <a:latin typeface="Arial"/>
                <a:ea typeface="微軟正黑體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pic>
        <p:nvPicPr>
          <p:cNvPr id="121" name="圖片 1" descr=""/>
          <p:cNvPicPr/>
          <p:nvPr/>
        </p:nvPicPr>
        <p:blipFill>
          <a:blip r:embed="rId1"/>
          <a:stretch/>
        </p:blipFill>
        <p:spPr>
          <a:xfrm>
            <a:off x="3080880" y="2565000"/>
            <a:ext cx="6525720" cy="367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95360" y="72000"/>
            <a:ext cx="9137880" cy="548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zh-TW" sz="3600" spc="299" strike="noStrike">
                <a:solidFill>
                  <a:srgbClr val="393939"/>
                </a:solidFill>
                <a:latin typeface="Microsoft YaHei UI"/>
                <a:ea typeface="Microsoft YaHei UI"/>
              </a:rPr>
              <a:t>測試環境及結果說明</a:t>
            </a:r>
            <a:endParaRPr b="0" lang="zh-TW" sz="3600" spc="-1" strike="noStrike">
              <a:solidFill>
                <a:srgbClr val="717171"/>
              </a:solidFill>
              <a:latin typeface="Arial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-15480" y="764640"/>
            <a:ext cx="5760360" cy="5616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e1cb1a"/>
              </a:buClr>
              <a:buFont typeface="Arial"/>
              <a:buChar char="•"/>
            </a:pPr>
            <a:r>
              <a:rPr b="1" lang="zh-TW" sz="2800" spc="-1" strike="noStrike">
                <a:solidFill>
                  <a:srgbClr val="393939"/>
                </a:solidFill>
                <a:latin typeface="微軟正黑體"/>
                <a:ea typeface="微軟正黑體"/>
              </a:rPr>
              <a:t>測試環境</a:t>
            </a:r>
            <a:endParaRPr b="1" lang="zh-TW" sz="2800" spc="-1" strike="noStrike">
              <a:solidFill>
                <a:srgbClr val="393939"/>
              </a:solidFill>
              <a:latin typeface="微軟正黑體"/>
            </a:endParaRPr>
          </a:p>
          <a:p>
            <a:pPr lvl="1" marL="714240" indent="-3520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42bbc6"/>
              </a:buClr>
              <a:buFont typeface="Arial"/>
              <a:buChar char="–"/>
            </a:pPr>
            <a:r>
              <a:rPr b="1" lang="zh-TW" sz="2400" spc="-1" strike="noStrike">
                <a:solidFill>
                  <a:srgbClr val="393939"/>
                </a:solidFill>
                <a:latin typeface="微軟正黑體"/>
                <a:ea typeface="微軟正黑體"/>
              </a:rPr>
              <a:t>瀏覽器</a:t>
            </a:r>
            <a:r>
              <a:rPr b="1" lang="zh-TW" sz="2400" spc="-1" strike="noStrike">
                <a:solidFill>
                  <a:srgbClr val="393939"/>
                </a:solidFill>
                <a:latin typeface="微軟正黑體"/>
                <a:ea typeface="微軟正黑體"/>
              </a:rPr>
              <a:t>A – IE 11.418.18362.0</a:t>
            </a:r>
            <a:endParaRPr b="0" lang="zh-TW" sz="2400" spc="-1" strike="noStrike">
              <a:solidFill>
                <a:srgbClr val="393939"/>
              </a:solidFill>
              <a:latin typeface="微軟正黑體"/>
            </a:endParaRPr>
          </a:p>
          <a:p>
            <a:pPr lvl="1" marL="714240" indent="-3520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42bbc6"/>
              </a:buClr>
              <a:buFont typeface="Arial"/>
              <a:buChar char="–"/>
            </a:pPr>
            <a:r>
              <a:rPr b="1" lang="zh-TW" sz="2400" spc="-1" strike="noStrike">
                <a:solidFill>
                  <a:srgbClr val="393939"/>
                </a:solidFill>
                <a:latin typeface="微軟正黑體"/>
                <a:ea typeface="微軟正黑體"/>
              </a:rPr>
              <a:t>瀏覽器</a:t>
            </a:r>
            <a:r>
              <a:rPr b="1" lang="zh-TW" sz="2400" spc="-1" strike="noStrike">
                <a:solidFill>
                  <a:srgbClr val="393939"/>
                </a:solidFill>
                <a:latin typeface="微軟正黑體"/>
                <a:ea typeface="微軟正黑體"/>
              </a:rPr>
              <a:t>B – Chrome 78.0.3904.70</a:t>
            </a:r>
            <a:endParaRPr b="0" lang="zh-TW" sz="2400" spc="-1" strike="noStrike">
              <a:solidFill>
                <a:srgbClr val="393939"/>
              </a:solidFill>
              <a:latin typeface="微軟正黑體"/>
            </a:endParaRP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e1cb1a"/>
              </a:buClr>
              <a:buFont typeface="Arial"/>
              <a:buChar char="•"/>
            </a:pPr>
            <a:r>
              <a:rPr b="1" lang="zh-TW" sz="2800" spc="-1" strike="noStrike">
                <a:solidFill>
                  <a:srgbClr val="393939"/>
                </a:solidFill>
                <a:latin typeface="微軟正黑體"/>
                <a:ea typeface="微軟正黑體"/>
              </a:rPr>
              <a:t>測試結果</a:t>
            </a:r>
            <a:endParaRPr b="1" lang="zh-TW" sz="2800" spc="-1" strike="noStrike">
              <a:solidFill>
                <a:srgbClr val="393939"/>
              </a:solidFill>
              <a:latin typeface="微軟正黑體"/>
            </a:endParaRPr>
          </a:p>
          <a:p>
            <a:pPr lvl="1" marL="714240" indent="-3520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42bbc6"/>
              </a:buClr>
              <a:buFont typeface="Arial"/>
              <a:buChar char="–"/>
            </a:pPr>
            <a:r>
              <a:rPr b="1" lang="zh-TW" sz="2400" spc="-1" strike="noStrike">
                <a:solidFill>
                  <a:srgbClr val="393939"/>
                </a:solidFill>
                <a:latin typeface="微軟正黑體"/>
                <a:ea typeface="微軟正黑體"/>
              </a:rPr>
              <a:t>可正常使用基本功能。</a:t>
            </a:r>
            <a:endParaRPr b="0" lang="zh-TW" sz="2400" spc="-1" strike="noStrike">
              <a:solidFill>
                <a:srgbClr val="393939"/>
              </a:solidFill>
              <a:latin typeface="微軟正黑體"/>
            </a:endParaRPr>
          </a:p>
          <a:p>
            <a:pPr lvl="2" marL="1076400" indent="-266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0591b"/>
              </a:buClr>
              <a:buFont typeface="Arial"/>
              <a:buChar char="•"/>
            </a:pPr>
            <a:r>
              <a:rPr b="0" lang="zh-TW" sz="2000" spc="-1" strike="noStrike">
                <a:solidFill>
                  <a:srgbClr val="393939"/>
                </a:solidFill>
                <a:latin typeface="微軟正黑體"/>
                <a:ea typeface="微軟正黑體"/>
              </a:rPr>
              <a:t>包含設備狀態顯示</a:t>
            </a:r>
            <a:r>
              <a:rPr b="0" lang="zh-TW" sz="2000" spc="-1" strike="noStrike">
                <a:solidFill>
                  <a:srgbClr val="393939"/>
                </a:solidFill>
                <a:latin typeface="微軟正黑體"/>
                <a:ea typeface="微軟正黑體"/>
              </a:rPr>
              <a:t>(</a:t>
            </a:r>
            <a:r>
              <a:rPr b="0" lang="zh-TW" sz="2000" spc="-1" strike="noStrike">
                <a:solidFill>
                  <a:srgbClr val="393939"/>
                </a:solidFill>
                <a:latin typeface="微軟正黑體"/>
                <a:ea typeface="微軟正黑體"/>
              </a:rPr>
              <a:t>上圖</a:t>
            </a:r>
            <a:r>
              <a:rPr b="0" lang="zh-TW" sz="2000" spc="-1" strike="noStrike">
                <a:solidFill>
                  <a:srgbClr val="393939"/>
                </a:solidFill>
                <a:latin typeface="微軟正黑體"/>
                <a:ea typeface="微軟正黑體"/>
              </a:rPr>
              <a:t>)</a:t>
            </a:r>
            <a:r>
              <a:rPr b="0" lang="zh-TW" sz="2000" spc="-1" strike="noStrike">
                <a:solidFill>
                  <a:srgbClr val="393939"/>
                </a:solidFill>
                <a:latin typeface="微軟正黑體"/>
                <a:ea typeface="微軟正黑體"/>
              </a:rPr>
              <a:t>、設備最新一筆資料</a:t>
            </a:r>
            <a:r>
              <a:rPr b="0" lang="zh-TW" sz="2000" spc="-1" strike="noStrike">
                <a:solidFill>
                  <a:srgbClr val="393939"/>
                </a:solidFill>
                <a:latin typeface="微軟正黑體"/>
                <a:ea typeface="微軟正黑體"/>
              </a:rPr>
              <a:t>(</a:t>
            </a:r>
            <a:r>
              <a:rPr b="0" lang="zh-TW" sz="2000" spc="-1" strike="noStrike">
                <a:solidFill>
                  <a:srgbClr val="393939"/>
                </a:solidFill>
                <a:latin typeface="微軟正黑體"/>
                <a:ea typeface="微軟正黑體"/>
              </a:rPr>
              <a:t>下圖表格</a:t>
            </a:r>
            <a:r>
              <a:rPr b="0" lang="zh-TW" sz="2000" spc="-1" strike="noStrike">
                <a:solidFill>
                  <a:srgbClr val="393939"/>
                </a:solidFill>
                <a:latin typeface="微軟正黑體"/>
                <a:ea typeface="微軟正黑體"/>
              </a:rPr>
              <a:t>)</a:t>
            </a:r>
            <a:r>
              <a:rPr b="0" lang="zh-TW" sz="2000" spc="-1" strike="noStrike">
                <a:solidFill>
                  <a:srgbClr val="393939"/>
                </a:solidFill>
                <a:latin typeface="微軟正黑體"/>
                <a:ea typeface="微軟正黑體"/>
              </a:rPr>
              <a:t>、設備最新十筆資料</a:t>
            </a:r>
            <a:r>
              <a:rPr b="0" lang="zh-TW" sz="2000" spc="-1" strike="noStrike">
                <a:solidFill>
                  <a:srgbClr val="393939"/>
                </a:solidFill>
                <a:latin typeface="微軟正黑體"/>
                <a:ea typeface="微軟正黑體"/>
              </a:rPr>
              <a:t>(</a:t>
            </a:r>
            <a:r>
              <a:rPr b="0" lang="zh-TW" sz="2000" spc="-1" strike="noStrike">
                <a:solidFill>
                  <a:srgbClr val="393939"/>
                </a:solidFill>
                <a:latin typeface="微軟正黑體"/>
                <a:ea typeface="微軟正黑體"/>
              </a:rPr>
              <a:t>下圖線圖</a:t>
            </a:r>
            <a:r>
              <a:rPr b="0" lang="zh-TW" sz="2000" spc="-1" strike="noStrike">
                <a:solidFill>
                  <a:srgbClr val="393939"/>
                </a:solidFill>
                <a:latin typeface="微軟正黑體"/>
                <a:ea typeface="微軟正黑體"/>
              </a:rPr>
              <a:t>)</a:t>
            </a:r>
            <a:r>
              <a:rPr b="0" lang="zh-TW" sz="2000" spc="-1" strike="noStrike">
                <a:solidFill>
                  <a:srgbClr val="393939"/>
                </a:solidFill>
                <a:latin typeface="微軟正黑體"/>
                <a:ea typeface="微軟正黑體"/>
              </a:rPr>
              <a:t>功能正常</a:t>
            </a:r>
            <a:endParaRPr b="0" lang="zh-TW" sz="2000" spc="-1" strike="noStrike">
              <a:solidFill>
                <a:srgbClr val="393939"/>
              </a:solidFill>
              <a:latin typeface="微軟正黑體"/>
            </a:endParaRPr>
          </a:p>
          <a:p>
            <a:pPr lvl="1" marL="714240" indent="-3520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42bbc6"/>
              </a:buClr>
              <a:buFont typeface="Arial"/>
              <a:buChar char="–"/>
            </a:pPr>
            <a:r>
              <a:rPr b="1" lang="zh-TW" sz="2400" spc="-1" strike="noStrike">
                <a:solidFill>
                  <a:srgbClr val="393939"/>
                </a:solidFill>
                <a:latin typeface="微軟正黑體"/>
                <a:ea typeface="微軟正黑體"/>
              </a:rPr>
              <a:t>既有已知使用</a:t>
            </a:r>
            <a:r>
              <a:rPr b="1" lang="zh-TW" sz="2400" spc="-1" strike="noStrike">
                <a:solidFill>
                  <a:srgbClr val="393939"/>
                </a:solidFill>
                <a:latin typeface="微軟正黑體"/>
                <a:ea typeface="微軟正黑體"/>
              </a:rPr>
              <a:t>IE</a:t>
            </a:r>
            <a:r>
              <a:rPr b="1" lang="zh-TW" sz="2400" spc="-1" strike="noStrike">
                <a:solidFill>
                  <a:srgbClr val="393939"/>
                </a:solidFill>
                <a:latin typeface="微軟正黑體"/>
                <a:ea typeface="微軟正黑體"/>
              </a:rPr>
              <a:t>異常</a:t>
            </a:r>
            <a:endParaRPr b="0" lang="zh-TW" sz="2400" spc="-1" strike="noStrike">
              <a:solidFill>
                <a:srgbClr val="393939"/>
              </a:solidFill>
              <a:latin typeface="微軟正黑體"/>
            </a:endParaRPr>
          </a:p>
          <a:p>
            <a:pPr lvl="2" marL="1076400" indent="-266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0591b"/>
              </a:buClr>
              <a:buFont typeface="Arial"/>
              <a:buChar char="•"/>
            </a:pPr>
            <a:r>
              <a:rPr b="0" lang="zh-TW" sz="2000" spc="-1" strike="noStrike">
                <a:solidFill>
                  <a:srgbClr val="393939"/>
                </a:solidFill>
                <a:latin typeface="微軟正黑體"/>
                <a:ea typeface="微軟正黑體"/>
              </a:rPr>
              <a:t>部分功能列選單呈現方式不同</a:t>
            </a:r>
            <a:r>
              <a:rPr b="0" lang="zh-TW" sz="2000" spc="-1" strike="noStrike">
                <a:solidFill>
                  <a:srgbClr val="393939"/>
                </a:solidFill>
                <a:latin typeface="微軟正黑體"/>
                <a:ea typeface="微軟正黑體"/>
              </a:rPr>
              <a:t>(P2</a:t>
            </a:r>
            <a:r>
              <a:rPr b="0" lang="zh-TW" sz="2000" spc="-1" strike="noStrike">
                <a:solidFill>
                  <a:srgbClr val="393939"/>
                </a:solidFill>
                <a:latin typeface="微軟正黑體"/>
                <a:ea typeface="微軟正黑體"/>
              </a:rPr>
              <a:t>、</a:t>
            </a:r>
            <a:r>
              <a:rPr b="0" lang="zh-TW" sz="2000" spc="-1" strike="noStrike">
                <a:solidFill>
                  <a:srgbClr val="393939"/>
                </a:solidFill>
                <a:latin typeface="微軟正黑體"/>
                <a:ea typeface="微軟正黑體"/>
              </a:rPr>
              <a:t>P3)</a:t>
            </a:r>
            <a:endParaRPr b="0" lang="zh-TW" sz="2000" spc="-1" strike="noStrike">
              <a:solidFill>
                <a:srgbClr val="393939"/>
              </a:solidFill>
              <a:latin typeface="微軟正黑體"/>
            </a:endParaRPr>
          </a:p>
          <a:p>
            <a:pPr lvl="2" marL="1076400" indent="-266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0591b"/>
              </a:buClr>
              <a:buFont typeface="Arial"/>
              <a:buChar char="•"/>
            </a:pPr>
            <a:r>
              <a:rPr b="0" lang="zh-TW" sz="2000" spc="-1" strike="noStrike">
                <a:solidFill>
                  <a:srgbClr val="393939"/>
                </a:solidFill>
                <a:latin typeface="微軟正黑體"/>
                <a:ea typeface="微軟正黑體"/>
              </a:rPr>
              <a:t>針對大資料操作頁面，</a:t>
            </a:r>
            <a:r>
              <a:rPr b="0" lang="zh-TW" sz="2000" spc="-1" strike="noStrike">
                <a:solidFill>
                  <a:srgbClr val="393939"/>
                </a:solidFill>
                <a:latin typeface="微軟正黑體"/>
                <a:ea typeface="微軟正黑體"/>
              </a:rPr>
              <a:t>IE</a:t>
            </a:r>
            <a:r>
              <a:rPr b="0" lang="zh-TW" sz="2000" spc="-1" strike="noStrike">
                <a:solidFill>
                  <a:srgbClr val="393939"/>
                </a:solidFill>
                <a:latin typeface="微軟正黑體"/>
                <a:ea typeface="微軟正黑體"/>
              </a:rPr>
              <a:t>有明顯效能問題</a:t>
            </a:r>
            <a:r>
              <a:rPr b="0" lang="zh-TW" sz="2000" spc="-1" strike="noStrike">
                <a:solidFill>
                  <a:srgbClr val="393939"/>
                </a:solidFill>
                <a:latin typeface="微軟正黑體"/>
                <a:ea typeface="微軟正黑體"/>
              </a:rPr>
              <a:t>(P4)</a:t>
            </a:r>
            <a:endParaRPr b="0" lang="zh-TW" sz="2000" spc="-1" strike="noStrike">
              <a:solidFill>
                <a:srgbClr val="393939"/>
              </a:solidFill>
              <a:latin typeface="微軟正黑體"/>
            </a:endParaRPr>
          </a:p>
          <a:p>
            <a:endParaRPr b="1" lang="zh-TW" sz="2000" spc="-1" strike="noStrike">
              <a:solidFill>
                <a:srgbClr val="393939"/>
              </a:solidFill>
              <a:latin typeface="微軟正黑體"/>
            </a:endParaRPr>
          </a:p>
          <a:p>
            <a:endParaRPr b="1" lang="zh-TW" sz="2000" spc="-1" strike="noStrike">
              <a:solidFill>
                <a:srgbClr val="393939"/>
              </a:solidFill>
              <a:latin typeface="微軟正黑體"/>
            </a:endParaRPr>
          </a:p>
        </p:txBody>
      </p:sp>
      <p:sp>
        <p:nvSpPr>
          <p:cNvPr id="124" name="TextShape 3"/>
          <p:cNvSpPr txBox="1"/>
          <p:nvPr/>
        </p:nvSpPr>
        <p:spPr>
          <a:xfrm>
            <a:off x="4743720" y="6644520"/>
            <a:ext cx="424800" cy="312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fld id="{05C8A5D8-3C1E-414F-BCB9-2AD97AA5D69C}" type="slidenum">
              <a:rPr b="0" lang="en-US" sz="1050" spc="-1" strike="noStrike">
                <a:solidFill>
                  <a:srgbClr val="393939"/>
                </a:solidFill>
                <a:latin typeface="Arial"/>
                <a:ea typeface="微軟正黑體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pic>
        <p:nvPicPr>
          <p:cNvPr id="125" name="圖片 6" descr=""/>
          <p:cNvPicPr/>
          <p:nvPr/>
        </p:nvPicPr>
        <p:blipFill>
          <a:blip r:embed="rId1"/>
          <a:stretch/>
        </p:blipFill>
        <p:spPr>
          <a:xfrm>
            <a:off x="6105240" y="797040"/>
            <a:ext cx="3225240" cy="3084480"/>
          </a:xfrm>
          <a:prstGeom prst="rect">
            <a:avLst/>
          </a:prstGeom>
          <a:ln>
            <a:noFill/>
          </a:ln>
        </p:spPr>
      </p:pic>
      <p:pic>
        <p:nvPicPr>
          <p:cNvPr id="126" name="圖片 7" descr=""/>
          <p:cNvPicPr/>
          <p:nvPr/>
        </p:nvPicPr>
        <p:blipFill>
          <a:blip r:embed="rId2"/>
          <a:stretch/>
        </p:blipFill>
        <p:spPr>
          <a:xfrm>
            <a:off x="5639760" y="3927600"/>
            <a:ext cx="4209480" cy="2564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776520" y="116640"/>
            <a:ext cx="8419680" cy="863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zh-TW" sz="3600" spc="299" strike="noStrike">
                <a:solidFill>
                  <a:srgbClr val="393939"/>
                </a:solidFill>
                <a:latin typeface="Microsoft YaHei UI"/>
                <a:ea typeface="Microsoft YaHei UI"/>
              </a:rPr>
              <a:t>設備設定 </a:t>
            </a:r>
            <a:r>
              <a:rPr b="1" lang="zh-TW" sz="3600" spc="299" strike="noStrike">
                <a:solidFill>
                  <a:srgbClr val="393939"/>
                </a:solidFill>
                <a:latin typeface="Microsoft YaHei UI"/>
                <a:ea typeface="Microsoft YaHei UI"/>
              </a:rPr>
              <a:t>- Protocol</a:t>
            </a:r>
            <a:endParaRPr b="0" lang="zh-TW" sz="3600" spc="-1" strike="noStrike">
              <a:solidFill>
                <a:srgbClr val="717171"/>
              </a:solidFill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4743720" y="6644520"/>
            <a:ext cx="424800" cy="312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fld id="{20664062-D854-4E7A-86DB-B26EFC52605B}" type="slidenum">
              <a:rPr b="0" lang="en-US" sz="1050" spc="-1" strike="noStrike">
                <a:solidFill>
                  <a:srgbClr val="393939"/>
                </a:solidFill>
                <a:latin typeface="Arial"/>
                <a:ea typeface="微軟正黑體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pic>
        <p:nvPicPr>
          <p:cNvPr id="129" name="圖片 2" descr=""/>
          <p:cNvPicPr/>
          <p:nvPr/>
        </p:nvPicPr>
        <p:blipFill>
          <a:blip r:embed="rId1"/>
          <a:stretch/>
        </p:blipFill>
        <p:spPr>
          <a:xfrm>
            <a:off x="200520" y="1605960"/>
            <a:ext cx="4470840" cy="5037840"/>
          </a:xfrm>
          <a:prstGeom prst="rect">
            <a:avLst/>
          </a:prstGeom>
          <a:ln>
            <a:noFill/>
          </a:ln>
        </p:spPr>
      </p:pic>
      <p:pic>
        <p:nvPicPr>
          <p:cNvPr id="130" name="圖片 6" descr=""/>
          <p:cNvPicPr/>
          <p:nvPr/>
        </p:nvPicPr>
        <p:blipFill>
          <a:blip r:embed="rId2"/>
          <a:stretch/>
        </p:blipFill>
        <p:spPr>
          <a:xfrm>
            <a:off x="4956480" y="1611720"/>
            <a:ext cx="4484880" cy="5032440"/>
          </a:xfrm>
          <a:prstGeom prst="rect">
            <a:avLst/>
          </a:prstGeom>
          <a:ln>
            <a:noFill/>
          </a:ln>
        </p:spPr>
      </p:pic>
      <p:sp>
        <p:nvSpPr>
          <p:cNvPr id="131" name="CustomShape 3"/>
          <p:cNvSpPr/>
          <p:nvPr/>
        </p:nvSpPr>
        <p:spPr>
          <a:xfrm>
            <a:off x="992520" y="1062000"/>
            <a:ext cx="33120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555555"/>
                </a:solidFill>
                <a:latin typeface="Arial"/>
                <a:ea typeface="微軟正黑體"/>
              </a:rPr>
              <a:t>IE </a:t>
            </a:r>
            <a:r>
              <a:rPr b="0" lang="en-US" sz="2400" spc="-1" strike="noStrike">
                <a:solidFill>
                  <a:srgbClr val="555555"/>
                </a:solidFill>
                <a:latin typeface="Arial"/>
                <a:ea typeface="微軟正黑體"/>
              </a:rPr>
              <a:t>下拉式選單是往上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5168880" y="1062000"/>
            <a:ext cx="4027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555555"/>
                </a:solidFill>
                <a:latin typeface="Arial"/>
                <a:ea typeface="微軟正黑體"/>
              </a:rPr>
              <a:t>Chrome </a:t>
            </a:r>
            <a:r>
              <a:rPr b="0" lang="en-US" sz="2400" spc="-1" strike="noStrike">
                <a:solidFill>
                  <a:srgbClr val="555555"/>
                </a:solidFill>
                <a:latin typeface="Arial"/>
                <a:ea typeface="微軟正黑體"/>
              </a:rPr>
              <a:t>下拉式選單是往上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776520" y="116640"/>
            <a:ext cx="8419680" cy="863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zh-TW" sz="3600" spc="299" strike="noStrike">
                <a:solidFill>
                  <a:srgbClr val="393939"/>
                </a:solidFill>
                <a:latin typeface="Microsoft YaHei UI"/>
                <a:ea typeface="Microsoft YaHei UI"/>
              </a:rPr>
              <a:t>設備設定 </a:t>
            </a:r>
            <a:r>
              <a:rPr b="1" lang="zh-TW" sz="3600" spc="299" strike="noStrike">
                <a:solidFill>
                  <a:srgbClr val="393939"/>
                </a:solidFill>
                <a:latin typeface="Microsoft YaHei UI"/>
                <a:ea typeface="Microsoft YaHei UI"/>
              </a:rPr>
              <a:t>- Protocol</a:t>
            </a:r>
            <a:endParaRPr b="0" lang="zh-TW" sz="3600" spc="-1" strike="noStrike">
              <a:solidFill>
                <a:srgbClr val="717171"/>
              </a:solidFill>
              <a:latin typeface="Aria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4743720" y="6644520"/>
            <a:ext cx="424800" cy="312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fld id="{81813F01-5ACE-481D-AFBA-4973AE61E62C}" type="slidenum">
              <a:rPr b="0" lang="en-US" sz="1050" spc="-1" strike="noStrike">
                <a:solidFill>
                  <a:srgbClr val="393939"/>
                </a:solidFill>
                <a:latin typeface="Arial"/>
                <a:ea typeface="微軟正黑體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920520" y="1176840"/>
            <a:ext cx="33120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555555"/>
                </a:solidFill>
                <a:latin typeface="Arial"/>
                <a:ea typeface="微軟正黑體"/>
              </a:rPr>
              <a:t>IE </a:t>
            </a:r>
            <a:r>
              <a:rPr b="0" lang="en-US" sz="2400" spc="-1" strike="noStrike">
                <a:solidFill>
                  <a:srgbClr val="555555"/>
                </a:solidFill>
                <a:latin typeface="Arial"/>
                <a:ea typeface="微軟正黑體"/>
              </a:rPr>
              <a:t>離開提示沒有秀 </a:t>
            </a:r>
            <a:r>
              <a:rPr b="0" lang="en-US" sz="2400" spc="-1" strike="noStrike">
                <a:solidFill>
                  <a:srgbClr val="555555"/>
                </a:solidFill>
                <a:latin typeface="Arial"/>
                <a:ea typeface="微軟正黑體"/>
              </a:rPr>
              <a:t>IP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5171400" y="1176840"/>
            <a:ext cx="4027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555555"/>
                </a:solidFill>
                <a:latin typeface="Arial"/>
                <a:ea typeface="微軟正黑體"/>
              </a:rPr>
              <a:t>Chrome</a:t>
            </a:r>
            <a:r>
              <a:rPr b="0" lang="en-US" sz="2400" spc="-1" strike="noStrike">
                <a:solidFill>
                  <a:srgbClr val="555555"/>
                </a:solidFill>
                <a:latin typeface="Arial"/>
                <a:ea typeface="微軟正黑體"/>
              </a:rPr>
              <a:t>離開提示有秀 </a:t>
            </a:r>
            <a:r>
              <a:rPr b="0" lang="en-US" sz="2400" spc="-1" strike="noStrike">
                <a:solidFill>
                  <a:srgbClr val="555555"/>
                </a:solidFill>
                <a:latin typeface="Arial"/>
                <a:ea typeface="微軟正黑體"/>
              </a:rPr>
              <a:t>IP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37" name="圖片 1" descr=""/>
          <p:cNvPicPr/>
          <p:nvPr/>
        </p:nvPicPr>
        <p:blipFill>
          <a:blip r:embed="rId1"/>
          <a:stretch/>
        </p:blipFill>
        <p:spPr>
          <a:xfrm>
            <a:off x="62280" y="1834560"/>
            <a:ext cx="4818240" cy="1656000"/>
          </a:xfrm>
          <a:prstGeom prst="rect">
            <a:avLst/>
          </a:prstGeom>
          <a:ln>
            <a:noFill/>
          </a:ln>
        </p:spPr>
      </p:pic>
      <p:pic>
        <p:nvPicPr>
          <p:cNvPr id="138" name="圖片 5" descr=""/>
          <p:cNvPicPr/>
          <p:nvPr/>
        </p:nvPicPr>
        <p:blipFill>
          <a:blip r:embed="rId2"/>
          <a:stretch/>
        </p:blipFill>
        <p:spPr>
          <a:xfrm>
            <a:off x="5016600" y="1972440"/>
            <a:ext cx="4616640" cy="1837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95360" y="72000"/>
            <a:ext cx="9137880" cy="548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zh-TW" sz="3600" spc="299" strike="noStrike">
                <a:solidFill>
                  <a:srgbClr val="393939"/>
                </a:solidFill>
                <a:latin typeface="Microsoft YaHei UI"/>
                <a:ea typeface="Microsoft YaHei UI"/>
              </a:rPr>
              <a:t>點位管理</a:t>
            </a:r>
            <a:endParaRPr b="0" lang="zh-TW" sz="3600" spc="-1" strike="noStrike">
              <a:solidFill>
                <a:srgbClr val="717171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743720" y="6644520"/>
            <a:ext cx="424800" cy="312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fld id="{33E3A0ED-D61A-4B56-AB3B-0619FD5041E6}" type="slidenum">
              <a:rPr b="0" lang="en-US" sz="1050" spc="-1" strike="noStrike">
                <a:solidFill>
                  <a:srgbClr val="393939"/>
                </a:solidFill>
                <a:latin typeface="Arial"/>
                <a:ea typeface="微軟正黑體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pic>
        <p:nvPicPr>
          <p:cNvPr id="141" name="圖片 5" descr=""/>
          <p:cNvPicPr/>
          <p:nvPr/>
        </p:nvPicPr>
        <p:blipFill>
          <a:blip r:embed="rId1"/>
          <a:stretch/>
        </p:blipFill>
        <p:spPr>
          <a:xfrm>
            <a:off x="91080" y="1556640"/>
            <a:ext cx="9565920" cy="3642120"/>
          </a:xfrm>
          <a:prstGeom prst="rect">
            <a:avLst/>
          </a:prstGeom>
          <a:ln>
            <a:noFill/>
          </a:ln>
        </p:spPr>
      </p:pic>
      <p:sp>
        <p:nvSpPr>
          <p:cNvPr id="142" name="CustomShape 3"/>
          <p:cNvSpPr/>
          <p:nvPr/>
        </p:nvSpPr>
        <p:spPr>
          <a:xfrm>
            <a:off x="91080" y="927720"/>
            <a:ext cx="956592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555555"/>
                </a:solidFill>
                <a:latin typeface="Arial"/>
                <a:ea typeface="微軟正黑體"/>
              </a:rPr>
              <a:t>IE </a:t>
            </a:r>
            <a:r>
              <a:rPr b="0" lang="en-US" sz="2400" spc="-1" strike="noStrike">
                <a:solidFill>
                  <a:srgbClr val="555555"/>
                </a:solidFill>
                <a:latin typeface="Arial"/>
                <a:ea typeface="微軟正黑體"/>
              </a:rPr>
              <a:t>開啟點位管理在讀取時</a:t>
            </a:r>
            <a:r>
              <a:rPr b="0" lang="en-US" sz="2400" spc="-1" strike="noStrike">
                <a:solidFill>
                  <a:srgbClr val="555555"/>
                </a:solidFill>
                <a:latin typeface="Arial"/>
                <a:ea typeface="微軟正黑體"/>
              </a:rPr>
              <a:t>,</a:t>
            </a:r>
            <a:r>
              <a:rPr b="0" lang="en-US" sz="2400" spc="-1" strike="noStrike">
                <a:solidFill>
                  <a:srgbClr val="555555"/>
                </a:solidFill>
                <a:latin typeface="Arial"/>
                <a:ea typeface="微軟正黑體"/>
              </a:rPr>
              <a:t>會相當的緩慢</a:t>
            </a:r>
            <a:r>
              <a:rPr b="0" lang="en-US" sz="2400" spc="-1" strike="noStrike">
                <a:solidFill>
                  <a:srgbClr val="555555"/>
                </a:solidFill>
                <a:latin typeface="Arial"/>
                <a:ea typeface="微軟正黑體"/>
              </a:rPr>
              <a:t>, </a:t>
            </a:r>
            <a:r>
              <a:rPr b="0" lang="en-US" sz="2400" spc="-1" strike="noStrike">
                <a:solidFill>
                  <a:srgbClr val="555555"/>
                </a:solidFill>
                <a:latin typeface="Arial"/>
                <a:ea typeface="微軟正黑體"/>
              </a:rPr>
              <a:t>在 </a:t>
            </a:r>
            <a:r>
              <a:rPr b="0" lang="en-US" sz="2400" spc="-1" strike="noStrike">
                <a:solidFill>
                  <a:srgbClr val="555555"/>
                </a:solidFill>
                <a:latin typeface="Arial"/>
                <a:ea typeface="微軟正黑體"/>
              </a:rPr>
              <a:t>chrome </a:t>
            </a:r>
            <a:r>
              <a:rPr b="0" lang="en-US" sz="2400" spc="-1" strike="noStrike">
                <a:solidFill>
                  <a:srgbClr val="555555"/>
                </a:solidFill>
                <a:latin typeface="Arial"/>
                <a:ea typeface="微軟正黑體"/>
              </a:rPr>
              <a:t>開啟的話</a:t>
            </a:r>
            <a:r>
              <a:rPr b="0" lang="en-US" sz="2400" spc="-1" strike="noStrike">
                <a:solidFill>
                  <a:srgbClr val="555555"/>
                </a:solidFill>
                <a:latin typeface="Arial"/>
                <a:ea typeface="微軟正黑體"/>
              </a:rPr>
              <a:t>, </a:t>
            </a:r>
            <a:r>
              <a:rPr b="0" lang="en-US" sz="2400" spc="-1" strike="noStrike">
                <a:solidFill>
                  <a:srgbClr val="555555"/>
                </a:solidFill>
                <a:latin typeface="Arial"/>
                <a:ea typeface="微軟正黑體"/>
              </a:rPr>
              <a:t>讀取速度就會很快很順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圖片 5" descr=""/>
          <p:cNvPicPr/>
          <p:nvPr/>
        </p:nvPicPr>
        <p:blipFill>
          <a:blip r:embed="rId1"/>
          <a:stretch/>
        </p:blipFill>
        <p:spPr>
          <a:xfrm>
            <a:off x="3581280" y="2349000"/>
            <a:ext cx="2742840" cy="1990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ddddd"/>
      </a:dk2>
      <a:lt2>
        <a:srgbClr val="ababab"/>
      </a:lt2>
      <a:accent1>
        <a:srgbClr val="e1cb1a"/>
      </a:accent1>
      <a:accent2>
        <a:srgbClr val="42bbc6"/>
      </a:accent2>
      <a:accent3>
        <a:srgbClr val="f0591b"/>
      </a:accent3>
      <a:accent4>
        <a:srgbClr val="ffc000"/>
      </a:accent4>
      <a:accent5>
        <a:srgbClr val="8dcbda"/>
      </a:accent5>
      <a:accent6>
        <a:srgbClr val="9acf17"/>
      </a:accent6>
      <a:hlink>
        <a:srgbClr val="f0591b"/>
      </a:hlink>
      <a:folHlink>
        <a:srgbClr val="2a2a2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ddddd"/>
      </a:dk2>
      <a:lt2>
        <a:srgbClr val="ababab"/>
      </a:lt2>
      <a:accent1>
        <a:srgbClr val="e1cb1a"/>
      </a:accent1>
      <a:accent2>
        <a:srgbClr val="42bbc6"/>
      </a:accent2>
      <a:accent3>
        <a:srgbClr val="f0591b"/>
      </a:accent3>
      <a:accent4>
        <a:srgbClr val="ffc000"/>
      </a:accent4>
      <a:accent5>
        <a:srgbClr val="8dcbda"/>
      </a:accent5>
      <a:accent6>
        <a:srgbClr val="9acf17"/>
      </a:accent6>
      <a:hlink>
        <a:srgbClr val="f0591b"/>
      </a:hlink>
      <a:folHlink>
        <a:srgbClr val="2a2a2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ddddd"/>
      </a:dk2>
      <a:lt2>
        <a:srgbClr val="ababab"/>
      </a:lt2>
      <a:accent1>
        <a:srgbClr val="e1cb1a"/>
      </a:accent1>
      <a:accent2>
        <a:srgbClr val="42bbc6"/>
      </a:accent2>
      <a:accent3>
        <a:srgbClr val="f0591b"/>
      </a:accent3>
      <a:accent4>
        <a:srgbClr val="ffc000"/>
      </a:accent4>
      <a:accent5>
        <a:srgbClr val="8dcbda"/>
      </a:accent5>
      <a:accent6>
        <a:srgbClr val="9acf17"/>
      </a:accent6>
      <a:hlink>
        <a:srgbClr val="f0591b"/>
      </a:hlink>
      <a:folHlink>
        <a:srgbClr val="2a2a2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2019簡報範本_light</Template>
  <TotalTime>96</TotalTime>
  <Application>LibreOffice/6.0.7.3$Linux_X86_64 LibreOffice_project/00m0$Build-3</Application>
  <Words>193</Words>
  <Paragraphs>33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2019-10-29T02:52:46Z</dcterms:created>
  <dc:creator>III</dc:creator>
  <dc:description/>
  <dc:language>en-US</dc:language>
  <cp:lastModifiedBy/>
  <cp:lastPrinted>2016-10-13T08:40:55Z</cp:lastPrinted>
  <dcterms:modified xsi:type="dcterms:W3CDTF">2019-10-29T16:04:22Z</dcterms:modified>
  <cp:revision>8</cp:revision>
  <dc:subject>2019 template</dc:subject>
  <dc:title>資策會40週年簡報討論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A4 紙張 (210x297 公釐)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  <property fmtid="{D5CDD505-2E9C-101B-9397-08002B2CF9AE}" pid="12" name="category">
    <vt:lpwstr>淺色</vt:lpwstr>
  </property>
</Properties>
</file>