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1.png" ContentType="image/png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143000" y="1122480"/>
            <a:ext cx="6857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143000" y="1122480"/>
            <a:ext cx="6857640" cy="11066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lIns="0" rIns="0" tIns="0" bIns="0" anchor="ctr"/>
          <a:p>
            <a:endParaRPr b="0" lang="zh-TW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40560" y="2997000"/>
            <a:ext cx="8434800" cy="54828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zh-TW" sz="3300" spc="-1" strike="noStrike">
                <a:solidFill>
                  <a:srgbClr val="000000"/>
                </a:solidFill>
                <a:latin typeface="Calibri Light"/>
              </a:rPr>
              <a:t>封面</a:t>
            </a:r>
            <a:endParaRPr b="0" lang="zh-TW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TW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TW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TW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43000" y="1122480"/>
            <a:ext cx="6857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zh-TW" sz="4500" spc="-1" strike="noStrike">
                <a:solidFill>
                  <a:srgbClr val="000000"/>
                </a:solidFill>
                <a:latin typeface="Calibri Light"/>
              </a:rPr>
              <a:t>按一下以編輯母片標題樣式</a:t>
            </a:r>
            <a:endParaRPr b="0" lang="zh-TW" sz="4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/>
          </p:nvPr>
        </p:nvSpPr>
        <p:spPr>
          <a:xfrm>
            <a:off x="628560" y="6356520"/>
            <a:ext cx="20570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D4D2FF3-EDB5-4A45-8E91-72982D4F7C6F}" type="datetime">
              <a:rPr b="0" lang="en-US" sz="900" spc="-1" strike="noStrike">
                <a:solidFill>
                  <a:srgbClr val="8b8b8b"/>
                </a:solidFill>
                <a:latin typeface="Calibri"/>
              </a:rPr>
              <a:t>9/10/20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/>
          </p:nvPr>
        </p:nvSpPr>
        <p:spPr>
          <a:xfrm>
            <a:off x="3029040" y="6356520"/>
            <a:ext cx="308592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/>
          </p:nvPr>
        </p:nvSpPr>
        <p:spPr>
          <a:xfrm>
            <a:off x="6458040" y="6356520"/>
            <a:ext cx="2057040" cy="36468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fld id="{3596769B-8766-4433-88A3-30309EF38DEF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1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zh-TW" sz="21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5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zh-TW" sz="15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35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zh-TW" sz="135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35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zh-TW" sz="135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zh-TW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1681920" y="3159720"/>
            <a:ext cx="5872680" cy="137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br/>
            <a:r>
              <a:rPr b="1" lang="zh-TW" sz="33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IP </a:t>
            </a:r>
            <a:r>
              <a:rPr b="1" lang="zh-TW" sz="33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設定教學</a:t>
            </a:r>
            <a:endParaRPr b="0" lang="zh-TW" sz="33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80" name="圖片 2" descr=""/>
          <p:cNvPicPr/>
          <p:nvPr/>
        </p:nvPicPr>
        <p:blipFill>
          <a:blip r:embed="rId1"/>
          <a:stretch/>
        </p:blipFill>
        <p:spPr>
          <a:xfrm>
            <a:off x="2346480" y="433080"/>
            <a:ext cx="4543920" cy="2726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138960" y="-2520"/>
            <a:ext cx="88106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進入設定畫面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138960" y="644400"/>
            <a:ext cx="8810640" cy="81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0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在瀏覽器中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，</a:t>
            </a:r>
            <a:r>
              <a:rPr b="0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輸入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xxx.xxx.xxx.xxx/node-red/ui/</a:t>
            </a:r>
            <a:r>
              <a:rPr b="0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，</a:t>
            </a:r>
            <a:r>
              <a:rPr b="0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即可進入設定畫面。</a:t>
            </a:r>
            <a:br/>
            <a:r>
              <a:rPr b="0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( 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xxx.xxx.xxx.xxx</a:t>
            </a:r>
            <a:r>
              <a:rPr b="0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 </a:t>
            </a:r>
            <a:r>
              <a:rPr b="0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為 </a:t>
            </a:r>
            <a:r>
              <a:rPr b="0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IPC IP )</a:t>
            </a:r>
            <a:endParaRPr b="0" lang="en-US" sz="2200" spc="-1" strike="noStrike">
              <a:latin typeface="Arial"/>
            </a:endParaRPr>
          </a:p>
        </p:txBody>
      </p:sp>
      <p:pic>
        <p:nvPicPr>
          <p:cNvPr id="83" name="圖片 6" descr=""/>
          <p:cNvPicPr/>
          <p:nvPr/>
        </p:nvPicPr>
        <p:blipFill>
          <a:blip r:embed="rId1"/>
          <a:stretch/>
        </p:blipFill>
        <p:spPr>
          <a:xfrm>
            <a:off x="244440" y="1841040"/>
            <a:ext cx="8705160" cy="3226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179640" y="401400"/>
            <a:ext cx="8810640" cy="5169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b0f0"/>
                </a:solidFill>
                <a:latin typeface="Source Sans Pro"/>
                <a:ea typeface="微軟正黑體"/>
              </a:rPr>
              <a:t>Chameleon Gateway</a:t>
            </a:r>
            <a:br/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1. Chameleon IP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欲設定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Server IP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之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IPC IP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.</a:t>
            </a:r>
            <a:br/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2. Chameleon Password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欲設定之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IPC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網頁登入密碼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b0f0"/>
                </a:solidFill>
                <a:latin typeface="Source Sans Pro"/>
                <a:ea typeface="微軟正黑體"/>
              </a:rPr>
              <a:t>MSMQ </a:t>
            </a:r>
            <a:r>
              <a:rPr b="1" lang="en-US" sz="1500" spc="-1" strike="noStrike">
                <a:solidFill>
                  <a:srgbClr val="00b0f0"/>
                </a:solidFill>
                <a:latin typeface="Source Sans Pro"/>
                <a:ea typeface="微軟正黑體"/>
              </a:rPr>
              <a:t>設定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Entry IP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欲設定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Server IP 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b0f0"/>
                </a:solidFill>
                <a:latin typeface="Source Sans Pro"/>
                <a:ea typeface="微軟正黑體"/>
              </a:rPr>
              <a:t>讀取 </a:t>
            </a:r>
            <a:r>
              <a:rPr b="1" lang="en-US" sz="1500" spc="-1" strike="noStrike">
                <a:solidFill>
                  <a:srgbClr val="00b0f0"/>
                </a:solidFill>
                <a:latin typeface="Source Sans Pro"/>
                <a:ea typeface="微軟正黑體"/>
              </a:rPr>
              <a:t>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可讀取目前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IPC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之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Server IP.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             </a:t>
            </a:r>
            <a:r>
              <a:rPr b="1" lang="en-US" sz="1500" spc="-1" strike="noStrike">
                <a:solidFill>
                  <a:srgbClr val="ff0000"/>
                </a:solidFill>
                <a:latin typeface="Source Sans Pro"/>
                <a:ea typeface="Source Sans Pro"/>
              </a:rPr>
              <a:t>KO ECONNREFUSED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表示無法連線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IPC.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            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讀取狀態 </a:t>
            </a:r>
            <a:r>
              <a:rPr b="1" lang="en-US" sz="1500" spc="-1" strike="noStrike">
                <a:solidFill>
                  <a:srgbClr val="00b050"/>
                </a:solidFill>
                <a:latin typeface="Source Sans Pro"/>
                <a:ea typeface="微軟正黑體"/>
              </a:rPr>
              <a:t>OK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表示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讀取成功，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Entry IP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則會秀出目前設定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.</a:t>
            </a:r>
            <a:br/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                                  </a:t>
            </a:r>
            <a:r>
              <a:rPr b="1" lang="en-US" sz="1500" spc="-1" strike="noStrike">
                <a:solidFill>
                  <a:srgbClr val="ffc000"/>
                </a:solidFill>
                <a:latin typeface="Source Sans Pro"/>
                <a:ea typeface="微軟正黑體"/>
              </a:rPr>
              <a:t>Requesting :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如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Entry IP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未秀出設定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，表示目前尚未設定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br/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                                   </a:t>
            </a:r>
            <a:r>
              <a:rPr b="1" lang="en-US" sz="1500" spc="-1" strike="noStrike">
                <a:solidFill>
                  <a:srgbClr val="ff0000"/>
                </a:solidFill>
                <a:latin typeface="Source Sans Pro"/>
                <a:ea typeface="Source Sans Pro"/>
              </a:rPr>
              <a:t>KO 500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表示此設定檔不存在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br/>
            <a:r>
              <a:rPr b="1" lang="en-US" sz="1500" spc="-1" strike="noStrike">
                <a:solidFill>
                  <a:srgbClr val="00b0f0"/>
                </a:solidFill>
                <a:latin typeface="微軟正黑體"/>
                <a:ea typeface="微軟正黑體"/>
              </a:rPr>
              <a:t>設定 </a:t>
            </a:r>
            <a:r>
              <a:rPr b="1" lang="en-US" sz="1500" spc="-1" strike="noStrike">
                <a:solidFill>
                  <a:srgbClr val="00b0f0"/>
                </a:solidFill>
                <a:latin typeface="微軟正黑體"/>
                <a:ea typeface="微軟正黑體"/>
              </a:rPr>
              <a:t>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於</a:t>
            </a:r>
            <a:r>
              <a:rPr b="1" lang="en-US" sz="1500" spc="-1" strike="noStrike">
                <a:solidFill>
                  <a:srgbClr val="00b0f0"/>
                </a:solidFill>
                <a:latin typeface="Source Sans Pro"/>
                <a:ea typeface="微軟正黑體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Entry IP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輸入完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Server IP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，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點選後即可設定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            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設定狀態 </a:t>
            </a:r>
            <a:r>
              <a:rPr b="1" lang="en-US" sz="1500" spc="-1" strike="noStrike">
                <a:solidFill>
                  <a:srgbClr val="00b050"/>
                </a:solidFill>
                <a:latin typeface="Source Sans Pro"/>
                <a:ea typeface="微軟正黑體"/>
              </a:rPr>
              <a:t>OK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表示設定成功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.</a:t>
            </a:r>
            <a:br/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                                  </a:t>
            </a:r>
            <a:r>
              <a:rPr b="1" lang="en-US" sz="1500" spc="-1" strike="noStrike">
                <a:solidFill>
                  <a:srgbClr val="ff0000"/>
                </a:solidFill>
                <a:latin typeface="Source Sans Pro"/>
                <a:ea typeface="微軟正黑體"/>
              </a:rPr>
              <a:t>KO INPUT :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表示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MSMQ Entry IP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未輸入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IP.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                                   </a:t>
            </a:r>
            <a:r>
              <a:rPr b="1" lang="en-US" sz="1500" spc="-1" strike="noStrike">
                <a:solidFill>
                  <a:srgbClr val="ff0000"/>
                </a:solidFill>
                <a:latin typeface="Source Sans Pro"/>
                <a:ea typeface="微軟正黑體"/>
              </a:rPr>
              <a:t>KO 401  :</a:t>
            </a:r>
            <a:r>
              <a:rPr b="1" lang="en-US" sz="1500" spc="-1" strike="noStrike">
                <a:solidFill>
                  <a:srgbClr val="00b050"/>
                </a:solidFill>
                <a:latin typeface="Source Sans Pro"/>
                <a:ea typeface="微軟正黑體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表示密碼錯誤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b050"/>
                </a:solidFill>
                <a:latin typeface="Source Sans Pro"/>
                <a:ea typeface="微軟正黑體"/>
              </a:rPr>
              <a:t>                                   </a:t>
            </a:r>
            <a:r>
              <a:rPr b="1" lang="en-US" sz="1500" spc="-1" strike="noStrike">
                <a:solidFill>
                  <a:srgbClr val="ff0000"/>
                </a:solidFill>
                <a:latin typeface="Source Sans Pro"/>
                <a:ea typeface="微軟正黑體"/>
              </a:rPr>
              <a:t>KO EHOSTUNREACH :  </a:t>
            </a:r>
            <a:r>
              <a:rPr b="0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表示無法搜尋到</a:t>
            </a:r>
            <a:r>
              <a:rPr b="0" lang="en-US" sz="1500" spc="-1" strike="noStrike">
                <a:solidFill>
                  <a:srgbClr val="00b050"/>
                </a:solidFill>
                <a:latin typeface="Source Sans Pro"/>
                <a:ea typeface="微軟正黑體"/>
              </a:rPr>
              <a:t> </a:t>
            </a:r>
            <a:r>
              <a:rPr b="1" lang="en-US" sz="15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IPC.</a:t>
            </a: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500" spc="-1" strike="noStrike">
              <a:latin typeface="Arial"/>
            </a:endParaRPr>
          </a:p>
          <a:p>
            <a:pPr marL="237240" indent="-151200">
              <a:lnSpc>
                <a:spcPct val="100000"/>
              </a:lnSpc>
              <a:spcBef>
                <a:spcPts val="269"/>
              </a:spcBef>
            </a:pPr>
            <a:endParaRPr b="0" lang="en-US" sz="1500" spc="-1" strike="noStrike">
              <a:latin typeface="Arial"/>
            </a:endParaRPr>
          </a:p>
          <a:p>
            <a:pPr marL="237240" indent="-151200">
              <a:lnSpc>
                <a:spcPct val="100000"/>
              </a:lnSpc>
              <a:spcBef>
                <a:spcPts val="269"/>
              </a:spcBef>
            </a:pPr>
            <a:endParaRPr b="0" lang="en-US" sz="1500" spc="-1" strike="noStrike">
              <a:latin typeface="Arial"/>
            </a:endParaRPr>
          </a:p>
          <a:p>
            <a:pPr marL="237240" indent="-151200">
              <a:lnSpc>
                <a:spcPct val="100000"/>
              </a:lnSpc>
              <a:spcBef>
                <a:spcPts val="269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US" sz="1500" spc="-1" strike="noStrike">
              <a:latin typeface="Arial"/>
            </a:endParaRPr>
          </a:p>
          <a:p>
            <a:pPr marL="237240" indent="-151200">
              <a:lnSpc>
                <a:spcPct val="100000"/>
              </a:lnSpc>
              <a:spcBef>
                <a:spcPts val="269"/>
              </a:spcBef>
            </a:pPr>
            <a:endParaRPr b="0" lang="en-US" sz="1500" spc="-1" strike="noStrike">
              <a:latin typeface="Arial"/>
            </a:endParaRPr>
          </a:p>
          <a:p>
            <a:pPr marL="237240" indent="-151200">
              <a:lnSpc>
                <a:spcPct val="100000"/>
              </a:lnSpc>
              <a:spcBef>
                <a:spcPts val="269"/>
              </a:spcBef>
            </a:pPr>
            <a:endParaRPr b="0" lang="en-US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69"/>
              </a:spcBef>
            </a:pPr>
            <a:endParaRPr b="0" lang="en-US" sz="1500" spc="-1" strike="noStrike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138960" y="-2520"/>
            <a:ext cx="8810640" cy="6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畫面介紹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86" name="圖片 4" descr=""/>
          <p:cNvPicPr/>
          <p:nvPr/>
        </p:nvPicPr>
        <p:blipFill>
          <a:blip r:embed="rId1"/>
          <a:stretch/>
        </p:blipFill>
        <p:spPr>
          <a:xfrm>
            <a:off x="244440" y="4082400"/>
            <a:ext cx="8603640" cy="2767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138960" y="-2520"/>
            <a:ext cx="8810640" cy="646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設定步驟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138960" y="644400"/>
            <a:ext cx="8810640" cy="1941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68760" rIns="68760" tIns="34200" bIns="34200" anchor="ctr">
            <a:norm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Step 1. Chameleon IP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輸入欲設定之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IPC IP.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Step 2. Chameleon Password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輸入欲設定之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IPC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網頁登入密碼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Step 3. MSMQ Entry IP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輸入欲設定之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MSMQ Server IP.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Step 4.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以上步驟完成後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，點選設定，如設定狀態為 </a:t>
            </a:r>
            <a:r>
              <a:rPr b="1" lang="en-US" sz="2200" spc="-1" strike="noStrike">
                <a:solidFill>
                  <a:srgbClr val="00b050"/>
                </a:solidFill>
                <a:latin typeface="微軟正黑體"/>
                <a:ea typeface="微軟正黑體"/>
              </a:rPr>
              <a:t>OK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，即完成設定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Step 5.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可將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MSMQ Entry IP </a:t>
            </a:r>
            <a:r>
              <a:rPr b="1" lang="en-US" sz="220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清空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，點選</a:t>
            </a:r>
            <a:r>
              <a:rPr b="1" lang="en-US" sz="2200" spc="-1" strike="noStrike">
                <a:solidFill>
                  <a:srgbClr val="00b0f0"/>
                </a:solidFill>
                <a:latin typeface="微軟正黑體"/>
                <a:ea typeface="微軟正黑體"/>
              </a:rPr>
              <a:t>讀取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，確認 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IP 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是否正確</a:t>
            </a:r>
            <a:r>
              <a:rPr b="1" lang="en-US" sz="2200" spc="-1" strike="noStrike">
                <a:solidFill>
                  <a:srgbClr val="000000"/>
                </a:solidFill>
                <a:latin typeface="微軟正黑體"/>
                <a:ea typeface="微軟正黑體"/>
              </a:rPr>
              <a:t>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22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Step 6. </a:t>
            </a:r>
            <a:r>
              <a:rPr b="1" lang="en-US" sz="222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修改完成後</a:t>
            </a:r>
            <a:r>
              <a:rPr b="1" lang="en-US" sz="222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,</a:t>
            </a:r>
            <a:r>
              <a:rPr b="1" lang="en-US" sz="2220" spc="-1" strike="noStrike">
                <a:solidFill>
                  <a:srgbClr val="000000"/>
                </a:solidFill>
                <a:latin typeface="Source Sans Pro"/>
                <a:ea typeface="微軟正黑體"/>
              </a:rPr>
              <a:t>請將</a:t>
            </a:r>
            <a:r>
              <a:rPr b="1" lang="en-US" sz="2220" spc="-1" strike="noStrike">
                <a:solidFill>
                  <a:srgbClr val="000000"/>
                </a:solidFill>
                <a:latin typeface="Source Sans Pro"/>
                <a:ea typeface="Source Sans Pro"/>
              </a:rPr>
              <a:t>Chameleon</a:t>
            </a:r>
            <a:endParaRPr b="0" lang="en-US" sz="2220" spc="-1" strike="noStrike">
              <a:latin typeface="Arial"/>
            </a:endParaRPr>
          </a:p>
        </p:txBody>
      </p:sp>
      <p:pic>
        <p:nvPicPr>
          <p:cNvPr id="89" name="圖片 1" descr=""/>
          <p:cNvPicPr/>
          <p:nvPr/>
        </p:nvPicPr>
        <p:blipFill>
          <a:blip r:embed="rId1"/>
          <a:stretch/>
        </p:blipFill>
        <p:spPr>
          <a:xfrm>
            <a:off x="138960" y="2530440"/>
            <a:ext cx="8810640" cy="24886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25271</TotalTime>
  <Application>LibreOffice/6.0.7.3$Linux_X86_64 LibreOffice_project/00m0$Build-3</Application>
  <Words>282</Words>
  <Paragraphs>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sunny</dc:creator>
  <dc:description/>
  <dc:language>zh-TW</dc:language>
  <cp:lastModifiedBy/>
  <dcterms:modified xsi:type="dcterms:W3CDTF">2020-09-10T14:50:49Z</dcterms:modified>
  <cp:revision>634</cp:revision>
  <dc:subject/>
  <dc:title>Chameleon 聯網系統操作教學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如螢幕大小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</vt:i4>
  </property>
</Properties>
</file>