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41673-6429-427D-B0BE-EF6D1C8F2E04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8663-9A3A-493A-9398-E7F3B197F3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22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3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76196D44-BC36-4BAB-B112-58EDDD5FEF5B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409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9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19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39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8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9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4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87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07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79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A7CB-2727-4E97-B661-6344790C157C}" type="datetimeFigureOut">
              <a:rPr lang="zh-TW" altLang="en-US" smtClean="0"/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C542-3739-4BDC-8D3A-F28202A091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6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95526" y="1079770"/>
            <a:ext cx="10761999" cy="53164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點選控制台</a:t>
            </a:r>
            <a:r>
              <a:rPr lang="en-US" altLang="zh-TW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網路和網際網路</a:t>
            </a:r>
            <a:r>
              <a:rPr lang="en-US" altLang="zh-TW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網路連線</a:t>
            </a:r>
            <a:endParaRPr lang="en-US" sz="24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 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點選</a:t>
            </a:r>
            <a:r>
              <a:rPr lang="en-US" altLang="zh-TW" sz="2400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，並按滑鼠右鍵，會出現如下圖選項，請選擇</a:t>
            </a:r>
            <a:r>
              <a:rPr lang="zh-TW" altLang="en-US" sz="2400" spc="-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內容</a:t>
            </a:r>
            <a:endParaRPr lang="en-US" sz="2400" spc="-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2" y="1705091"/>
            <a:ext cx="6707238" cy="21372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55" y="4595091"/>
            <a:ext cx="3500581" cy="2189018"/>
          </a:xfrm>
          <a:prstGeom prst="rect">
            <a:avLst/>
          </a:prstGeom>
        </p:spPr>
      </p:pic>
      <p:sp>
        <p:nvSpPr>
          <p:cNvPr id="8" name="標題 1"/>
          <p:cNvSpPr txBox="1">
            <a:spLocks/>
          </p:cNvSpPr>
          <p:nvPr/>
        </p:nvSpPr>
        <p:spPr>
          <a:xfrm>
            <a:off x="185204" y="-62870"/>
            <a:ext cx="11748177" cy="11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400" spc="-1" dirty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更改</a:t>
            </a:r>
            <a:r>
              <a:rPr lang="en-US" altLang="zh-TW" sz="4400" spc="-1" dirty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IP</a:t>
            </a:r>
            <a:r>
              <a:rPr lang="zh-TW" altLang="en-US" sz="4400" spc="-1" dirty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位置</a:t>
            </a:r>
            <a:endParaRPr lang="zh-TW" altLang="en-US" sz="4400" spc="-1" dirty="0">
              <a:solidFill>
                <a:srgbClr val="4F6128"/>
              </a:solidFill>
              <a:latin typeface="arial"/>
              <a:ea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05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2"/>
          <p:cNvSpPr txBox="1"/>
          <p:nvPr/>
        </p:nvSpPr>
        <p:spPr>
          <a:xfrm>
            <a:off x="312399" y="1083680"/>
            <a:ext cx="10761999" cy="599746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點選內容後，會出現如下右邊畫面，請選擇網際網路通訊協定第</a:t>
            </a:r>
            <a:r>
              <a:rPr lang="en-US" altLang="zh-TW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版，</a:t>
            </a:r>
            <a:endParaRPr lang="en-US" altLang="zh-TW" sz="2400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點入後，會出現左邊的畫面，請依照</a:t>
            </a:r>
            <a:r>
              <a:rPr lang="en-US" altLang="zh-TW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IPC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上的</a:t>
            </a:r>
            <a:r>
              <a:rPr lang="en-US" altLang="zh-TW" sz="2400" spc="-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zh-TW" altLang="en-US" sz="2400" spc="-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做更換</a:t>
            </a:r>
            <a:endParaRPr lang="en-US" altLang="zh-TW" sz="2400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TW" sz="2400" spc="-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endParaRPr lang="en-US" sz="2400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spc="-1" dirty="0" smtClean="0">
                <a:solidFill>
                  <a:srgbClr val="000000"/>
                </a:solidFill>
                <a:latin typeface="Arial"/>
              </a:rPr>
              <a:t> 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16440" indent="-201960"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360"/>
              </a:spcBef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2201207"/>
            <a:ext cx="3611418" cy="44951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149" y="2201207"/>
            <a:ext cx="4063962" cy="449515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29965" y="3801413"/>
            <a:ext cx="858982" cy="2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eth0 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8395854" y="3977731"/>
            <a:ext cx="387928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829965" y="4082414"/>
            <a:ext cx="1782616" cy="2863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255.255.255.0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8395854" y="4230131"/>
            <a:ext cx="38792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標題 1"/>
          <p:cNvSpPr txBox="1">
            <a:spLocks/>
          </p:cNvSpPr>
          <p:nvPr/>
        </p:nvSpPr>
        <p:spPr>
          <a:xfrm>
            <a:off x="185204" y="-62870"/>
            <a:ext cx="11748177" cy="11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400" spc="-1" dirty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更改</a:t>
            </a:r>
            <a:r>
              <a:rPr lang="en-US" altLang="zh-TW" sz="4400" spc="-1" dirty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IP</a:t>
            </a:r>
            <a:r>
              <a:rPr lang="zh-TW" altLang="en-US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位置</a:t>
            </a:r>
            <a:r>
              <a:rPr lang="en-US" altLang="zh-TW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(2)</a:t>
            </a:r>
            <a:endParaRPr lang="zh-TW" altLang="en-US" sz="4400" spc="-1" dirty="0">
              <a:solidFill>
                <a:srgbClr val="4F6128"/>
              </a:solidFill>
              <a:latin typeface="arial"/>
              <a:ea typeface="arial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29965" y="4377913"/>
            <a:ext cx="1782616" cy="2863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8395854" y="4521106"/>
            <a:ext cx="387928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4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2"/>
          <p:cNvSpPr txBox="1"/>
          <p:nvPr/>
        </p:nvSpPr>
        <p:spPr>
          <a:xfrm>
            <a:off x="2116200" y="0"/>
            <a:ext cx="7772040" cy="747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endParaRPr lang="en-US" sz="3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 txBox="1"/>
          <p:nvPr/>
        </p:nvSpPr>
        <p:spPr>
          <a:xfrm>
            <a:off x="5029320" y="6741360"/>
            <a:ext cx="2133360" cy="91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BCD899E-057F-4E36-83F3-8E0029FD7EEC}" type="slidenum">
              <a:rPr lang="en-US" sz="1200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spc="-1">
              <a:latin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8" y="2511043"/>
            <a:ext cx="3226569" cy="24199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9" y="1807922"/>
            <a:ext cx="3159416" cy="194425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548" y="4278470"/>
            <a:ext cx="2989947" cy="1793968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549236" y="4202545"/>
            <a:ext cx="5001611" cy="1674975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dashDot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549236" y="2788919"/>
            <a:ext cx="6243782" cy="1087878"/>
          </a:xfrm>
          <a:prstGeom prst="straightConnector1">
            <a:avLst/>
          </a:prstGeom>
          <a:ln w="28575">
            <a:solidFill>
              <a:srgbClr val="0070C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9891" y="3886058"/>
            <a:ext cx="1285512" cy="4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mtClean="0"/>
              <a:t>下孔 </a:t>
            </a:r>
            <a:r>
              <a:rPr lang="en-US" altLang="zh-TW" dirty="0" smtClean="0"/>
              <a:t>eth0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75403" y="3191734"/>
            <a:ext cx="1217542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上孔 </a:t>
            </a:r>
            <a:r>
              <a:rPr lang="en-US" altLang="zh-TW" dirty="0" smtClean="0"/>
              <a:t>eth1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925901" y="4524570"/>
            <a:ext cx="1163782" cy="40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GW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16920" y="3519736"/>
            <a:ext cx="1163782" cy="40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PLC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15478" y="6048876"/>
            <a:ext cx="2772762" cy="5066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+mn-ea"/>
              </a:rPr>
              <a:t>可以連接網路線的電腦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128131" y="-71784"/>
            <a:ext cx="11748177" cy="1142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如何稼接</a:t>
            </a:r>
            <a:r>
              <a:rPr lang="en-US" altLang="zh-TW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GW</a:t>
            </a:r>
            <a:r>
              <a:rPr lang="zh-TW" altLang="en-US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、</a:t>
            </a:r>
            <a:r>
              <a:rPr lang="en-US" altLang="zh-TW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PLC</a:t>
            </a:r>
            <a:r>
              <a:rPr lang="zh-TW" altLang="en-US" sz="4400" spc="-1" dirty="0" smtClean="0">
                <a:solidFill>
                  <a:srgbClr val="4F6128"/>
                </a:solidFill>
                <a:latin typeface="arial"/>
                <a:ea typeface="arial"/>
                <a:cs typeface="+mn-cs"/>
              </a:rPr>
              <a:t>和筆電</a:t>
            </a:r>
            <a:endParaRPr lang="en-US" altLang="zh-TW" sz="4400" spc="-1" dirty="0" smtClean="0">
              <a:solidFill>
                <a:srgbClr val="4F6128"/>
              </a:solidFill>
              <a:latin typeface="arial"/>
              <a:ea typeface="arial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rot="21030856">
            <a:off x="5177991" y="3411820"/>
            <a:ext cx="950924" cy="2638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網路</a:t>
            </a:r>
            <a:r>
              <a:rPr lang="zh-TW" altLang="en-US" dirty="0">
                <a:solidFill>
                  <a:schemeClr val="tx1"/>
                </a:solidFill>
              </a:rPr>
              <a:t>線</a:t>
            </a:r>
          </a:p>
        </p:txBody>
      </p:sp>
      <p:sp>
        <p:nvSpPr>
          <p:cNvPr id="26" name="矩形 25"/>
          <p:cNvSpPr/>
          <p:nvPr/>
        </p:nvSpPr>
        <p:spPr>
          <a:xfrm rot="1271852">
            <a:off x="4599953" y="5202794"/>
            <a:ext cx="1066861" cy="223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網路</a:t>
            </a:r>
            <a:r>
              <a:rPr lang="zh-TW" altLang="en-US" dirty="0">
                <a:solidFill>
                  <a:schemeClr val="tx1"/>
                </a:solidFill>
              </a:rPr>
              <a:t>線</a:t>
            </a:r>
          </a:p>
        </p:txBody>
      </p:sp>
    </p:spTree>
    <p:extLst>
      <p:ext uri="{BB962C8B-B14F-4D97-AF65-F5344CB8AC3E}">
        <p14:creationId xmlns:p14="http://schemas.microsoft.com/office/powerpoint/2010/main" val="3421881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117</Words>
  <Application>Microsoft Office PowerPoint</Application>
  <PresentationFormat>寬螢幕</PresentationFormat>
  <Paragraphs>50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Arial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藍佩如 Pai Ju Lan</dc:creator>
  <cp:lastModifiedBy>藍佩如 Pai Ju Lan</cp:lastModifiedBy>
  <cp:revision>18</cp:revision>
  <dcterms:created xsi:type="dcterms:W3CDTF">2020-02-21T03:27:54Z</dcterms:created>
  <dcterms:modified xsi:type="dcterms:W3CDTF">2020-02-21T09:07:10Z</dcterms:modified>
</cp:coreProperties>
</file>