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7"/>
  </p:notesMasterIdLst>
  <p:sldIdLst>
    <p:sldId id="256" r:id="rId2"/>
    <p:sldId id="258" r:id="rId3"/>
    <p:sldId id="259" r:id="rId4"/>
    <p:sldId id="268" r:id="rId5"/>
    <p:sldId id="267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Arimo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7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99016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4611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904c36833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g3904c3683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77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904c36833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3904c3683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918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904c36833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3904c3683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9974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c879819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c8798199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c8798199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54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400"/>
              <a:buFont typeface="Arimo"/>
              <a:buNone/>
              <a:defRPr sz="4400" b="0" i="0" u="none" strike="noStrike" cap="none">
                <a:solidFill>
                  <a:srgbClr val="4F6128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81304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3505200" y="6741368"/>
            <a:ext cx="2133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400"/>
              <a:buFont typeface="Arimo"/>
              <a:buNone/>
              <a:defRPr sz="4400" b="0" i="0" u="none" strike="noStrike" cap="none">
                <a:solidFill>
                  <a:srgbClr val="4F6128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505200" y="6741368"/>
            <a:ext cx="2133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3505200" y="6712538"/>
            <a:ext cx="21336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62"/>
              <a:buFont typeface="Arial"/>
              <a:buNone/>
            </a:pPr>
            <a:r>
              <a:rPr lang="en-US" dirty="0" err="1"/>
              <a:t>IPC</a:t>
            </a:r>
            <a:r>
              <a:rPr lang="en-US" dirty="0" err="1" smtClean="0"/>
              <a:t>網路</a:t>
            </a:r>
            <a:r>
              <a:rPr lang="en-US" sz="4062" i="0" u="none" strike="noStrike" cap="none" dirty="0" err="1" smtClean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設定教學</a:t>
            </a:r>
            <a:r>
              <a:rPr lang="en-US" sz="4062" i="0" u="none" strike="noStrike" cap="none" dirty="0" smtClean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4062" dirty="0" smtClean="0">
                <a:latin typeface="Arial"/>
                <a:ea typeface="Arial"/>
                <a:cs typeface="Arial"/>
                <a:sym typeface="Arial"/>
              </a:rPr>
              <a:t>Server</a:t>
            </a:r>
            <a:r>
              <a:rPr lang="zh-TW" altLang="en-US" sz="4062" i="0" u="none" strike="noStrike" cap="none" dirty="0" smtClean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版</a:t>
            </a:r>
            <a:endParaRPr sz="4062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371600" y="381304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15"/>
              <a:buFont typeface="Arial"/>
              <a:buNone/>
            </a:pPr>
            <a:r>
              <a:rPr lang="en-US"/>
              <a:t>資訊工業策進會</a:t>
            </a:r>
            <a:endParaRPr sz="2215" b="0" i="0" u="none" strike="noStrike" cap="none">
              <a:solidFill>
                <a:srgbClr val="888888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6191" y="228600"/>
            <a:ext cx="8229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62"/>
              <a:buFont typeface="Arial"/>
              <a:buNone/>
            </a:pPr>
            <a:r>
              <a:rPr lang="en-US"/>
              <a:t>Outline</a:t>
            </a:r>
            <a:endParaRPr sz="4062" b="1" i="0" u="none" strike="noStrike" cap="non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50975" y="1405800"/>
            <a:ext cx="8229600" cy="3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 sz="3000" dirty="0" err="1" smtClean="0">
                <a:solidFill>
                  <a:srgbClr val="000000"/>
                </a:solidFill>
              </a:rPr>
              <a:t>IP設定</a:t>
            </a:r>
            <a:endParaRPr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14166" y="0"/>
            <a:ext cx="8229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62"/>
              <a:buFont typeface="Arial"/>
              <a:buNone/>
            </a:pPr>
            <a:r>
              <a:rPr lang="en-US" dirty="0" err="1" smtClean="0"/>
              <a:t>IP</a:t>
            </a:r>
            <a:r>
              <a:rPr lang="en-US" sz="4062" i="0" u="none" strike="noStrike" cap="none" dirty="0" err="1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設定</a:t>
            </a:r>
            <a:endParaRPr sz="4062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246175" y="720000"/>
            <a:ext cx="82296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IPC接上網路以及上電開機後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可以透過兩種方式做修改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第一種可以直接接螢幕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第二可以透過</a:t>
            </a:r>
            <a:r>
              <a:rPr lang="en-US" altLang="zh-TW" sz="24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登入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IPC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做修改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登入後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請輸入 </a:t>
            </a:r>
            <a:r>
              <a:rPr lang="en-US" altLang="zh-TW" sz="2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sudo</a:t>
            </a:r>
            <a:r>
              <a:rPr lang="en-US" altLang="zh-TW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vim</a:t>
            </a:r>
            <a:r>
              <a:rPr lang="zh-TW" altLang="en-U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altLang="zh-TW" sz="24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altLang="zh-TW" sz="24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netplan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/50-cloud-init.yaml 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來進行編輯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如圖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99" y="2338441"/>
            <a:ext cx="8393327" cy="13191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14166" y="0"/>
            <a:ext cx="8229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62"/>
              <a:buFont typeface="Arial"/>
              <a:buNone/>
            </a:pPr>
            <a:r>
              <a:rPr lang="en-US" dirty="0" err="1" smtClean="0"/>
              <a:t>IP</a:t>
            </a:r>
            <a:r>
              <a:rPr lang="en-US" sz="4062" i="0" u="none" strike="noStrike" cap="none" dirty="0" err="1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設定</a:t>
            </a:r>
            <a:endParaRPr sz="4062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246175" y="720000"/>
            <a:ext cx="82296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TW" altLang="en-U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輸入完之後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會看到目前的設定內容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如圖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此圖是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實際內容還是要看</a:t>
            </a:r>
            <a:r>
              <a:rPr lang="en-US" altLang="zh-TW" sz="24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ipc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此時可以按下鍵盤的</a:t>
            </a:r>
            <a:r>
              <a:rPr lang="en-US" altLang="zh-TW" sz="24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左下角會出現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表示已經可以進行修改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如果是要設定固定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請看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enp3s0，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如果要設定成</a:t>
            </a:r>
            <a:r>
              <a:rPr lang="en-US" altLang="zh-TW" sz="24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dhcp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請參考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enp4s0，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設定完成後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按下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然後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shift + 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冒號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輸入</a:t>
            </a:r>
            <a:r>
              <a:rPr lang="en-US" altLang="zh-TW" sz="24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wq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重新開機就完成設定了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12" y="2924854"/>
            <a:ext cx="7037063" cy="368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391800" y="293314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注意事項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在新增/修改IP時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，要注意到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，每一台IPC只能設定一組gateway，不能有兩組gateway，不然會有連線上的問題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161</Words>
  <Application>Microsoft Office PowerPoint</Application>
  <PresentationFormat>如螢幕大小 (4:3)</PresentationFormat>
  <Paragraphs>11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Calibri</vt:lpstr>
      <vt:lpstr>Arimo</vt:lpstr>
      <vt:lpstr>Arial</vt:lpstr>
      <vt:lpstr>Office 佈景主題</vt:lpstr>
      <vt:lpstr>IPC網路設定教學-Server版</vt:lpstr>
      <vt:lpstr>Outline</vt:lpstr>
      <vt:lpstr>IP設定</vt:lpstr>
      <vt:lpstr>IP設定</vt:lpstr>
      <vt:lpstr>注意事項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IPC網路設定教學-桌面版</dc:title>
  <dc:creator>sunny</dc:creator>
  <cp:lastModifiedBy>sunny</cp:lastModifiedBy>
  <cp:revision>4</cp:revision>
  <dcterms:modified xsi:type="dcterms:W3CDTF">2018-08-16T12:11:13Z</dcterms:modified>
</cp:coreProperties>
</file>