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Arim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901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61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04c36833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904c368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277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04c36833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904c3683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142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879819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8798199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c8798199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549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22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904c36833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g3904c3683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77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904c3683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904c368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18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01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04c3683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04c36833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904c36833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89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71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04c36833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904c3683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07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04c36833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904c3683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22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1304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505200" y="6741368"/>
            <a:ext cx="2133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505200" y="6741368"/>
            <a:ext cx="2133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3505200" y="6712538"/>
            <a:ext cx="21336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 dirty="0" err="1"/>
              <a:t>IPC</a:t>
            </a:r>
            <a:r>
              <a:rPr lang="en-US" dirty="0" err="1" smtClean="0"/>
              <a:t>網路</a:t>
            </a:r>
            <a:r>
              <a:rPr lang="en-US" sz="4062" i="0" u="none" strike="noStrike" cap="none" dirty="0" err="1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設定教學</a:t>
            </a:r>
            <a:r>
              <a:rPr lang="en-US" sz="4062" i="0" u="none" strike="noStrike" cap="none" dirty="0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zh-TW" altLang="en-US" sz="4062" i="0" u="none" strike="noStrike" cap="none" dirty="0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桌面版</a:t>
            </a:r>
            <a:endParaRPr sz="4062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381304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15"/>
              <a:buFont typeface="Arial"/>
              <a:buNone/>
            </a:pPr>
            <a:r>
              <a:rPr lang="en-US"/>
              <a:t>資訊工業策進會</a:t>
            </a:r>
            <a:endParaRPr sz="2215" b="0" i="0" u="none" strike="noStrike" cap="none">
              <a:solidFill>
                <a:srgbClr val="888888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506438" y="57478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修改既有IP設定</a:t>
            </a:r>
            <a:r>
              <a:rPr lang="en-US" sz="4000"/>
              <a:t> Cont.</a:t>
            </a:r>
            <a:endParaRPr sz="4000"/>
          </a:p>
        </p:txBody>
      </p:sp>
      <p:sp>
        <p:nvSpPr>
          <p:cNvPr id="116" name="Google Shape;116;p13"/>
          <p:cNvSpPr txBox="1"/>
          <p:nvPr/>
        </p:nvSpPr>
        <p:spPr>
          <a:xfrm>
            <a:off x="439625" y="921175"/>
            <a:ext cx="33480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步驟3</a:t>
            </a:r>
            <a:r>
              <a:rPr lang="en-US" sz="2000">
                <a:solidFill>
                  <a:srgbClr val="FF0000"/>
                </a:solidFill>
              </a:rPr>
              <a:t>.</a:t>
            </a:r>
            <a:r>
              <a:rPr lang="en-US" sz="2000">
                <a:solidFill>
                  <a:schemeClr val="dk1"/>
                </a:solidFill>
              </a:rPr>
              <a:t> 點選欲修改的IP. 然後點選"</a:t>
            </a:r>
            <a:r>
              <a:rPr lang="en-US" sz="2000"/>
              <a:t>Edit</a:t>
            </a:r>
            <a:r>
              <a:rPr lang="en-US" sz="2000">
                <a:solidFill>
                  <a:schemeClr val="dk1"/>
                </a:solidFill>
              </a:rPr>
              <a:t>"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3"/>
          <p:cNvGrpSpPr/>
          <p:nvPr/>
        </p:nvGrpSpPr>
        <p:grpSpPr>
          <a:xfrm>
            <a:off x="3886224" y="808661"/>
            <a:ext cx="3425255" cy="2214879"/>
            <a:chOff x="3886326" y="808699"/>
            <a:chExt cx="3642726" cy="2487789"/>
          </a:xfrm>
        </p:grpSpPr>
        <p:pic>
          <p:nvPicPr>
            <p:cNvPr id="118" name="Google Shape;118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326" y="808699"/>
              <a:ext cx="3642726" cy="2487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3"/>
            <p:cNvSpPr/>
            <p:nvPr/>
          </p:nvSpPr>
          <p:spPr>
            <a:xfrm>
              <a:off x="6612977" y="1220694"/>
              <a:ext cx="803100" cy="283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244175" y="3989525"/>
            <a:ext cx="4794300" cy="23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步驟4</a:t>
            </a:r>
            <a:r>
              <a:rPr lang="en-US" sz="2000">
                <a:solidFill>
                  <a:srgbClr val="FF0000"/>
                </a:solidFill>
              </a:rPr>
              <a:t>. </a:t>
            </a:r>
            <a:r>
              <a:rPr lang="en-US" sz="2000">
                <a:solidFill>
                  <a:schemeClr val="dk1"/>
                </a:solidFill>
              </a:rPr>
              <a:t>至IPv4 Settings分頁.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編輯Connection Name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修改IP, Netmask, Gateway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按下"Save"</a:t>
            </a:r>
            <a:endParaRPr sz="2000">
              <a:solidFill>
                <a:schemeClr val="dk1"/>
              </a:solidFill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3"/>
          <p:cNvGrpSpPr/>
          <p:nvPr/>
        </p:nvGrpSpPr>
        <p:grpSpPr>
          <a:xfrm>
            <a:off x="2215650" y="3213600"/>
            <a:ext cx="6718800" cy="3393675"/>
            <a:chOff x="2215650" y="3213600"/>
            <a:chExt cx="6718800" cy="3393675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6750" y="3213600"/>
              <a:ext cx="4207700" cy="3393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" name="Google Shape;123;p13"/>
            <p:cNvGrpSpPr/>
            <p:nvPr/>
          </p:nvGrpSpPr>
          <p:grpSpPr>
            <a:xfrm>
              <a:off x="2215650" y="3635500"/>
              <a:ext cx="6098257" cy="2752100"/>
              <a:chOff x="2247215" y="3002450"/>
              <a:chExt cx="6087300" cy="2752100"/>
            </a:xfrm>
          </p:grpSpPr>
          <p:sp>
            <p:nvSpPr>
              <p:cNvPr id="124" name="Google Shape;124;p13"/>
              <p:cNvSpPr/>
              <p:nvPr/>
            </p:nvSpPr>
            <p:spPr>
              <a:xfrm>
                <a:off x="7017296" y="3046630"/>
                <a:ext cx="766500" cy="257700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13"/>
              <p:cNvCxnSpPr/>
              <p:nvPr/>
            </p:nvCxnSpPr>
            <p:spPr>
              <a:xfrm rot="10800000" flipH="1">
                <a:off x="3416260" y="3002450"/>
                <a:ext cx="1842900" cy="970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6" name="Google Shape;126;p13"/>
              <p:cNvCxnSpPr/>
              <p:nvPr/>
            </p:nvCxnSpPr>
            <p:spPr>
              <a:xfrm>
                <a:off x="2247215" y="4613350"/>
                <a:ext cx="6087300" cy="1141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38761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27" name="Google Shape;127;p13"/>
              <p:cNvCxnSpPr/>
              <p:nvPr/>
            </p:nvCxnSpPr>
            <p:spPr>
              <a:xfrm rot="10800000" flipH="1">
                <a:off x="3826996" y="4163375"/>
                <a:ext cx="1169100" cy="105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457200" y="-301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修改既有IP設定</a:t>
            </a:r>
            <a:r>
              <a:rPr lang="en-US" sz="4000"/>
              <a:t> Cont.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305975" y="970150"/>
            <a:ext cx="8757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步驟5.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回到Network Connections視窗(如下圖)，再按下</a:t>
            </a:r>
            <a:r>
              <a:rPr lang="en-US" sz="2400">
                <a:solidFill>
                  <a:schemeClr val="dk1"/>
                </a:solidFill>
              </a:rPr>
              <a:t>"C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  <a:r>
              <a:rPr lang="en-US" sz="2400">
                <a:solidFill>
                  <a:schemeClr val="dk1"/>
                </a:solidFill>
              </a:rPr>
              <a:t>"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步驟6. </a:t>
            </a:r>
            <a:r>
              <a:rPr lang="en-US" sz="2400">
                <a:solidFill>
                  <a:schemeClr val="dk1"/>
                </a:solidFill>
              </a:rPr>
              <a:t>完成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以上</a:t>
            </a:r>
            <a:r>
              <a:rPr lang="en-US" sz="2400">
                <a:solidFill>
                  <a:schemeClr val="dk1"/>
                </a:solidFill>
              </a:rPr>
              <a:t>步驟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後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再點選</a:t>
            </a:r>
            <a:r>
              <a:rPr lang="en-US" sz="2400">
                <a:solidFill>
                  <a:schemeClr val="dk1"/>
                </a:solidFill>
              </a:rPr>
              <a:t>步驟1的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上下箭頭圖示，將剛剛設定完成的IP點選一次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就能夠以新設定的IP做聯網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917" y="1347019"/>
            <a:ext cx="3066530" cy="212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7650" y="4360024"/>
            <a:ext cx="3125725" cy="227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4886117" y="3165033"/>
            <a:ext cx="766500" cy="25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391800" y="293314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注意事項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在新增/修改IP時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，要注意到</a:t>
            </a: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，每一台IPC只能設定一組gateway，不能有兩組gateway，不然會有連線上的問題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6191" y="2286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Outline</a:t>
            </a:r>
            <a:endParaRPr sz="4062" b="1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50975" y="1405800"/>
            <a:ext cx="8229600" cy="3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新增IP設定</a:t>
            </a:r>
            <a:endParaRPr sz="3000">
              <a:solidFill>
                <a:srgbClr val="000000"/>
              </a:solidFill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修改既有IP設定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6191" y="2286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Outline</a:t>
            </a:r>
            <a:endParaRPr sz="4062" b="1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50975" y="1405800"/>
            <a:ext cx="8229600" cy="3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新增IP設定</a:t>
            </a:r>
            <a:endParaRPr sz="3000">
              <a:solidFill>
                <a:srgbClr val="000000"/>
              </a:solidFill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•"/>
            </a:pPr>
            <a:r>
              <a:rPr lang="en-US" sz="3000">
                <a:solidFill>
                  <a:srgbClr val="B7B7B7"/>
                </a:solidFill>
              </a:rPr>
              <a:t>修改既有IP設定</a:t>
            </a:r>
            <a:endParaRPr sz="30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4166" y="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新增IP</a:t>
            </a:r>
            <a:r>
              <a:rPr lang="en-US" sz="4062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endParaRPr sz="4062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46175" y="720000"/>
            <a:ext cx="8229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步驟1.</a:t>
            </a:r>
            <a:r>
              <a:rPr lang="en-US" sz="2400"/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IPC接上網路以及上電開機登入後，看到右上角有一個上下箭頭的圖示(如圖一紅色框框內)</a:t>
            </a:r>
            <a:r>
              <a:rPr lang="en-US" sz="2400">
                <a:solidFill>
                  <a:srgbClr val="000000"/>
                </a:solidFill>
              </a:rPr>
              <a:t>.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lang="en-US" sz="2400">
                <a:solidFill>
                  <a:srgbClr val="000000"/>
                </a:solidFill>
              </a:rPr>
              <a:t>此圖示.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76" y="1619876"/>
            <a:ext cx="9033809" cy="17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5579" y="3529780"/>
            <a:ext cx="3170711" cy="312174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22375" y="4225200"/>
            <a:ext cx="4615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步驟2.</a:t>
            </a:r>
            <a:r>
              <a:rPr lang="en-US" sz="2400"/>
              <a:t>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lang="en-US" sz="2400">
                <a:solidFill>
                  <a:srgbClr val="000000"/>
                </a:solidFill>
              </a:rPr>
              <a:t>Edit Connections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5262479" y="6041225"/>
            <a:ext cx="3112500" cy="379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06438" y="57478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 sz="4000"/>
              <a:t>新增IP設定 Cont.</a:t>
            </a:r>
            <a:endParaRPr sz="4000"/>
          </a:p>
        </p:txBody>
      </p:sp>
      <p:sp>
        <p:nvSpPr>
          <p:cNvPr id="54" name="Google Shape;54;p8"/>
          <p:cNvSpPr txBox="1"/>
          <p:nvPr/>
        </p:nvSpPr>
        <p:spPr>
          <a:xfrm>
            <a:off x="439625" y="921175"/>
            <a:ext cx="33480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步驟3</a:t>
            </a:r>
            <a:r>
              <a:rPr lang="en-US" sz="2000">
                <a:solidFill>
                  <a:srgbClr val="FF0000"/>
                </a:solidFill>
              </a:rPr>
              <a:t>.</a:t>
            </a:r>
            <a:r>
              <a:rPr lang="en-US" sz="2000">
                <a:solidFill>
                  <a:schemeClr val="dk1"/>
                </a:solidFill>
              </a:rPr>
              <a:t> 點選"</a:t>
            </a:r>
            <a:r>
              <a:rPr lang="en-US" sz="2000"/>
              <a:t>Add</a:t>
            </a:r>
            <a:r>
              <a:rPr lang="en-US" sz="2000">
                <a:solidFill>
                  <a:schemeClr val="dk1"/>
                </a:solidFill>
              </a:rPr>
              <a:t>"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4343526" y="808699"/>
            <a:ext cx="3642726" cy="2487789"/>
            <a:chOff x="3886326" y="808699"/>
            <a:chExt cx="3642726" cy="2487789"/>
          </a:xfrm>
        </p:grpSpPr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86326" y="808699"/>
              <a:ext cx="3642726" cy="2487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8"/>
            <p:cNvSpPr/>
            <p:nvPr/>
          </p:nvSpPr>
          <p:spPr>
            <a:xfrm>
              <a:off x="6602427" y="881897"/>
              <a:ext cx="803100" cy="2838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/>
          <p:nvPr/>
        </p:nvSpPr>
        <p:spPr>
          <a:xfrm>
            <a:off x="382175" y="3623925"/>
            <a:ext cx="36426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步驟4</a:t>
            </a:r>
            <a:r>
              <a:rPr lang="en-US" sz="2000">
                <a:solidFill>
                  <a:srgbClr val="FF0000"/>
                </a:solidFill>
              </a:rPr>
              <a:t>. </a:t>
            </a:r>
            <a:r>
              <a:rPr lang="en-US" sz="2000"/>
              <a:t>先</a:t>
            </a:r>
            <a:r>
              <a:rPr lang="en-US" sz="2000">
                <a:solidFill>
                  <a:schemeClr val="dk1"/>
                </a:solidFill>
              </a:rPr>
              <a:t>選擇"Ethernet". 然後點選"create" </a:t>
            </a:r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975" y="3677489"/>
            <a:ext cx="4814424" cy="256012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/>
          <p:nvPr/>
        </p:nvSpPr>
        <p:spPr>
          <a:xfrm>
            <a:off x="4667125" y="5102200"/>
            <a:ext cx="4142700" cy="485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8008023" y="5845448"/>
            <a:ext cx="803100" cy="283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50" y="3213600"/>
            <a:ext cx="4207700" cy="3393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70437" y="97747"/>
            <a:ext cx="8229600" cy="720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新增IP設定 </a:t>
            </a:r>
            <a:r>
              <a:rPr lang="en-US" sz="4000"/>
              <a:t>Cont.</a:t>
            </a: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20375" y="4141925"/>
            <a:ext cx="4794300" cy="231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步驟6</a:t>
            </a:r>
            <a:r>
              <a:rPr lang="en-US" sz="2000">
                <a:solidFill>
                  <a:srgbClr val="FF0000"/>
                </a:solidFill>
              </a:rPr>
              <a:t>. </a:t>
            </a:r>
            <a:r>
              <a:rPr lang="en-US" sz="2000">
                <a:solidFill>
                  <a:schemeClr val="dk1"/>
                </a:solidFill>
              </a:rPr>
              <a:t>至IPv4 Settings分頁. 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編輯Connection Name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Method選擇Manual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按下"Add"，依照欄位輸入IP, Netmask, Gateway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輸入DNS servers (詢問網管)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按下"Save"</a:t>
            </a:r>
            <a:endParaRPr sz="2000">
              <a:solidFill>
                <a:schemeClr val="dk1"/>
              </a:solidFill>
            </a:endParaRPr>
          </a:p>
          <a:p>
            <a:pPr marL="0" lvl="0" indent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4204225" y="879375"/>
            <a:ext cx="4794300" cy="97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步驟5</a:t>
            </a:r>
            <a:r>
              <a:rPr lang="en-US" sz="2000">
                <a:solidFill>
                  <a:srgbClr val="FF0000"/>
                </a:solidFill>
              </a:rPr>
              <a:t>. </a:t>
            </a:r>
            <a:r>
              <a:rPr lang="en-US" sz="2000">
                <a:solidFill>
                  <a:srgbClr val="000000"/>
                </a:solidFill>
              </a:rPr>
              <a:t>至Ethernet分頁,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000000"/>
                </a:solidFill>
              </a:rPr>
              <a:t>選擇欲新增IP的網卡. (IPC會有兩張網卡, 請選擇一個沒有設過IP的網卡) 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>
            <a:off x="215584" y="825130"/>
            <a:ext cx="3863155" cy="2947692"/>
            <a:chOff x="215584" y="825130"/>
            <a:chExt cx="3863155" cy="2947692"/>
          </a:xfrm>
        </p:grpSpPr>
        <p:grpSp>
          <p:nvGrpSpPr>
            <p:cNvPr id="72" name="Google Shape;72;p9"/>
            <p:cNvGrpSpPr/>
            <p:nvPr/>
          </p:nvGrpSpPr>
          <p:grpSpPr>
            <a:xfrm>
              <a:off x="215584" y="825130"/>
              <a:ext cx="3863155" cy="2947692"/>
              <a:chOff x="4978670" y="748934"/>
              <a:chExt cx="4010335" cy="3308668"/>
            </a:xfrm>
          </p:grpSpPr>
          <p:grpSp>
            <p:nvGrpSpPr>
              <p:cNvPr id="73" name="Google Shape;73;p9"/>
              <p:cNvGrpSpPr/>
              <p:nvPr/>
            </p:nvGrpSpPr>
            <p:grpSpPr>
              <a:xfrm>
                <a:off x="4978670" y="748934"/>
                <a:ext cx="4010335" cy="3308668"/>
                <a:chOff x="3988200" y="825150"/>
                <a:chExt cx="3536450" cy="2917697"/>
              </a:xfrm>
            </p:grpSpPr>
            <p:pic>
              <p:nvPicPr>
                <p:cNvPr id="74" name="Google Shape;74;p9"/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988200" y="825150"/>
                  <a:ext cx="3536450" cy="29176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" name="Google Shape;75;p9"/>
                <p:cNvSpPr/>
                <p:nvPr/>
              </p:nvSpPr>
              <p:spPr>
                <a:xfrm>
                  <a:off x="5133524" y="1557149"/>
                  <a:ext cx="2328000" cy="283800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" name="Google Shape;76;p9"/>
              <p:cNvSpPr/>
              <p:nvPr/>
            </p:nvSpPr>
            <p:spPr>
              <a:xfrm>
                <a:off x="5459427" y="1207800"/>
                <a:ext cx="565200" cy="204900"/>
              </a:xfrm>
              <a:prstGeom prst="rect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" name="Google Shape;77;p9"/>
            <p:cNvSpPr txBox="1"/>
            <p:nvPr/>
          </p:nvSpPr>
          <p:spPr>
            <a:xfrm>
              <a:off x="3069100" y="1412950"/>
              <a:ext cx="685800" cy="5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</a:rPr>
                <a:t>選擇網卡</a:t>
              </a:r>
              <a:endParaRPr>
                <a:solidFill>
                  <a:srgbClr val="0000FF"/>
                </a:solidFill>
              </a:endParaRPr>
            </a:p>
          </p:txBody>
        </p:sp>
      </p:grpSp>
      <p:grpSp>
        <p:nvGrpSpPr>
          <p:cNvPr id="78" name="Google Shape;78;p9"/>
          <p:cNvGrpSpPr/>
          <p:nvPr/>
        </p:nvGrpSpPr>
        <p:grpSpPr>
          <a:xfrm>
            <a:off x="2205100" y="3603875"/>
            <a:ext cx="6172200" cy="2859250"/>
            <a:chOff x="2205100" y="3603875"/>
            <a:chExt cx="6172200" cy="2859250"/>
          </a:xfrm>
        </p:grpSpPr>
        <p:sp>
          <p:nvSpPr>
            <p:cNvPr id="79" name="Google Shape;79;p9"/>
            <p:cNvSpPr/>
            <p:nvPr/>
          </p:nvSpPr>
          <p:spPr>
            <a:xfrm>
              <a:off x="6975169" y="3656230"/>
              <a:ext cx="766500" cy="2577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9"/>
            <p:cNvCxnSpPr/>
            <p:nvPr/>
          </p:nvCxnSpPr>
          <p:spPr>
            <a:xfrm rot="10800000" flipH="1">
              <a:off x="3439550" y="3603875"/>
              <a:ext cx="1983600" cy="1160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Google Shape;81;p9"/>
            <p:cNvCxnSpPr/>
            <p:nvPr/>
          </p:nvCxnSpPr>
          <p:spPr>
            <a:xfrm rot="10800000" flipH="1">
              <a:off x="3175775" y="4141950"/>
              <a:ext cx="2384400" cy="9075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2" name="Google Shape;82;p9"/>
            <p:cNvCxnSpPr/>
            <p:nvPr/>
          </p:nvCxnSpPr>
          <p:spPr>
            <a:xfrm>
              <a:off x="2205100" y="6315525"/>
              <a:ext cx="6172200" cy="147600"/>
            </a:xfrm>
            <a:prstGeom prst="straightConnector1">
              <a:avLst/>
            </a:prstGeom>
            <a:noFill/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83;p9"/>
            <p:cNvCxnSpPr/>
            <p:nvPr/>
          </p:nvCxnSpPr>
          <p:spPr>
            <a:xfrm rot="10800000" flipH="1">
              <a:off x="3059725" y="4838400"/>
              <a:ext cx="1941300" cy="865200"/>
            </a:xfrm>
            <a:prstGeom prst="straightConnector1">
              <a:avLst/>
            </a:pr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4" name="Google Shape;84;p9"/>
          <p:cNvSpPr/>
          <p:nvPr/>
        </p:nvSpPr>
        <p:spPr>
          <a:xfrm>
            <a:off x="8152174" y="4449877"/>
            <a:ext cx="685800" cy="2577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9"/>
          <p:cNvCxnSpPr/>
          <p:nvPr/>
        </p:nvCxnSpPr>
        <p:spPr>
          <a:xfrm rot="10800000" flipH="1">
            <a:off x="3998750" y="5143150"/>
            <a:ext cx="1002300" cy="8031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457200" y="-3016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新增IP設定 </a:t>
            </a:r>
            <a:r>
              <a:rPr lang="en-US" sz="4000"/>
              <a:t>Cont.</a:t>
            </a: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305975" y="970150"/>
            <a:ext cx="8757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步驟7.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回到Network Connections視窗(如下圖)，再按下</a:t>
            </a:r>
            <a:r>
              <a:rPr lang="en-US" sz="2400">
                <a:solidFill>
                  <a:schemeClr val="dk1"/>
                </a:solidFill>
              </a:rPr>
              <a:t>"C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lose</a:t>
            </a:r>
            <a:r>
              <a:rPr lang="en-US" sz="2400">
                <a:solidFill>
                  <a:schemeClr val="dk1"/>
                </a:solidFill>
              </a:rPr>
              <a:t>"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步驟8. </a:t>
            </a:r>
            <a:r>
              <a:rPr lang="en-US" sz="2400">
                <a:solidFill>
                  <a:schemeClr val="dk1"/>
                </a:solidFill>
              </a:rPr>
              <a:t>完成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以上</a:t>
            </a:r>
            <a:r>
              <a:rPr lang="en-US" sz="2400">
                <a:solidFill>
                  <a:schemeClr val="dk1"/>
                </a:solidFill>
              </a:rPr>
              <a:t>步驟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後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再點選</a:t>
            </a:r>
            <a:r>
              <a:rPr lang="en-US" sz="2400">
                <a:solidFill>
                  <a:schemeClr val="dk1"/>
                </a:solidFill>
              </a:rPr>
              <a:t>步驟1的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上下箭頭圖示，將剛剛設定完成的IP點選一次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就能夠以新設定的IP做聯網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6531" marR="0" lvl="0" indent="-164131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917" y="1347019"/>
            <a:ext cx="3066529" cy="212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7650" y="4360024"/>
            <a:ext cx="3125725" cy="22781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/>
          <p:nvPr/>
        </p:nvSpPr>
        <p:spPr>
          <a:xfrm>
            <a:off x="4886117" y="3165033"/>
            <a:ext cx="766500" cy="257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>
            <a:spLocks noGrp="1"/>
          </p:cNvSpPr>
          <p:nvPr>
            <p:ph type="title"/>
          </p:nvPr>
        </p:nvSpPr>
        <p:spPr>
          <a:xfrm>
            <a:off x="76191" y="2286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Outline</a:t>
            </a:r>
            <a:endParaRPr sz="4062" b="1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>
            <a:spLocks noGrp="1"/>
          </p:cNvSpPr>
          <p:nvPr>
            <p:ph type="body" idx="1"/>
          </p:nvPr>
        </p:nvSpPr>
        <p:spPr>
          <a:xfrm>
            <a:off x="550975" y="1405800"/>
            <a:ext cx="8229600" cy="3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Char char="•"/>
            </a:pPr>
            <a:r>
              <a:rPr lang="en-US" sz="3000">
                <a:solidFill>
                  <a:srgbClr val="B7B7B7"/>
                </a:solidFill>
              </a:rPr>
              <a:t>新增IP設定</a:t>
            </a:r>
            <a:endParaRPr sz="3000">
              <a:solidFill>
                <a:srgbClr val="B7B7B7"/>
              </a:solidFill>
            </a:endParaRPr>
          </a:p>
          <a:p>
            <a:pPr marL="457200" marR="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 sz="3000">
                <a:solidFill>
                  <a:srgbClr val="000000"/>
                </a:solidFill>
              </a:rPr>
              <a:t>修改既有IP設定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414166" y="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修改既有IP</a:t>
            </a:r>
            <a:r>
              <a:rPr lang="en-US" sz="4062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endParaRPr sz="4062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>
            <a:spLocks noGrp="1"/>
          </p:cNvSpPr>
          <p:nvPr>
            <p:ph type="body" idx="1"/>
          </p:nvPr>
        </p:nvSpPr>
        <p:spPr>
          <a:xfrm>
            <a:off x="246175" y="720000"/>
            <a:ext cx="8229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步驟1.</a:t>
            </a:r>
            <a:r>
              <a:rPr lang="en-US" sz="2400"/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IPC接上網路以及上電開機登入後，看到右上角有一個上下箭頭的圖示(如圖一紅色框框內)</a:t>
            </a:r>
            <a:r>
              <a:rPr lang="en-US" sz="2400">
                <a:solidFill>
                  <a:srgbClr val="000000"/>
                </a:solidFill>
              </a:rPr>
              <a:t>.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lang="en-US" sz="2400">
                <a:solidFill>
                  <a:srgbClr val="000000"/>
                </a:solidFill>
              </a:rPr>
              <a:t>此圖示.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76" y="1619876"/>
            <a:ext cx="9033809" cy="17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35579" y="3529780"/>
            <a:ext cx="3170711" cy="31217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>
            <a:spLocks noGrp="1"/>
          </p:cNvSpPr>
          <p:nvPr>
            <p:ph type="body" idx="1"/>
          </p:nvPr>
        </p:nvSpPr>
        <p:spPr>
          <a:xfrm>
            <a:off x="322375" y="4225200"/>
            <a:ext cx="46155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步驟2.</a:t>
            </a:r>
            <a:r>
              <a:rPr lang="en-US" sz="2400"/>
              <a:t>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點選</a:t>
            </a:r>
            <a:r>
              <a:rPr lang="en-US" sz="2400">
                <a:solidFill>
                  <a:srgbClr val="000000"/>
                </a:solidFill>
              </a:rPr>
              <a:t>Edit Connections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5262479" y="6041225"/>
            <a:ext cx="3112500" cy="379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如螢幕大小 (4:3)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Arimo</vt:lpstr>
      <vt:lpstr>Calibri</vt:lpstr>
      <vt:lpstr>Arial</vt:lpstr>
      <vt:lpstr>Noto Sans Symbols</vt:lpstr>
      <vt:lpstr>Office 佈景主題</vt:lpstr>
      <vt:lpstr>IPC網路設定教學-桌面版</vt:lpstr>
      <vt:lpstr>Outline</vt:lpstr>
      <vt:lpstr>Outline</vt:lpstr>
      <vt:lpstr>新增IP設定</vt:lpstr>
      <vt:lpstr>新增IP設定 Cont.</vt:lpstr>
      <vt:lpstr>新增IP設定 Cont.</vt:lpstr>
      <vt:lpstr>新增IP設定 Cont.</vt:lpstr>
      <vt:lpstr>Outline</vt:lpstr>
      <vt:lpstr>修改既有IP設定</vt:lpstr>
      <vt:lpstr>修改既有IP設定 Cont.</vt:lpstr>
      <vt:lpstr>修改既有IP設定 Cont.</vt:lpstr>
      <vt:lpstr>注意事項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IPC網路設定教學-桌面版</dc:title>
  <cp:lastModifiedBy>sunny</cp:lastModifiedBy>
  <cp:revision>1</cp:revision>
  <dcterms:modified xsi:type="dcterms:W3CDTF">2018-08-15T06:10:13Z</dcterms:modified>
</cp:coreProperties>
</file>