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Arimo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7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99016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4611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225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904c3683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904c3683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18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014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Arimo"/>
              <a:buNone/>
              <a:defRPr sz="4400" b="0" i="0" u="none" strike="noStrike" cap="none">
                <a:solidFill>
                  <a:srgbClr val="4F612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371600" y="381304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3505200" y="6741368"/>
            <a:ext cx="2133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Arimo"/>
              <a:buNone/>
              <a:defRPr sz="4400" b="0" i="0" u="none" strike="noStrike" cap="none">
                <a:solidFill>
                  <a:srgbClr val="4F6128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3505200" y="6741368"/>
            <a:ext cx="2133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595959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3505200" y="6712538"/>
            <a:ext cx="2133600" cy="1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 dirty="0"/>
              <a:t>IPC</a:t>
            </a:r>
            <a:r>
              <a:rPr lang="en-US" dirty="0" smtClean="0"/>
              <a:t>網路</a:t>
            </a:r>
            <a:r>
              <a:rPr lang="en-US" sz="4062" i="0" u="none" strike="noStrike" cap="none" dirty="0" smtClean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設定教學v3 - </a:t>
            </a:r>
            <a:r>
              <a:rPr lang="en-US" sz="4062" dirty="0" smtClean="0"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zh-TW" altLang="en-US" sz="4062" i="0" u="none" strike="noStrike" cap="none" dirty="0" smtClean="0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版</a:t>
            </a:r>
            <a:endParaRPr sz="4062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3813043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15"/>
              <a:buFont typeface="Arial"/>
              <a:buNone/>
            </a:pPr>
            <a:r>
              <a:rPr lang="en-US" dirty="0" err="1"/>
              <a:t>資訊工業策進會</a:t>
            </a:r>
            <a:endParaRPr sz="2215" b="0" i="0" u="none" strike="noStrike" cap="none" dirty="0">
              <a:solidFill>
                <a:srgbClr val="888888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6191" y="22860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en-US"/>
              <a:t>Outline</a:t>
            </a:r>
            <a:endParaRPr sz="4062" b="1" i="0" u="none" strike="noStrike" cap="non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550975" y="1405800"/>
            <a:ext cx="8229600" cy="3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457200">
              <a:spcBef>
                <a:spcPts val="0"/>
              </a:spcBef>
              <a:buClr>
                <a:srgbClr val="000000"/>
              </a:buClr>
              <a:buSzPts val="3000"/>
            </a:pPr>
            <a:r>
              <a:rPr lang="en-US" sz="3000" dirty="0" err="1" smtClean="0">
                <a:solidFill>
                  <a:srgbClr val="000000"/>
                </a:solidFill>
              </a:rPr>
              <a:t>修改IP</a:t>
            </a:r>
            <a:r>
              <a:rPr lang="en-US" sz="3000" dirty="0" err="1">
                <a:solidFill>
                  <a:srgbClr val="000000"/>
                </a:solidFill>
              </a:rPr>
              <a:t>設定</a:t>
            </a:r>
            <a:endParaRPr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14166" y="0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zh-TW" altLang="en-US" dirty="0" smtClean="0"/>
              <a:t>修</a:t>
            </a:r>
            <a:r>
              <a:rPr lang="zh-TW" altLang="en-US" dirty="0"/>
              <a:t>改</a:t>
            </a:r>
            <a:r>
              <a:rPr lang="en-US" dirty="0" err="1" smtClean="0"/>
              <a:t>IP</a:t>
            </a:r>
            <a:r>
              <a:rPr lang="en-US" sz="4062" i="0" u="none" strike="noStrike" cap="none" dirty="0" err="1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設定</a:t>
            </a:r>
            <a:endParaRPr sz="4062" i="0" u="none" strike="noStrike" cap="none" dirty="0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246175" y="720000"/>
            <a:ext cx="8229600" cy="11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sz="2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IPC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接上網路以及上電開機登入後</a:t>
            </a:r>
            <a:r>
              <a:rPr 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在終端機 </a:t>
            </a:r>
            <a:r>
              <a:rPr lang="en-US" altLang="zh-TW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 </a:t>
            </a:r>
            <a:r>
              <a:rPr lang="zh-TW" altLang="en-US" sz="2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到路徑 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zh-TW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zh-TW" sz="24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qonfig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/network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會看到裡面有兩個檔案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，eth0.yml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和 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eth1.yml</a:t>
            </a:r>
            <a:r>
              <a:rPr lang="en-US" altLang="zh-TW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altLang="en-US" sz="2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此檔案內容就是網卡個別的設定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16" y="3109952"/>
            <a:ext cx="7300639" cy="10429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506438" y="57478"/>
            <a:ext cx="8229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62"/>
              <a:buFont typeface="Arial"/>
              <a:buNone/>
            </a:pPr>
            <a:r>
              <a:rPr lang="zh-TW" altLang="en-US" sz="4000" dirty="0" smtClean="0"/>
              <a:t>修</a:t>
            </a:r>
            <a:r>
              <a:rPr lang="zh-TW" altLang="en-US" sz="4000" dirty="0"/>
              <a:t>改</a:t>
            </a:r>
            <a:r>
              <a:rPr lang="en-US" sz="4000" dirty="0" err="1" smtClean="0"/>
              <a:t>IP設定</a:t>
            </a:r>
            <a:endParaRPr sz="4000" dirty="0"/>
          </a:p>
        </p:txBody>
      </p:sp>
      <p:sp>
        <p:nvSpPr>
          <p:cNvPr id="54" name="Google Shape;54;p8"/>
          <p:cNvSpPr txBox="1"/>
          <p:nvPr/>
        </p:nvSpPr>
        <p:spPr>
          <a:xfrm>
            <a:off x="439624" y="921175"/>
            <a:ext cx="8523401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zh-TW" alt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如要修改 </a:t>
            </a:r>
            <a:r>
              <a:rPr lang="en-US" altLang="zh-TW" sz="2400" dirty="0" smtClean="0">
                <a:solidFill>
                  <a:schemeClr val="dk1"/>
                </a:solidFill>
              </a:rPr>
              <a:t>IP</a:t>
            </a:r>
            <a:r>
              <a:rPr lang="en-US" altLang="zh-TW" sz="2400" dirty="0" smtClean="0"/>
              <a:t>，</a:t>
            </a:r>
            <a:r>
              <a:rPr lang="zh-TW" altLang="en-US" sz="2400" dirty="0" smtClean="0"/>
              <a:t>請輸入 </a:t>
            </a:r>
            <a:r>
              <a:rPr lang="en-US" altLang="zh-TW" sz="2400" dirty="0" err="1" smtClean="0"/>
              <a:t>sudo</a:t>
            </a:r>
            <a:r>
              <a:rPr lang="en-US" altLang="zh-TW" sz="2400" dirty="0" smtClean="0"/>
              <a:t> vim eth0.yml </a:t>
            </a:r>
            <a:r>
              <a:rPr lang="zh-TW" altLang="en-US" sz="2400" dirty="0" smtClean="0"/>
              <a:t>或是 </a:t>
            </a:r>
            <a:r>
              <a:rPr lang="en-US" altLang="zh-TW" sz="2400" dirty="0" smtClean="0"/>
              <a:t>eth1.yml，</a:t>
            </a:r>
            <a:r>
              <a:rPr lang="zh-TW" altLang="en-US" sz="2400" dirty="0" smtClean="0"/>
              <a:t>會看到 </a:t>
            </a:r>
            <a:r>
              <a:rPr lang="en-US" altLang="zh-TW" sz="2400" dirty="0" smtClean="0"/>
              <a:t>address </a:t>
            </a:r>
            <a:r>
              <a:rPr lang="zh-TW" altLang="en-US" sz="2400" dirty="0" smtClean="0"/>
              <a:t>和 </a:t>
            </a:r>
            <a:r>
              <a:rPr lang="en-US" altLang="zh-TW" sz="2400" dirty="0" smtClean="0"/>
              <a:t>gateway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，</a:t>
            </a:r>
            <a:r>
              <a:rPr lang="zh-TW" altLang="en-US" sz="2400" dirty="0" smtClean="0"/>
              <a:t>如右圖</a:t>
            </a:r>
            <a:endParaRPr lang="en-US" altLang="zh-TW" sz="2400" dirty="0"/>
          </a:p>
          <a:p>
            <a:pPr lvl="0"/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24" y="1374619"/>
            <a:ext cx="2985726" cy="5395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06438" y="2438400"/>
            <a:ext cx="3448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步驟一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按下鍵盤的 </a:t>
            </a:r>
            <a:r>
              <a:rPr lang="en-US" altLang="zh-TW" sz="2400" dirty="0" err="1" smtClean="0"/>
              <a:t>i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，</a:t>
            </a:r>
          </a:p>
          <a:p>
            <a:r>
              <a:rPr lang="zh-TW" altLang="en-US" sz="2400" dirty="0" smtClean="0"/>
              <a:t>左下角會出現 </a:t>
            </a:r>
            <a:r>
              <a:rPr lang="en-US" altLang="zh-TW" sz="2400" dirty="0" smtClean="0"/>
              <a:t>insert</a:t>
            </a: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268" y="2119144"/>
            <a:ext cx="2495238" cy="203809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06438" y="4319409"/>
            <a:ext cx="4185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步驟二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修改完之後</a:t>
            </a:r>
            <a:r>
              <a:rPr lang="en-US" altLang="zh-TW" sz="2400" dirty="0" smtClean="0"/>
              <a:t>，</a:t>
            </a:r>
            <a:r>
              <a:rPr lang="zh-TW" altLang="en-US" sz="2400" dirty="0" smtClean="0"/>
              <a:t>先按</a:t>
            </a:r>
            <a:endParaRPr lang="en-US" altLang="zh-TW" sz="2400" dirty="0" smtClean="0"/>
          </a:p>
          <a:p>
            <a:r>
              <a:rPr lang="zh-TW" altLang="en-US" sz="2400" dirty="0" smtClean="0"/>
              <a:t>下 </a:t>
            </a:r>
            <a:r>
              <a:rPr lang="en-US" altLang="zh-TW" sz="2400" dirty="0" err="1" smtClean="0"/>
              <a:t>esc，insert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消失後</a:t>
            </a:r>
            <a:r>
              <a:rPr lang="en-US" altLang="zh-TW" sz="2400" dirty="0" smtClean="0"/>
              <a:t>，</a:t>
            </a:r>
            <a:r>
              <a:rPr lang="zh-TW" altLang="en-US" sz="2400" dirty="0" smtClean="0"/>
              <a:t>再</a:t>
            </a:r>
            <a:endParaRPr lang="en-US" altLang="zh-TW" sz="2400" dirty="0" smtClean="0"/>
          </a:p>
          <a:p>
            <a:r>
              <a:rPr lang="zh-TW" altLang="en-US" sz="2400" dirty="0" smtClean="0"/>
              <a:t>按下 </a:t>
            </a:r>
            <a:r>
              <a:rPr lang="en-US" altLang="zh-TW" sz="2400" dirty="0" smtClean="0"/>
              <a:t>shift </a:t>
            </a:r>
            <a:r>
              <a:rPr lang="zh-TW" altLang="en-US" sz="2400" dirty="0" smtClean="0"/>
              <a:t>和</a:t>
            </a:r>
            <a:r>
              <a:rPr lang="en-US" altLang="zh-TW" sz="2400" dirty="0" smtClean="0"/>
              <a:t> :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，</a:t>
            </a:r>
            <a:r>
              <a:rPr lang="zh-TW" altLang="en-US" sz="2400" dirty="0" smtClean="0"/>
              <a:t>然後再輸入</a:t>
            </a:r>
            <a:endParaRPr lang="en-US" altLang="zh-TW" sz="2400" dirty="0" smtClean="0"/>
          </a:p>
          <a:p>
            <a:r>
              <a:rPr lang="en-US" altLang="zh-TW" sz="2400" dirty="0" err="1" smtClean="0"/>
              <a:t>wq</a:t>
            </a:r>
            <a:r>
              <a:rPr lang="en-US" altLang="zh-TW" sz="2400" dirty="0" smtClean="0"/>
              <a:t>，</a:t>
            </a:r>
            <a:r>
              <a:rPr lang="zh-TW" altLang="en-US" sz="2400" dirty="0" smtClean="0"/>
              <a:t>跳出編輯模式後重開機</a:t>
            </a:r>
            <a:endParaRPr lang="en-US" altLang="zh-TW" sz="2400" dirty="0" smtClean="0"/>
          </a:p>
          <a:p>
            <a:r>
              <a:rPr lang="en-US" altLang="zh-TW" sz="2400" dirty="0" smtClean="0"/>
              <a:t>，</a:t>
            </a:r>
            <a:r>
              <a:rPr lang="zh-TW" altLang="en-US" sz="2400" dirty="0" smtClean="0"/>
              <a:t>重開機之後</a:t>
            </a:r>
            <a:r>
              <a:rPr lang="en-US" altLang="zh-TW" sz="2400" dirty="0" smtClean="0"/>
              <a:t>，</a:t>
            </a:r>
            <a:r>
              <a:rPr lang="zh-TW" altLang="en-US" sz="2400" dirty="0" smtClean="0"/>
              <a:t>就完成設定</a:t>
            </a:r>
            <a:r>
              <a:rPr lang="zh-TW" altLang="en-US" sz="2400" dirty="0"/>
              <a:t>了</a:t>
            </a:r>
            <a:endParaRPr lang="en-US" altLang="zh-TW" sz="2400" dirty="0" smtClean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553" y="4503190"/>
            <a:ext cx="2866667" cy="157142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3886" y="5531762"/>
            <a:ext cx="657143" cy="5428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4363" y="3614382"/>
            <a:ext cx="657143" cy="5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123</Words>
  <Application>Microsoft Office PowerPoint</Application>
  <PresentationFormat>如螢幕大小 (4:3)</PresentationFormat>
  <Paragraphs>22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Arial</vt:lpstr>
      <vt:lpstr>Arimo</vt:lpstr>
      <vt:lpstr>Noto Sans Symbols</vt:lpstr>
      <vt:lpstr>Office 佈景主題</vt:lpstr>
      <vt:lpstr>IPC網路設定教學v3 - Server版</vt:lpstr>
      <vt:lpstr>Outline</vt:lpstr>
      <vt:lpstr>修改IP設定</vt:lpstr>
      <vt:lpstr>修改IP設定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IPC網路設定教學-桌面版</dc:title>
  <cp:lastModifiedBy>sunny</cp:lastModifiedBy>
  <cp:revision>6</cp:revision>
  <dcterms:modified xsi:type="dcterms:W3CDTF">2018-09-10T08:29:02Z</dcterms:modified>
</cp:coreProperties>
</file>