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38808A5-0187-494C-8947-CA24A528338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21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圖片 34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36" name="圖片 35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圖片 71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  <p:pic>
        <p:nvPicPr>
          <p:cNvPr id="73" name="圖片 72"/>
          <p:cNvPicPr/>
          <p:nvPr/>
        </p:nvPicPr>
        <p:blipFill>
          <a:blip r:embed="rId2"/>
          <a:stretch/>
        </p:blipFill>
        <p:spPr>
          <a:xfrm>
            <a:off x="1735200" y="1600200"/>
            <a:ext cx="5672520" cy="45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3505320" y="6741360"/>
            <a:ext cx="2133360" cy="91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0B5695E-C58A-4E2E-9EC7-6FD925FE612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3505320" y="6741360"/>
            <a:ext cx="2133360" cy="91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052AD58-ED33-4455-A4EC-B2BA4598A2A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59" b="0" strike="noStrike" spc="-1" dirty="0" err="1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</a:t>
            </a:r>
            <a:r>
              <a:rPr lang="en-US" sz="4059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設定教學</a:t>
            </a:r>
            <a:endParaRPr lang="en-US" sz="4059" spc="-1" dirty="0">
              <a:solidFill>
                <a:srgbClr val="4F6128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371600" y="3813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 smtClean="0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資訊工業策進會</a:t>
            </a:r>
            <a:endParaRPr lang="en-US" sz="2400" b="0" strike="noStrike" spc="-1" dirty="0" smtClean="0">
              <a:solidFill>
                <a:srgbClr val="888888"/>
              </a:solidFill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 algn="ctr"/>
            <a:r>
              <a:rPr lang="en-US" sz="2400" spc="-1" dirty="0" smtClean="0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Ver. </a:t>
            </a:r>
            <a:r>
              <a:rPr lang="en-US" altLang="zh-TW" sz="2000" spc="-1" dirty="0">
                <a:solidFill>
                  <a:schemeClr val="bg1">
                    <a:lumMod val="50000"/>
                  </a:schemeClr>
                </a:solidFill>
                <a:uFill>
                  <a:solidFill>
                    <a:srgbClr val="FFFFFF"/>
                  </a:solidFill>
                </a:uFill>
              </a:rPr>
              <a:t>20180808-102106</a:t>
            </a:r>
          </a:p>
          <a:p>
            <a:pPr algn="ctr"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6320" y="22860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50800" y="1405800"/>
            <a:ext cx="8229240" cy="3907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</a:t>
            </a:r>
            <a:r>
              <a:rPr lang="en-US" sz="3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</a:t>
            </a:r>
            <a:r>
              <a:rPr lang="en-U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</a:t>
            </a:r>
            <a:r>
              <a:rPr lang="en-US" sz="3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erver IP </a:t>
            </a:r>
            <a:r>
              <a:rPr lang="en-US" sz="3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66400" y="36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修改NTP</a:t>
            </a:r>
            <a:r>
              <a:rPr lang="en-US" sz="4400" b="0" strike="noStrike" spc="-1" dirty="0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Server </a:t>
            </a:r>
            <a:r>
              <a:rPr lang="en-US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lang="en-US" sz="4059" b="0" strike="noStrike" spc="-1" dirty="0" err="1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設定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46240" y="720000"/>
            <a:ext cx="8229240" cy="112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步驟1.</a:t>
            </a:r>
            <a:r>
              <a:rPr lang="en-US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連線進入到IPC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輸入指令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cd /the-gateway,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按下enter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然後輸入指令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ls -l, </a:t>
            </a:r>
            <a:r>
              <a:rPr lang="en-US" sz="2400" b="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</a:t>
            </a:r>
            <a:r>
              <a:rPr lang="en-US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enter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en-US" sz="24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會看到有一個檔案為</a:t>
            </a: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timesync.sh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3"/>
          <p:cNvSpPr txBox="1"/>
          <p:nvPr/>
        </p:nvSpPr>
        <p:spPr>
          <a:xfrm>
            <a:off x="179324" y="1848240"/>
            <a:ext cx="6907275" cy="1128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步驟2.</a:t>
            </a:r>
            <a:r>
              <a:rPr lang="en-US" sz="2400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輸入指令進行編輯 </a:t>
            </a:r>
            <a:r>
              <a:rPr lang="en-US" altLang="zh-TW" sz="2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sudo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vim timesync.sh, 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 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enter, </a:t>
            </a:r>
            <a:r>
              <a:rPr lang="zh-TW" altLang="en-US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會看到下圖的內容</a:t>
            </a:r>
            <a:r>
              <a:rPr lang="en-US" altLang="zh-TW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41" y="2976480"/>
            <a:ext cx="6695238" cy="336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096" y="1914120"/>
            <a:ext cx="7038087" cy="3917874"/>
          </a:xfrm>
          <a:prstGeom prst="rect">
            <a:avLst/>
          </a:prstGeom>
        </p:spPr>
      </p:pic>
      <p:sp>
        <p:nvSpPr>
          <p:cNvPr id="86" name="TextShape 1"/>
          <p:cNvSpPr txBox="1"/>
          <p:nvPr/>
        </p:nvSpPr>
        <p:spPr>
          <a:xfrm>
            <a:off x="506520" y="5760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zh-TW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修改NTP</a:t>
            </a:r>
            <a:r>
              <a:rPr lang="en-US" altLang="zh-TW" sz="4400" b="0" strike="noStrike" spc="-1" dirty="0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Server </a:t>
            </a:r>
            <a:r>
              <a:rPr lang="en-US" altLang="zh-TW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lang="en-US" altLang="zh-TW" sz="4059" spc="-1" dirty="0" err="1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設定</a:t>
            </a:r>
            <a:endParaRPr lang="en-US" altLang="zh-TW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9560" y="921240"/>
            <a:ext cx="7874280" cy="84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步驟3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按下鍵盤的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左下角會出現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的字眼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表示檔案內容可以進行修改</a:t>
            </a:r>
            <a:endParaRPr lang="en-US" sz="24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132840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12815" y="2254949"/>
            <a:ext cx="1380825" cy="293715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TextShape 4"/>
          <p:cNvSpPr txBox="1"/>
          <p:nvPr/>
        </p:nvSpPr>
        <p:spPr>
          <a:xfrm>
            <a:off x="506520" y="4763937"/>
            <a:ext cx="7580491" cy="16844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sp>
        <p:nvSpPr>
          <p:cNvPr id="95" name="CustomShape 8"/>
          <p:cNvSpPr/>
          <p:nvPr/>
        </p:nvSpPr>
        <p:spPr>
          <a:xfrm rot="314175" flipH="1">
            <a:off x="3328401" y="2344724"/>
            <a:ext cx="1170720" cy="10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文字方塊 1"/>
          <p:cNvSpPr txBox="1"/>
          <p:nvPr/>
        </p:nvSpPr>
        <p:spPr>
          <a:xfrm>
            <a:off x="4496750" y="2179332"/>
            <a:ext cx="280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</a:rPr>
              <a:t>此為 </a:t>
            </a:r>
            <a:r>
              <a:rPr lang="en-US" altLang="zh-TW" dirty="0" smtClean="0">
                <a:solidFill>
                  <a:srgbClr val="FFC000"/>
                </a:solidFill>
              </a:rPr>
              <a:t>NTP Server IP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40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6520" y="57600"/>
            <a:ext cx="8229240" cy="71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altLang="zh-TW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修改NTP</a:t>
            </a:r>
            <a:r>
              <a:rPr lang="en-US" altLang="zh-TW" sz="4400" b="0" strike="noStrike" spc="-1" dirty="0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Server </a:t>
            </a:r>
            <a:r>
              <a:rPr lang="en-US" altLang="zh-TW" sz="4400" b="0" strike="noStrike" spc="-1" dirty="0" err="1" smtClean="0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IP</a:t>
            </a:r>
            <a:r>
              <a:rPr lang="en-US" altLang="zh-TW" sz="4059" spc="-1" dirty="0" err="1">
                <a:solidFill>
                  <a:srgbClr val="4F6128"/>
                </a:solidFill>
                <a:uFill>
                  <a:solidFill>
                    <a:srgbClr val="FFFFFF"/>
                  </a:solidFill>
                </a:uFill>
                <a:ea typeface="Arial"/>
              </a:rPr>
              <a:t>設定</a:t>
            </a:r>
            <a:endParaRPr lang="en-US" altLang="zh-TW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506520" y="777240"/>
            <a:ext cx="7580491" cy="16844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步驟4</a:t>
            </a:r>
            <a:r>
              <a:rPr lang="en-US" sz="20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</a:t>
            </a:r>
            <a:r>
              <a:rPr lang="zh-TW" altLang="en-US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將原內容更改為下圖的內容</a:t>
            </a:r>
            <a:endParaRPr lang="en-US" altLang="zh-TW" sz="2400" b="0" strike="noStrike" spc="-1" dirty="0" smtClean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步驟5.</a:t>
            </a:r>
            <a:r>
              <a:rPr lang="zh-TW" altLang="en-US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將 </a:t>
            </a:r>
            <a:r>
              <a:rPr lang="en-US" altLang="zh-TW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NTP_SERVER </a:t>
            </a:r>
            <a:r>
              <a:rPr lang="zh-TW" altLang="en-US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更改為廠區的 </a:t>
            </a:r>
            <a:r>
              <a:rPr lang="en-US" altLang="zh-TW" sz="2400" b="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NTP Server IP</a:t>
            </a:r>
          </a:p>
          <a:p>
            <a:pPr>
              <a:lnSpc>
                <a:spcPct val="100000"/>
              </a:lnSpc>
            </a:pPr>
            <a:r>
              <a:rPr lang="en-US" altLang="zh-TW" sz="2400" b="0" strike="noStrike" spc="-1" dirty="0" smtClean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步驟6.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更改完之後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按下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左下角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的字眼會消失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然後按下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和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輸入 </a:t>
            </a:r>
            <a:r>
              <a:rPr lang="en-US" altLang="zh-TW" sz="24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wq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按下 </a:t>
            </a:r>
            <a:r>
              <a:rPr lang="en-US" altLang="zh-TW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enter, </a:t>
            </a:r>
            <a:r>
              <a:rPr lang="zh-TW" altLang="en-US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就完成更改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  <a:ea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1" y="2710035"/>
            <a:ext cx="6119509" cy="3484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157</Words>
  <Application>Microsoft Office PowerPoint</Application>
  <PresentationFormat>如螢幕大小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DejaVu Sans</vt:lpstr>
      <vt:lpstr>Arial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IPC網路設定教學-桌面版</dc:title>
  <dc:subject/>
  <dc:creator/>
  <dc:description/>
  <cp:lastModifiedBy>sunny</cp:lastModifiedBy>
  <cp:revision>14</cp:revision>
  <dcterms:modified xsi:type="dcterms:W3CDTF">2018-10-08T07:19:50Z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如螢幕大小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