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jpeg" ContentType="image/jpeg"/>
  <Override PartName="/ppt/media/image9.jpeg" ContentType="image/jpe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10.jpeg" ContentType="image/jpe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38808A5-0187-494C-8947-CA24A528338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26E8976B-F94B-4514-BEE5-031DC2BFA66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3505320" y="6741360"/>
            <a:ext cx="2133360" cy="91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0B5695E-C58A-4E2E-9EC7-6FD925FE612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3505320" y="6741360"/>
            <a:ext cx="2133360" cy="91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052AD58-ED33-4455-A4EC-B2BA4598A2A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59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NTP</a:t>
            </a:r>
            <a:r>
              <a:rPr b="0" lang="en-US" sz="4059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設定教學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38131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資訊工業策進會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76320" y="22860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50800" y="1405800"/>
            <a:ext cx="8229240" cy="3907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修改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ntp server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設定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14000" y="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修改既有</a:t>
            </a:r>
            <a:r>
              <a:rPr b="0" lang="en-US" sz="44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</a:t>
            </a:r>
            <a:r>
              <a:rPr b="0" lang="en-US" sz="4059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設定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46240" y="720000"/>
            <a:ext cx="8229240" cy="112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連線進入到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IPC,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輸入指令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cd /the-gateway,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按下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enter,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然後輸入指令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ls -l,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按下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enter,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會看到有一個檔案為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timesync.sh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22200" y="4225320"/>
            <a:ext cx="4615200" cy="112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點選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Edit Connections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6520" y="5760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修改既有</a:t>
            </a:r>
            <a:r>
              <a:rPr b="0" lang="en-US" sz="44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</a:t>
            </a:r>
            <a:r>
              <a:rPr b="0" lang="en-US" sz="44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設定</a:t>
            </a:r>
            <a:r>
              <a:rPr b="0" lang="en-US" sz="40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40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9560" y="921240"/>
            <a:ext cx="33476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點選欲修改的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然後點選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"Edit"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Google Shape;118;p13" descr=""/>
          <p:cNvPicPr/>
          <p:nvPr/>
        </p:nvPicPr>
        <p:blipFill>
          <a:blip r:embed="rId1"/>
          <a:stretch/>
        </p:blipFill>
        <p:spPr>
          <a:xfrm>
            <a:off x="3886200" y="808560"/>
            <a:ext cx="3425040" cy="221436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6450120" y="1175400"/>
            <a:ext cx="754920" cy="2523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4"/>
          <p:cNvSpPr txBox="1"/>
          <p:nvPr/>
        </p:nvSpPr>
        <p:spPr>
          <a:xfrm>
            <a:off x="244080" y="3989520"/>
            <a:ext cx="4794120" cy="231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至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IPv4 Settings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分頁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編輯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Connection Name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修改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IP, Netmask, Gateway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按下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"Save"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Google Shape;122;p13" descr=""/>
          <p:cNvPicPr/>
          <p:nvPr/>
        </p:nvPicPr>
        <p:blipFill>
          <a:blip r:embed="rId2"/>
          <a:stretch/>
        </p:blipFill>
        <p:spPr>
          <a:xfrm>
            <a:off x="4726800" y="3213720"/>
            <a:ext cx="4207320" cy="33933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6994440" y="3679560"/>
            <a:ext cx="767520" cy="2574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 flipH="1" rot="10800000">
            <a:off x="5232240" y="4606200"/>
            <a:ext cx="1845720" cy="97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2215800" y="5246280"/>
            <a:ext cx="6098040" cy="11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8761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 flipH="1" rot="10800000">
            <a:off x="4969440" y="4901760"/>
            <a:ext cx="1170720" cy="10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-30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修改既有</a:t>
            </a:r>
            <a:r>
              <a:rPr b="0" lang="en-US" sz="44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</a:t>
            </a:r>
            <a:r>
              <a:rPr b="0" lang="en-US" sz="44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設定</a:t>
            </a:r>
            <a:r>
              <a:rPr b="0" lang="en-US" sz="40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40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06000" y="970200"/>
            <a:ext cx="8756640" cy="452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回到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Network Connections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視窗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如下圖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，再按下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440" indent="-1638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440" indent="-1638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440" indent="-1638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440" indent="-1638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完成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以上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再點選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上下箭頭圖示，將剛剛設定完成的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點選一次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就能夠以新設定的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做聯網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440" indent="-1638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440" indent="-1638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Google Shape;134;p14" descr=""/>
          <p:cNvPicPr/>
          <p:nvPr/>
        </p:nvPicPr>
        <p:blipFill>
          <a:blip r:embed="rId1"/>
          <a:stretch/>
        </p:blipFill>
        <p:spPr>
          <a:xfrm>
            <a:off x="2590920" y="1347120"/>
            <a:ext cx="3066120" cy="212328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35;p14" descr=""/>
          <p:cNvPicPr/>
          <p:nvPr/>
        </p:nvPicPr>
        <p:blipFill>
          <a:blip r:embed="rId2"/>
          <a:stretch/>
        </p:blipFill>
        <p:spPr>
          <a:xfrm>
            <a:off x="2977560" y="4359960"/>
            <a:ext cx="3125520" cy="227772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4886280" y="3165120"/>
            <a:ext cx="766080" cy="2574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91680" y="29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注意事項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在新增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修改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時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，要注意到，每一台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IPC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只能設定一組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gateway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，不能有兩組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gateway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，不然會有連線上的問題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  <Words>277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2018-10-08T14:17:46Z</dcterms:modified>
  <cp:revision>3</cp:revision>
  <dc:subject/>
  <dc:title>IPC網路設定教學-桌面版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