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0080625" cy="5670550"/>
  <p:notesSz cx="7772400" cy="100584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75" userDrawn="1">
          <p15:clr>
            <a:srgbClr val="A4A3A4"/>
          </p15:clr>
        </p15:guide>
        <p15:guide id="2" orient="horz" pos="17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056" y="102"/>
      </p:cViewPr>
      <p:guideLst>
        <p:guide pos="3175"/>
        <p:guide orient="horz" pos="17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6B7912E1-C3D3-4CB5-A9EE-52ECC1F8690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0" strike="noStrike" spc="-1" dirty="0">
                <a:latin typeface="Arial"/>
              </a:rPr>
              <a:t>Siemens A </a:t>
            </a:r>
            <a:r>
              <a:rPr lang="en-US" sz="4000" b="0" strike="noStrike" spc="-1" dirty="0" smtClean="0">
                <a:latin typeface="Arial"/>
              </a:rPr>
              <a:t>點</a:t>
            </a:r>
            <a:r>
              <a:rPr lang="zh-TW" altLang="en-US" sz="4000" b="0" strike="noStrike" spc="-1" dirty="0" smtClean="0">
                <a:latin typeface="Arial"/>
              </a:rPr>
              <a:t>位表示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Siemens A </a:t>
            </a:r>
            <a:r>
              <a:rPr lang="zh-TW" altLang="en-US" dirty="0" smtClean="0"/>
              <a:t>點位介紹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/>
          </p:nvPr>
        </p:nvSpPr>
        <p:spPr>
          <a:xfrm>
            <a:off x="504000" y="1172520"/>
            <a:ext cx="9071640" cy="4216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一般看到 </a:t>
            </a:r>
            <a:r>
              <a:rPr lang="en-US" altLang="zh-TW" dirty="0" smtClean="0"/>
              <a:t>Siemens A </a:t>
            </a:r>
            <a:r>
              <a:rPr lang="zh-TW" altLang="en-US" dirty="0" smtClean="0"/>
              <a:t>點位類型有 </a:t>
            </a:r>
            <a:r>
              <a:rPr lang="en-US" altLang="zh-TW" dirty="0" smtClean="0"/>
              <a:t>A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en-US" altLang="zh-TW" dirty="0" smtClean="0"/>
              <a:t>AB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en-US" altLang="zh-TW" dirty="0" smtClean="0"/>
              <a:t>AW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en-US" altLang="zh-TW" dirty="0" smtClean="0"/>
              <a:t>AD</a:t>
            </a:r>
          </a:p>
          <a:p>
            <a:pPr marL="0" indent="0">
              <a:buNone/>
            </a:pPr>
            <a:r>
              <a:rPr lang="zh-TW" altLang="en-US" dirty="0" smtClean="0"/>
              <a:t>這幾個類型都是針對 </a:t>
            </a:r>
            <a:r>
              <a:rPr lang="en-US" altLang="zh-TW" dirty="0" smtClean="0"/>
              <a:t>A</a:t>
            </a:r>
            <a:r>
              <a:rPr lang="zh-TW" altLang="en-US" dirty="0" smtClean="0"/>
              <a:t> 點位做讀取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，</a:t>
            </a:r>
            <a:r>
              <a:rPr lang="zh-TW" altLang="en-US" dirty="0" smtClean="0"/>
              <a:t>只是讀取長度單</a:t>
            </a:r>
            <a:r>
              <a:rPr lang="zh-TW" altLang="en-US" dirty="0"/>
              <a:t>位</a:t>
            </a:r>
            <a:r>
              <a:rPr lang="zh-TW" altLang="en-US" dirty="0" smtClean="0"/>
              <a:t>不同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，</a:t>
            </a:r>
            <a:r>
              <a:rPr lang="zh-TW" altLang="en-US" dirty="0" smtClean="0"/>
              <a:t>如下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A : </a:t>
            </a:r>
            <a:r>
              <a:rPr lang="zh-TW" altLang="en-US" dirty="0" smtClean="0"/>
              <a:t>讀取長度單位</a:t>
            </a:r>
            <a:r>
              <a:rPr lang="zh-TW" altLang="en-US" dirty="0"/>
              <a:t>為</a:t>
            </a:r>
            <a:r>
              <a:rPr lang="zh-TW" altLang="en-US" dirty="0" smtClean="0"/>
              <a:t> </a:t>
            </a:r>
            <a:r>
              <a:rPr lang="en-US" altLang="zh-TW" dirty="0" smtClean="0"/>
              <a:t>bit.</a:t>
            </a:r>
          </a:p>
          <a:p>
            <a:pPr marL="0" indent="0">
              <a:buNone/>
            </a:pPr>
            <a:r>
              <a:rPr lang="en-US" altLang="zh-TW" dirty="0" smtClean="0"/>
              <a:t>AB : </a:t>
            </a:r>
            <a:r>
              <a:rPr lang="zh-TW" altLang="en-US" dirty="0" smtClean="0"/>
              <a:t>讀取</a:t>
            </a:r>
            <a:r>
              <a:rPr lang="zh-TW" altLang="en-US" dirty="0"/>
              <a:t>長度單位為 </a:t>
            </a:r>
            <a:r>
              <a:rPr lang="en-US" altLang="zh-TW" dirty="0" smtClean="0"/>
              <a:t>byte.</a:t>
            </a:r>
          </a:p>
          <a:p>
            <a:pPr marL="0" indent="0">
              <a:buNone/>
            </a:pPr>
            <a:r>
              <a:rPr lang="en-US" altLang="zh-TW" dirty="0" smtClean="0"/>
              <a:t>AW : </a:t>
            </a:r>
            <a:r>
              <a:rPr lang="zh-TW" altLang="en-US" dirty="0" smtClean="0"/>
              <a:t>讀取</a:t>
            </a:r>
            <a:r>
              <a:rPr lang="zh-TW" altLang="en-US" dirty="0"/>
              <a:t>長度單位為 </a:t>
            </a:r>
            <a:r>
              <a:rPr lang="en-US" altLang="zh-TW" dirty="0" smtClean="0"/>
              <a:t>word.</a:t>
            </a:r>
          </a:p>
          <a:p>
            <a:pPr marL="0" indent="0">
              <a:buNone/>
            </a:pPr>
            <a:r>
              <a:rPr lang="en-US" altLang="zh-TW" dirty="0" smtClean="0"/>
              <a:t>AD : </a:t>
            </a:r>
            <a:r>
              <a:rPr lang="zh-TW" altLang="en-US" dirty="0" smtClean="0"/>
              <a:t>讀取</a:t>
            </a:r>
            <a:r>
              <a:rPr lang="zh-TW" altLang="en-US" dirty="0"/>
              <a:t>長度單位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double</a:t>
            </a:r>
            <a:r>
              <a:rPr lang="zh-TW" altLang="en-US" dirty="0" smtClean="0"/>
              <a:t> </a:t>
            </a:r>
            <a:r>
              <a:rPr lang="en-US" altLang="zh-TW" dirty="0"/>
              <a:t>word.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可依照不同長度單位</a:t>
            </a:r>
            <a:r>
              <a:rPr lang="en-US" altLang="zh-TW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，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來組合點位讀取長度</a:t>
            </a:r>
            <a:r>
              <a:rPr lang="en-US" altLang="zh-TW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617288" y="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latin typeface="Arial"/>
              </a:rPr>
              <a:t>A &amp; AB </a:t>
            </a:r>
            <a:r>
              <a:rPr lang="en-US" altLang="zh-TW" sz="4400" b="0" strike="noStrike" spc="-1" dirty="0" smtClean="0">
                <a:latin typeface="Arial"/>
              </a:rPr>
              <a:t>&amp;</a:t>
            </a:r>
            <a:r>
              <a:rPr lang="zh-TW" altLang="en-US" sz="4400" b="0" strike="noStrike" spc="-1" dirty="0" smtClean="0">
                <a:latin typeface="Arial"/>
              </a:rPr>
              <a:t> </a:t>
            </a:r>
            <a:r>
              <a:rPr lang="en-US" altLang="zh-TW" sz="4400" b="0" strike="noStrike" spc="-1" dirty="0" smtClean="0">
                <a:latin typeface="Arial"/>
              </a:rPr>
              <a:t>AW </a:t>
            </a:r>
            <a:r>
              <a:rPr lang="en-US" sz="4400" b="0" strike="noStrike" spc="-1" dirty="0" smtClean="0">
                <a:latin typeface="Arial"/>
              </a:rPr>
              <a:t>&amp; </a:t>
            </a:r>
            <a:r>
              <a:rPr lang="en-US" sz="4400" b="0" strike="noStrike" spc="-1" dirty="0">
                <a:latin typeface="Arial"/>
              </a:rPr>
              <a:t>AD </a:t>
            </a:r>
            <a:r>
              <a:rPr lang="zh-TW" altLang="en-US" sz="4400" spc="-1" dirty="0">
                <a:latin typeface="Arial"/>
              </a:rPr>
              <a:t>分</a:t>
            </a:r>
            <a:r>
              <a:rPr lang="en-US" sz="4400" b="0" strike="noStrike" spc="-1" dirty="0" smtClean="0">
                <a:latin typeface="Arial"/>
              </a:rPr>
              <a:t>別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5582" y="2424381"/>
            <a:ext cx="555660" cy="647363"/>
          </a:xfrm>
          <a:custGeom>
            <a:avLst/>
            <a:gdLst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5144" h="647363">
                <a:moveTo>
                  <a:pt x="0" y="0"/>
                </a:moveTo>
                <a:lnTo>
                  <a:pt x="6255144" y="0"/>
                </a:lnTo>
                <a:lnTo>
                  <a:pt x="6255144" y="647363"/>
                </a:lnTo>
                <a:lnTo>
                  <a:pt x="0" y="64736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A1.0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68930" y="1933669"/>
            <a:ext cx="437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AB1 </a:t>
            </a:r>
            <a:r>
              <a:rPr lang="zh-TW" altLang="en-US" dirty="0" smtClean="0"/>
              <a:t>讀取長度 </a:t>
            </a:r>
            <a:r>
              <a:rPr lang="en-US" altLang="zh-TW" dirty="0" smtClean="0"/>
              <a:t>2 </a:t>
            </a:r>
            <a:r>
              <a:rPr lang="zh-TW" altLang="en-US" dirty="0" smtClean="0"/>
              <a:t>等同於 </a:t>
            </a:r>
            <a:r>
              <a:rPr lang="en-US" altLang="zh-TW" dirty="0" smtClean="0"/>
              <a:t>A1.0 ~ A2.7 </a:t>
            </a:r>
            <a:endParaRPr lang="zh-TW" altLang="en-US" dirty="0"/>
          </a:p>
        </p:txBody>
      </p:sp>
      <p:sp>
        <p:nvSpPr>
          <p:cNvPr id="7" name="弧形 6"/>
          <p:cNvSpPr/>
          <p:nvPr/>
        </p:nvSpPr>
        <p:spPr>
          <a:xfrm rot="10800000">
            <a:off x="115581" y="2664853"/>
            <a:ext cx="491322" cy="813781"/>
          </a:xfrm>
          <a:prstGeom prst="arc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弧形 110"/>
          <p:cNvSpPr/>
          <p:nvPr/>
        </p:nvSpPr>
        <p:spPr>
          <a:xfrm rot="3560789">
            <a:off x="3917213" y="2811912"/>
            <a:ext cx="404778" cy="975354"/>
          </a:xfrm>
          <a:prstGeom prst="arc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文字方塊 111"/>
          <p:cNvSpPr txBox="1"/>
          <p:nvPr/>
        </p:nvSpPr>
        <p:spPr>
          <a:xfrm>
            <a:off x="2008329" y="3155300"/>
            <a:ext cx="64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AB1</a:t>
            </a:r>
            <a:endParaRPr lang="zh-TW" altLang="en-US" dirty="0"/>
          </a:p>
        </p:txBody>
      </p:sp>
      <p:sp>
        <p:nvSpPr>
          <p:cNvPr id="124" name="矩形 1"/>
          <p:cNvSpPr/>
          <p:nvPr/>
        </p:nvSpPr>
        <p:spPr>
          <a:xfrm>
            <a:off x="671241" y="2431124"/>
            <a:ext cx="555660" cy="647363"/>
          </a:xfrm>
          <a:custGeom>
            <a:avLst/>
            <a:gdLst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5144" h="647363">
                <a:moveTo>
                  <a:pt x="0" y="0"/>
                </a:moveTo>
                <a:lnTo>
                  <a:pt x="6255144" y="0"/>
                </a:lnTo>
                <a:lnTo>
                  <a:pt x="6255144" y="647363"/>
                </a:lnTo>
                <a:lnTo>
                  <a:pt x="0" y="64736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A1.1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矩形 1"/>
          <p:cNvSpPr/>
          <p:nvPr/>
        </p:nvSpPr>
        <p:spPr>
          <a:xfrm>
            <a:off x="1226901" y="2429775"/>
            <a:ext cx="555660" cy="647363"/>
          </a:xfrm>
          <a:custGeom>
            <a:avLst/>
            <a:gdLst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5144" h="647363">
                <a:moveTo>
                  <a:pt x="0" y="0"/>
                </a:moveTo>
                <a:lnTo>
                  <a:pt x="6255144" y="0"/>
                </a:lnTo>
                <a:lnTo>
                  <a:pt x="6255144" y="647363"/>
                </a:lnTo>
                <a:lnTo>
                  <a:pt x="0" y="64736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A1.2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矩形 1"/>
          <p:cNvSpPr/>
          <p:nvPr/>
        </p:nvSpPr>
        <p:spPr>
          <a:xfrm>
            <a:off x="1782173" y="2425730"/>
            <a:ext cx="555660" cy="647363"/>
          </a:xfrm>
          <a:custGeom>
            <a:avLst/>
            <a:gdLst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5144" h="647363">
                <a:moveTo>
                  <a:pt x="0" y="0"/>
                </a:moveTo>
                <a:lnTo>
                  <a:pt x="6255144" y="0"/>
                </a:lnTo>
                <a:lnTo>
                  <a:pt x="6255144" y="647363"/>
                </a:lnTo>
                <a:lnTo>
                  <a:pt x="0" y="64736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A1.3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7" name="矩形 1"/>
          <p:cNvSpPr/>
          <p:nvPr/>
        </p:nvSpPr>
        <p:spPr>
          <a:xfrm>
            <a:off x="2337832" y="2424381"/>
            <a:ext cx="555660" cy="647363"/>
          </a:xfrm>
          <a:custGeom>
            <a:avLst/>
            <a:gdLst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5144" h="647363">
                <a:moveTo>
                  <a:pt x="0" y="0"/>
                </a:moveTo>
                <a:lnTo>
                  <a:pt x="6255144" y="0"/>
                </a:lnTo>
                <a:lnTo>
                  <a:pt x="6255144" y="647363"/>
                </a:lnTo>
                <a:lnTo>
                  <a:pt x="0" y="64736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A1.4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矩形 1"/>
          <p:cNvSpPr/>
          <p:nvPr/>
        </p:nvSpPr>
        <p:spPr>
          <a:xfrm>
            <a:off x="2893492" y="2431124"/>
            <a:ext cx="555660" cy="647363"/>
          </a:xfrm>
          <a:custGeom>
            <a:avLst/>
            <a:gdLst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5144" h="647363">
                <a:moveTo>
                  <a:pt x="0" y="0"/>
                </a:moveTo>
                <a:lnTo>
                  <a:pt x="6255144" y="0"/>
                </a:lnTo>
                <a:lnTo>
                  <a:pt x="6255144" y="647363"/>
                </a:lnTo>
                <a:lnTo>
                  <a:pt x="0" y="64736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A1.5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矩形 1"/>
          <p:cNvSpPr/>
          <p:nvPr/>
        </p:nvSpPr>
        <p:spPr>
          <a:xfrm>
            <a:off x="3442226" y="2424381"/>
            <a:ext cx="555660" cy="647363"/>
          </a:xfrm>
          <a:custGeom>
            <a:avLst/>
            <a:gdLst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5144" h="647363">
                <a:moveTo>
                  <a:pt x="0" y="0"/>
                </a:moveTo>
                <a:lnTo>
                  <a:pt x="6255144" y="0"/>
                </a:lnTo>
                <a:lnTo>
                  <a:pt x="6255144" y="647363"/>
                </a:lnTo>
                <a:lnTo>
                  <a:pt x="0" y="64736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A1.6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矩形 1"/>
          <p:cNvSpPr/>
          <p:nvPr/>
        </p:nvSpPr>
        <p:spPr>
          <a:xfrm>
            <a:off x="3997886" y="2431124"/>
            <a:ext cx="555660" cy="647363"/>
          </a:xfrm>
          <a:custGeom>
            <a:avLst/>
            <a:gdLst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5144" h="647363">
                <a:moveTo>
                  <a:pt x="0" y="0"/>
                </a:moveTo>
                <a:lnTo>
                  <a:pt x="6255144" y="0"/>
                </a:lnTo>
                <a:lnTo>
                  <a:pt x="6255144" y="647363"/>
                </a:lnTo>
                <a:lnTo>
                  <a:pt x="0" y="64736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A1.7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1" name="矩形 1"/>
          <p:cNvSpPr/>
          <p:nvPr/>
        </p:nvSpPr>
        <p:spPr>
          <a:xfrm>
            <a:off x="4551224" y="2429775"/>
            <a:ext cx="555660" cy="647363"/>
          </a:xfrm>
          <a:custGeom>
            <a:avLst/>
            <a:gdLst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5144" h="647363">
                <a:moveTo>
                  <a:pt x="0" y="0"/>
                </a:moveTo>
                <a:lnTo>
                  <a:pt x="6255144" y="0"/>
                </a:lnTo>
                <a:lnTo>
                  <a:pt x="6255144" y="647363"/>
                </a:lnTo>
                <a:lnTo>
                  <a:pt x="0" y="64736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A2.0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弧形 131"/>
          <p:cNvSpPr/>
          <p:nvPr/>
        </p:nvSpPr>
        <p:spPr>
          <a:xfrm rot="10800000">
            <a:off x="4560082" y="2670922"/>
            <a:ext cx="491322" cy="813781"/>
          </a:xfrm>
          <a:prstGeom prst="arc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弧形 132"/>
          <p:cNvSpPr/>
          <p:nvPr/>
        </p:nvSpPr>
        <p:spPr>
          <a:xfrm rot="3560789">
            <a:off x="8352855" y="2817306"/>
            <a:ext cx="404778" cy="975354"/>
          </a:xfrm>
          <a:prstGeom prst="arc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文字方塊 133"/>
          <p:cNvSpPr txBox="1"/>
          <p:nvPr/>
        </p:nvSpPr>
        <p:spPr>
          <a:xfrm>
            <a:off x="6477401" y="3155300"/>
            <a:ext cx="64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AB2</a:t>
            </a:r>
            <a:endParaRPr lang="zh-TW" altLang="en-US" dirty="0"/>
          </a:p>
        </p:txBody>
      </p:sp>
      <p:sp>
        <p:nvSpPr>
          <p:cNvPr id="135" name="矩形 1"/>
          <p:cNvSpPr/>
          <p:nvPr/>
        </p:nvSpPr>
        <p:spPr>
          <a:xfrm>
            <a:off x="5106883" y="2428426"/>
            <a:ext cx="555660" cy="647363"/>
          </a:xfrm>
          <a:custGeom>
            <a:avLst/>
            <a:gdLst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5144" h="647363">
                <a:moveTo>
                  <a:pt x="0" y="0"/>
                </a:moveTo>
                <a:lnTo>
                  <a:pt x="6255144" y="0"/>
                </a:lnTo>
                <a:lnTo>
                  <a:pt x="6255144" y="647363"/>
                </a:lnTo>
                <a:lnTo>
                  <a:pt x="0" y="64736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A2.1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6" name="矩形 1"/>
          <p:cNvSpPr/>
          <p:nvPr/>
        </p:nvSpPr>
        <p:spPr>
          <a:xfrm>
            <a:off x="5662543" y="2427077"/>
            <a:ext cx="555660" cy="647363"/>
          </a:xfrm>
          <a:custGeom>
            <a:avLst/>
            <a:gdLst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5144" h="647363">
                <a:moveTo>
                  <a:pt x="0" y="0"/>
                </a:moveTo>
                <a:lnTo>
                  <a:pt x="6255144" y="0"/>
                </a:lnTo>
                <a:lnTo>
                  <a:pt x="6255144" y="647363"/>
                </a:lnTo>
                <a:lnTo>
                  <a:pt x="0" y="64736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A2.2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7" name="矩形 1"/>
          <p:cNvSpPr/>
          <p:nvPr/>
        </p:nvSpPr>
        <p:spPr>
          <a:xfrm>
            <a:off x="6217815" y="2431124"/>
            <a:ext cx="555660" cy="647363"/>
          </a:xfrm>
          <a:custGeom>
            <a:avLst/>
            <a:gdLst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5144" h="647363">
                <a:moveTo>
                  <a:pt x="0" y="0"/>
                </a:moveTo>
                <a:lnTo>
                  <a:pt x="6255144" y="0"/>
                </a:lnTo>
                <a:lnTo>
                  <a:pt x="6255144" y="647363"/>
                </a:lnTo>
                <a:lnTo>
                  <a:pt x="0" y="64736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A2.3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8" name="矩形 1"/>
          <p:cNvSpPr/>
          <p:nvPr/>
        </p:nvSpPr>
        <p:spPr>
          <a:xfrm>
            <a:off x="6773474" y="2429775"/>
            <a:ext cx="555660" cy="647363"/>
          </a:xfrm>
          <a:custGeom>
            <a:avLst/>
            <a:gdLst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5144" h="647363">
                <a:moveTo>
                  <a:pt x="0" y="0"/>
                </a:moveTo>
                <a:lnTo>
                  <a:pt x="6255144" y="0"/>
                </a:lnTo>
                <a:lnTo>
                  <a:pt x="6255144" y="647363"/>
                </a:lnTo>
                <a:lnTo>
                  <a:pt x="0" y="64736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A2.4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9" name="矩形 1"/>
          <p:cNvSpPr/>
          <p:nvPr/>
        </p:nvSpPr>
        <p:spPr>
          <a:xfrm>
            <a:off x="7329134" y="2428426"/>
            <a:ext cx="555660" cy="647363"/>
          </a:xfrm>
          <a:custGeom>
            <a:avLst/>
            <a:gdLst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5144" h="647363">
                <a:moveTo>
                  <a:pt x="0" y="0"/>
                </a:moveTo>
                <a:lnTo>
                  <a:pt x="6255144" y="0"/>
                </a:lnTo>
                <a:lnTo>
                  <a:pt x="6255144" y="647363"/>
                </a:lnTo>
                <a:lnTo>
                  <a:pt x="0" y="64736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A2.5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矩形 1"/>
          <p:cNvSpPr/>
          <p:nvPr/>
        </p:nvSpPr>
        <p:spPr>
          <a:xfrm>
            <a:off x="7877868" y="2429775"/>
            <a:ext cx="555660" cy="647363"/>
          </a:xfrm>
          <a:custGeom>
            <a:avLst/>
            <a:gdLst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5144" h="647363">
                <a:moveTo>
                  <a:pt x="0" y="0"/>
                </a:moveTo>
                <a:lnTo>
                  <a:pt x="6255144" y="0"/>
                </a:lnTo>
                <a:lnTo>
                  <a:pt x="6255144" y="647363"/>
                </a:lnTo>
                <a:lnTo>
                  <a:pt x="0" y="64736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A2.6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1" name="矩形 1"/>
          <p:cNvSpPr/>
          <p:nvPr/>
        </p:nvSpPr>
        <p:spPr>
          <a:xfrm>
            <a:off x="8433528" y="2428426"/>
            <a:ext cx="555660" cy="647363"/>
          </a:xfrm>
          <a:custGeom>
            <a:avLst/>
            <a:gdLst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5144" h="647363">
                <a:moveTo>
                  <a:pt x="0" y="0"/>
                </a:moveTo>
                <a:lnTo>
                  <a:pt x="6255144" y="0"/>
                </a:lnTo>
                <a:lnTo>
                  <a:pt x="6255144" y="647363"/>
                </a:lnTo>
                <a:lnTo>
                  <a:pt x="0" y="64736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A2.7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268930" y="3887221"/>
            <a:ext cx="437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AW1 </a:t>
            </a:r>
            <a:r>
              <a:rPr lang="zh-TW" altLang="en-US" dirty="0" smtClean="0"/>
              <a:t>讀取長度 </a:t>
            </a:r>
            <a:r>
              <a:rPr lang="en-US" altLang="zh-TW" dirty="0" smtClean="0"/>
              <a:t>2 </a:t>
            </a:r>
            <a:r>
              <a:rPr lang="zh-TW" altLang="en-US" dirty="0" smtClean="0"/>
              <a:t>等同於 </a:t>
            </a:r>
            <a:r>
              <a:rPr lang="en-US" altLang="zh-TW" dirty="0" smtClean="0"/>
              <a:t>AB1 ~ AB4 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1457" y="4344359"/>
            <a:ext cx="2210397" cy="63117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AB1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318388" y="4343238"/>
            <a:ext cx="2210397" cy="63117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AB2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528785" y="4343238"/>
            <a:ext cx="2210397" cy="63117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AB3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6735716" y="4342117"/>
            <a:ext cx="2210397" cy="63117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AB4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弧形 9"/>
          <p:cNvSpPr/>
          <p:nvPr/>
        </p:nvSpPr>
        <p:spPr>
          <a:xfrm rot="10499855">
            <a:off x="113014" y="4475498"/>
            <a:ext cx="397460" cy="941983"/>
          </a:xfrm>
          <a:prstGeom prst="arc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弧形 147"/>
          <p:cNvSpPr/>
          <p:nvPr/>
        </p:nvSpPr>
        <p:spPr>
          <a:xfrm rot="3006674">
            <a:off x="3966934" y="4798964"/>
            <a:ext cx="397460" cy="941983"/>
          </a:xfrm>
          <a:prstGeom prst="arc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文字方塊 148"/>
          <p:cNvSpPr txBox="1"/>
          <p:nvPr/>
        </p:nvSpPr>
        <p:spPr>
          <a:xfrm>
            <a:off x="2008328" y="5167474"/>
            <a:ext cx="73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AW1</a:t>
            </a:r>
            <a:endParaRPr lang="zh-TW" altLang="en-US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6430821" y="5167474"/>
            <a:ext cx="73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AW2</a:t>
            </a:r>
            <a:endParaRPr lang="zh-TW" altLang="en-US" dirty="0"/>
          </a:p>
        </p:txBody>
      </p:sp>
      <p:sp>
        <p:nvSpPr>
          <p:cNvPr id="151" name="弧形 150"/>
          <p:cNvSpPr/>
          <p:nvPr/>
        </p:nvSpPr>
        <p:spPr>
          <a:xfrm rot="10307640">
            <a:off x="4540794" y="4452547"/>
            <a:ext cx="397460" cy="941983"/>
          </a:xfrm>
          <a:prstGeom prst="arc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弧形 151"/>
          <p:cNvSpPr/>
          <p:nvPr/>
        </p:nvSpPr>
        <p:spPr>
          <a:xfrm rot="3006674">
            <a:off x="8380797" y="4798965"/>
            <a:ext cx="397460" cy="941983"/>
          </a:xfrm>
          <a:prstGeom prst="arc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文字方塊 152"/>
          <p:cNvSpPr txBox="1"/>
          <p:nvPr/>
        </p:nvSpPr>
        <p:spPr>
          <a:xfrm>
            <a:off x="260194" y="845911"/>
            <a:ext cx="437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A1.0 </a:t>
            </a:r>
            <a:r>
              <a:rPr lang="zh-TW" altLang="en-US" dirty="0" smtClean="0"/>
              <a:t>讀取長度 </a:t>
            </a:r>
            <a:r>
              <a:rPr lang="en-US" altLang="zh-TW" dirty="0" smtClean="0"/>
              <a:t>2 </a:t>
            </a:r>
            <a:r>
              <a:rPr lang="zh-TW" altLang="en-US" dirty="0" smtClean="0"/>
              <a:t>等同於 </a:t>
            </a:r>
            <a:r>
              <a:rPr lang="en-US" altLang="zh-TW" dirty="0" smtClean="0"/>
              <a:t>A1.0 ~ A1.1 </a:t>
            </a:r>
            <a:endParaRPr lang="zh-TW" altLang="en-US" dirty="0"/>
          </a:p>
        </p:txBody>
      </p:sp>
      <p:sp>
        <p:nvSpPr>
          <p:cNvPr id="154" name="矩形 1"/>
          <p:cNvSpPr/>
          <p:nvPr/>
        </p:nvSpPr>
        <p:spPr>
          <a:xfrm>
            <a:off x="78548" y="1247908"/>
            <a:ext cx="555660" cy="647363"/>
          </a:xfrm>
          <a:custGeom>
            <a:avLst/>
            <a:gdLst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5144" h="647363">
                <a:moveTo>
                  <a:pt x="0" y="0"/>
                </a:moveTo>
                <a:lnTo>
                  <a:pt x="6255144" y="0"/>
                </a:lnTo>
                <a:lnTo>
                  <a:pt x="6255144" y="647363"/>
                </a:lnTo>
                <a:lnTo>
                  <a:pt x="0" y="64736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A1.0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55" name="矩形 1"/>
          <p:cNvSpPr/>
          <p:nvPr/>
        </p:nvSpPr>
        <p:spPr>
          <a:xfrm>
            <a:off x="634207" y="1246559"/>
            <a:ext cx="555660" cy="647363"/>
          </a:xfrm>
          <a:custGeom>
            <a:avLst/>
            <a:gdLst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  <a:gd name="connsiteX0" fmla="*/ 0 w 6255144"/>
              <a:gd name="connsiteY0" fmla="*/ 0 h 647363"/>
              <a:gd name="connsiteX1" fmla="*/ 6255144 w 6255144"/>
              <a:gd name="connsiteY1" fmla="*/ 0 h 647363"/>
              <a:gd name="connsiteX2" fmla="*/ 6255144 w 6255144"/>
              <a:gd name="connsiteY2" fmla="*/ 647363 h 647363"/>
              <a:gd name="connsiteX3" fmla="*/ 0 w 6255144"/>
              <a:gd name="connsiteY3" fmla="*/ 647363 h 647363"/>
              <a:gd name="connsiteX4" fmla="*/ 0 w 6255144"/>
              <a:gd name="connsiteY4" fmla="*/ 0 h 64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55144" h="647363">
                <a:moveTo>
                  <a:pt x="0" y="0"/>
                </a:moveTo>
                <a:lnTo>
                  <a:pt x="6255144" y="0"/>
                </a:lnTo>
                <a:lnTo>
                  <a:pt x="6255144" y="647363"/>
                </a:lnTo>
                <a:lnTo>
                  <a:pt x="0" y="64736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A1.1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617288" y="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latin typeface="Arial"/>
              </a:rPr>
              <a:t>A &amp; AB </a:t>
            </a:r>
            <a:r>
              <a:rPr lang="en-US" altLang="zh-TW" sz="4400" b="0" strike="noStrike" spc="-1" dirty="0" smtClean="0">
                <a:latin typeface="Arial"/>
              </a:rPr>
              <a:t>&amp;</a:t>
            </a:r>
            <a:r>
              <a:rPr lang="zh-TW" altLang="en-US" sz="4400" b="0" strike="noStrike" spc="-1" dirty="0" smtClean="0">
                <a:latin typeface="Arial"/>
              </a:rPr>
              <a:t> </a:t>
            </a:r>
            <a:r>
              <a:rPr lang="en-US" altLang="zh-TW" sz="4400" b="0" strike="noStrike" spc="-1" dirty="0" smtClean="0">
                <a:latin typeface="Arial"/>
              </a:rPr>
              <a:t>AW </a:t>
            </a:r>
            <a:r>
              <a:rPr lang="en-US" sz="4400" b="0" strike="noStrike" spc="-1" dirty="0" smtClean="0">
                <a:latin typeface="Arial"/>
              </a:rPr>
              <a:t>&amp; </a:t>
            </a:r>
            <a:r>
              <a:rPr lang="en-US" sz="4400" b="0" strike="noStrike" spc="-1" dirty="0">
                <a:latin typeface="Arial"/>
              </a:rPr>
              <a:t>AD </a:t>
            </a:r>
            <a:r>
              <a:rPr lang="zh-TW" altLang="en-US" sz="4400" spc="-1" dirty="0" err="1">
                <a:latin typeface="Arial"/>
              </a:rPr>
              <a:t>分</a:t>
            </a:r>
            <a:r>
              <a:rPr lang="en-US" sz="4400" b="0" strike="noStrike" spc="-1" dirty="0" smtClean="0">
                <a:latin typeface="Arial"/>
              </a:rPr>
              <a:t>別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88010" y="946440"/>
            <a:ext cx="776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AD1 </a:t>
            </a:r>
            <a:r>
              <a:rPr lang="zh-TW" altLang="en-US" dirty="0" smtClean="0"/>
              <a:t>讀取長度 </a:t>
            </a:r>
            <a:r>
              <a:rPr lang="en-US" altLang="zh-TW" dirty="0" smtClean="0"/>
              <a:t>2 </a:t>
            </a:r>
            <a:r>
              <a:rPr lang="zh-TW" altLang="en-US" dirty="0" smtClean="0"/>
              <a:t>等同於 </a:t>
            </a:r>
            <a:r>
              <a:rPr lang="en-US" altLang="zh-TW" dirty="0" smtClean="0"/>
              <a:t>AW1 ~ AW4 or AB1 ~ AB8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26765" y="1398857"/>
            <a:ext cx="2210397" cy="63117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33696" y="1397736"/>
            <a:ext cx="2210397" cy="63117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AW2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44093" y="1397736"/>
            <a:ext cx="2210397" cy="63117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AW3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851024" y="1396615"/>
            <a:ext cx="2210397" cy="63117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AW4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弧形 40"/>
          <p:cNvSpPr/>
          <p:nvPr/>
        </p:nvSpPr>
        <p:spPr>
          <a:xfrm rot="10499855">
            <a:off x="228322" y="1529996"/>
            <a:ext cx="397460" cy="941983"/>
          </a:xfrm>
          <a:prstGeom prst="arc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2123636" y="2221972"/>
            <a:ext cx="73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AD1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6546129" y="2221972"/>
            <a:ext cx="73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AD2</a:t>
            </a:r>
            <a:endParaRPr lang="zh-TW" altLang="en-US" dirty="0"/>
          </a:p>
        </p:txBody>
      </p:sp>
      <p:sp>
        <p:nvSpPr>
          <p:cNvPr id="46" name="弧形 45"/>
          <p:cNvSpPr/>
          <p:nvPr/>
        </p:nvSpPr>
        <p:spPr>
          <a:xfrm rot="3006674">
            <a:off x="4070451" y="1851194"/>
            <a:ext cx="355294" cy="992432"/>
          </a:xfrm>
          <a:prstGeom prst="arc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弧形 47"/>
          <p:cNvSpPr/>
          <p:nvPr/>
        </p:nvSpPr>
        <p:spPr>
          <a:xfrm rot="3006674">
            <a:off x="8484313" y="1851194"/>
            <a:ext cx="355294" cy="992432"/>
          </a:xfrm>
          <a:prstGeom prst="arc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226765" y="3048285"/>
            <a:ext cx="1116645" cy="63117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AB1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343411" y="3047164"/>
            <a:ext cx="1090286" cy="63117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AB2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430302" y="3047164"/>
            <a:ext cx="1147661" cy="63117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AB3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577963" y="3047164"/>
            <a:ext cx="1078139" cy="63117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AB4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647487" y="3047164"/>
            <a:ext cx="1116645" cy="63117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AB5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764133" y="3054135"/>
            <a:ext cx="1090286" cy="63117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AB6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851024" y="3054135"/>
            <a:ext cx="1147661" cy="63117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AB7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998685" y="3054135"/>
            <a:ext cx="1078139" cy="63117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AB8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弧形 56"/>
          <p:cNvSpPr/>
          <p:nvPr/>
        </p:nvSpPr>
        <p:spPr>
          <a:xfrm rot="10499855">
            <a:off x="228321" y="3206230"/>
            <a:ext cx="397460" cy="941983"/>
          </a:xfrm>
          <a:prstGeom prst="arc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弧形 57"/>
          <p:cNvSpPr/>
          <p:nvPr/>
        </p:nvSpPr>
        <p:spPr>
          <a:xfrm rot="3305556">
            <a:off x="4054674" y="3475363"/>
            <a:ext cx="397460" cy="941983"/>
          </a:xfrm>
          <a:prstGeom prst="arc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弧形 58"/>
          <p:cNvSpPr/>
          <p:nvPr/>
        </p:nvSpPr>
        <p:spPr>
          <a:xfrm rot="10499855">
            <a:off x="4657558" y="1556803"/>
            <a:ext cx="397460" cy="941983"/>
          </a:xfrm>
          <a:prstGeom prst="arc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弧形 59"/>
          <p:cNvSpPr/>
          <p:nvPr/>
        </p:nvSpPr>
        <p:spPr>
          <a:xfrm rot="10499855">
            <a:off x="4660180" y="3184097"/>
            <a:ext cx="397460" cy="941983"/>
          </a:xfrm>
          <a:prstGeom prst="arc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弧形 60"/>
          <p:cNvSpPr/>
          <p:nvPr/>
        </p:nvSpPr>
        <p:spPr>
          <a:xfrm rot="3006674">
            <a:off x="8507240" y="3485697"/>
            <a:ext cx="355294" cy="992432"/>
          </a:xfrm>
          <a:prstGeom prst="arc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2123636" y="3826364"/>
            <a:ext cx="73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AD1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6546129" y="3826364"/>
            <a:ext cx="73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AD2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260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189</Words>
  <Application>Microsoft Office PowerPoint</Application>
  <PresentationFormat>自訂</PresentationFormat>
  <Paragraphs>57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DejaVu Sans</vt:lpstr>
      <vt:lpstr>PMingLiU</vt:lpstr>
      <vt:lpstr>Arial</vt:lpstr>
      <vt:lpstr>Symbol</vt:lpstr>
      <vt:lpstr>Times New Roman</vt:lpstr>
      <vt:lpstr>Wingdings</vt:lpstr>
      <vt:lpstr>Office Theme</vt:lpstr>
      <vt:lpstr>PowerPoint 簡報</vt:lpstr>
      <vt:lpstr>Siemens A 點位介紹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dc:description/>
  <cp:lastModifiedBy>倪劭諭 Shao Yu Ni</cp:lastModifiedBy>
  <cp:revision>15</cp:revision>
  <dcterms:created xsi:type="dcterms:W3CDTF">2020-05-07T12:05:54Z</dcterms:created>
  <dcterms:modified xsi:type="dcterms:W3CDTF">2020-05-14T08:47:21Z</dcterms:modified>
  <dc:language>en-US</dc:language>
</cp:coreProperties>
</file>