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TW"/>
              <a:t>iQ-R PLC </a:t>
            </a:r>
            <a:r>
              <a:rPr lang="zh-TW" altLang="en-US"/>
              <a:t>網路通訊參數設定</a:t>
            </a:r>
            <a:r>
              <a:rPr lang="en-US" altLang="zh-TW"/>
              <a:t>(</a:t>
            </a:r>
            <a:r>
              <a:rPr lang="zh-TW" altLang="en-US"/>
              <a:t>變色龍</a:t>
            </a:r>
            <a:r>
              <a:rPr lang="en-US" altLang="zh-TW"/>
              <a:t>)</a:t>
            </a:r>
            <a:endParaRPr lang="en-US" alt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41955" y="631190"/>
            <a:ext cx="5938520" cy="5862955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4032885" y="5266055"/>
            <a:ext cx="1970405" cy="24511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8320" y="747395"/>
            <a:ext cx="8595360" cy="560324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5564505" y="1590040"/>
            <a:ext cx="3563620" cy="6026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4590" y="415290"/>
            <a:ext cx="9218295" cy="602742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5227320" y="2029460"/>
            <a:ext cx="3766820" cy="4083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130165" y="3361690"/>
            <a:ext cx="5253355" cy="4794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13890" y="1825625"/>
            <a:ext cx="8363585" cy="4351655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1811020" y="2912110"/>
            <a:ext cx="6386830" cy="2444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Presentation</Application>
  <PresentationFormat>宽屏</PresentationFormat>
  <Paragraphs>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新細明體</vt:lpstr>
      <vt:lpstr>Wingdings</vt:lpstr>
      <vt:lpstr>Calibri Light</vt:lpstr>
      <vt:lpstr>新細明體</vt:lpstr>
      <vt:lpstr>Calibri</vt:lpstr>
      <vt:lpstr>Microsoft YaHei</vt:lpstr>
      <vt:lpstr>SimSun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CMTech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CMTech</dc:creator>
  <cp:lastModifiedBy>CMTech</cp:lastModifiedBy>
  <cp:revision>1</cp:revision>
  <dcterms:created xsi:type="dcterms:W3CDTF">2020-05-28T06:50:38Z</dcterms:created>
  <dcterms:modified xsi:type="dcterms:W3CDTF">2020-05-28T06:55:02Z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