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handoutMasterIdLst>
    <p:handoutMasterId r:id="rId11"/>
  </p:handoutMasterIdLst>
  <p:sldIdLst>
    <p:sldId id="257" r:id="rId2"/>
    <p:sldId id="260" r:id="rId3"/>
    <p:sldId id="261" r:id="rId4"/>
    <p:sldId id="262" r:id="rId5"/>
    <p:sldId id="263" r:id="rId6"/>
    <p:sldId id="264" r:id="rId7"/>
    <p:sldId id="266" r:id="rId8"/>
    <p:sldId id="267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3333FF"/>
    <a:srgbClr val="0099FF"/>
    <a:srgbClr val="FFFFFF"/>
    <a:srgbClr val="0000FF"/>
    <a:srgbClr val="00CCFF"/>
    <a:srgbClr val="FFCC00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000" autoAdjust="0"/>
  </p:normalViewPr>
  <p:slideViewPr>
    <p:cSldViewPr snapToGrid="0">
      <p:cViewPr varScale="1">
        <p:scale>
          <a:sx n="100" d="100"/>
          <a:sy n="100" d="100"/>
        </p:scale>
        <p:origin x="189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9" d="100"/>
          <a:sy n="79" d="100"/>
        </p:scale>
        <p:origin x="402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BD5735-684F-4C68-A01A-EA4B53C8B926}" type="datetimeFigureOut">
              <a:rPr lang="zh-TW" altLang="en-US" smtClean="0"/>
              <a:t>2020/12/29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76AF8B-03BD-437E-ACC2-85EF6558B2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01055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D1873C-FA96-4AFB-B6E0-D732459CA8A2}" type="datetimeFigureOut">
              <a:rPr lang="zh-TW" altLang="en-US" smtClean="0"/>
              <a:t>2020/12/29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2495D3-1366-464C-80C8-5084B2417F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355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preserve="1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側畫像 的圖片&#10;&#10;自動產生的描述">
            <a:extLst>
              <a:ext uri="{FF2B5EF4-FFF2-40B4-BE49-F238E27FC236}">
                <a16:creationId xmlns:a16="http://schemas.microsoft.com/office/drawing/2014/main" id="{119A3816-3D37-41C8-A7B5-84DD5F0FB9F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1" y="2800338"/>
            <a:ext cx="5336771" cy="4057662"/>
          </a:xfrm>
          <a:prstGeom prst="rect">
            <a:avLst/>
          </a:prstGeom>
        </p:spPr>
      </p:pic>
      <p:sp>
        <p:nvSpPr>
          <p:cNvPr id="4" name="投影片編號版面配置區 2">
            <a:extLst>
              <a:ext uri="{FF2B5EF4-FFF2-40B4-BE49-F238E27FC236}">
                <a16:creationId xmlns:a16="http://schemas.microsoft.com/office/drawing/2014/main" id="{48F62787-ADE8-4A10-B6FE-DB877A8F4529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8472458" y="6217622"/>
            <a:ext cx="548700" cy="524700"/>
          </a:xfrm>
        </p:spPr>
        <p:txBody>
          <a:bodyPr/>
          <a:lstStyle/>
          <a:p>
            <a:fld id="{E45F0081-6C3B-4B1A-9C97-207B8C0EF6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7207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 preserve="1">
  <p:cSld name="Title and two 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E45F0081-6C3B-4B1A-9C97-207B8C0EF6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3080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 preserve="1">
  <p:cSld name="One column 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1" name="Google Shape;41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E45F0081-6C3B-4B1A-9C97-207B8C0EF6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37936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 preserve="1">
  <p:cSld name="Main 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E45F0081-6C3B-4B1A-9C97-207B8C0EF6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51544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 preserve="1">
  <p:cSld name="Section title and 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r>
              <a:rPr lang="zh-TW" altLang="en-US" smtClean="0"/>
              <a:t>按一下以編輯母片副標題樣式</a:t>
            </a:r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0" name="Google Shape;50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E45F0081-6C3B-4B1A-9C97-207B8C0EF6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844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 preserve="1">
  <p:cSld name="Captio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E45F0081-6C3B-4B1A-9C97-207B8C0EF6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1847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53;p9">
            <a:extLst>
              <a:ext uri="{FF2B5EF4-FFF2-40B4-BE49-F238E27FC236}">
                <a16:creationId xmlns:a16="http://schemas.microsoft.com/office/drawing/2014/main" id="{E1A636C2-F2D5-4C18-B7DF-D1A68BBDBAA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E45F0081-6C3B-4B1A-9C97-207B8C0EF6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8059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D2A51-5F2D-4481-BC5F-B4C42824871A}" type="datetimeFigureOut">
              <a:rPr lang="zh-TW" altLang="en-US" smtClean="0"/>
              <a:t>2020/12/29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F0081-6C3B-4B1A-9C97-207B8C0EF6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8866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訂版面配置">
    <p:bg>
      <p:bgPr>
        <a:solidFill>
          <a:srgbClr val="FFCC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570FFB6-BD68-4837-840F-811AFE311F9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E45F0081-6C3B-4B1A-9C97-207B8C0EF68C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CCE3214-90EF-4B34-ACEF-A249577E6D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31183" y="644235"/>
            <a:ext cx="4641275" cy="2784765"/>
          </a:xfrm>
          <a:prstGeom prst="rect">
            <a:avLst/>
          </a:prstGeom>
        </p:spPr>
      </p:pic>
      <p:sp>
        <p:nvSpPr>
          <p:cNvPr id="7" name="Google Shape;52;p9">
            <a:extLst>
              <a:ext uri="{FF2B5EF4-FFF2-40B4-BE49-F238E27FC236}">
                <a16:creationId xmlns:a16="http://schemas.microsoft.com/office/drawing/2014/main" id="{122E6C2F-D7EF-480D-9B7F-980F0F86047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95491" y="3113697"/>
            <a:ext cx="3695034" cy="24475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3200" b="1" baseline="0">
                <a:latin typeface="+mj-ea"/>
                <a:ea typeface="+mj-ea"/>
              </a:defRPr>
            </a:lvl1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BB80D24-5E76-423B-A739-9FEE49FA21A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6176411"/>
            <a:ext cx="906087" cy="681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4493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2DCF9E-0F88-47D2-A776-D72C2A795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5314" y="593367"/>
            <a:ext cx="4956986" cy="763500"/>
          </a:xfrm>
        </p:spPr>
        <p:txBody>
          <a:bodyPr/>
          <a:lstStyle>
            <a:lvl1pPr>
              <a:defRPr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1ECCF15-C0CF-458B-A2E2-1F09C196BA6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E45F0081-6C3B-4B1A-9C97-207B8C0EF68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EDA5BD2-3861-4269-89E6-5B68C1026548}"/>
              </a:ext>
            </a:extLst>
          </p:cNvPr>
          <p:cNvSpPr/>
          <p:nvPr/>
        </p:nvSpPr>
        <p:spPr>
          <a:xfrm>
            <a:off x="0" y="0"/>
            <a:ext cx="3614264" cy="6858000"/>
          </a:xfrm>
          <a:prstGeom prst="rect">
            <a:avLst/>
          </a:prstGeom>
          <a:gradFill>
            <a:gsLst>
              <a:gs pos="0">
                <a:schemeClr val="accent4"/>
              </a:gs>
              <a:gs pos="92000">
                <a:schemeClr val="accent4"/>
              </a:gs>
              <a:gs pos="100000">
                <a:schemeClr val="accent4">
                  <a:lumMod val="20000"/>
                  <a:lumOff val="80000"/>
                </a:schemeClr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1B87C06-AE8A-4F65-8587-F3E2FBD539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97764" y="2124892"/>
            <a:ext cx="3712028" cy="2227217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C04A21C6-2D07-449C-9FB6-8E3E8096C03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6176411"/>
            <a:ext cx="906087" cy="681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182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583865" y="0"/>
            <a:ext cx="7976271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3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A30C060B-D7B1-4779-858F-6749C9E6E2B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6176411"/>
            <a:ext cx="906087" cy="681589"/>
          </a:xfrm>
          <a:prstGeom prst="rect">
            <a:avLst/>
          </a:prstGeom>
        </p:spPr>
      </p:pic>
      <p:sp>
        <p:nvSpPr>
          <p:cNvPr id="7" name="投影片編號版面配置區 2">
            <a:extLst>
              <a:ext uri="{FF2B5EF4-FFF2-40B4-BE49-F238E27FC236}">
                <a16:creationId xmlns:a16="http://schemas.microsoft.com/office/drawing/2014/main" id="{5AE294A9-B142-487C-8777-44F587629D1B}"/>
              </a:ext>
            </a:extLst>
          </p:cNvPr>
          <p:cNvSpPr txBox="1">
            <a:spLocks/>
          </p:cNvSpPr>
          <p:nvPr/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zh-TW"/>
            </a:defPPr>
            <a:lvl1pPr marL="0" lvl="0" algn="r" defTabSz="914400" rtl="0" eaLnBrk="1" latinLnBrk="0" hangingPunct="1">
              <a:buNone/>
              <a:defRPr sz="1000" kern="1200">
                <a:solidFill>
                  <a:schemeClr val="dk2"/>
                </a:solidFill>
                <a:latin typeface="+mn-lt"/>
                <a:ea typeface="+mn-ea"/>
                <a:cs typeface="+mn-cs"/>
              </a:defRPr>
            </a:lvl1pPr>
            <a:lvl2pPr marL="457200" lvl="1" algn="r" defTabSz="914400" rtl="0" eaLnBrk="1" latinLnBrk="0" hangingPunct="1">
              <a:buNone/>
              <a:defRPr sz="1000" kern="1200">
                <a:solidFill>
                  <a:schemeClr val="dk2"/>
                </a:solidFill>
                <a:latin typeface="+mn-lt"/>
                <a:ea typeface="+mn-ea"/>
                <a:cs typeface="+mn-cs"/>
              </a:defRPr>
            </a:lvl2pPr>
            <a:lvl3pPr marL="914400" lvl="2" algn="r" defTabSz="914400" rtl="0" eaLnBrk="1" latinLnBrk="0" hangingPunct="1">
              <a:buNone/>
              <a:defRPr sz="1000" kern="1200">
                <a:solidFill>
                  <a:schemeClr val="dk2"/>
                </a:solidFill>
                <a:latin typeface="+mn-lt"/>
                <a:ea typeface="+mn-ea"/>
                <a:cs typeface="+mn-cs"/>
              </a:defRPr>
            </a:lvl3pPr>
            <a:lvl4pPr marL="1371600" lvl="3" algn="r" defTabSz="914400" rtl="0" eaLnBrk="1" latinLnBrk="0" hangingPunct="1">
              <a:buNone/>
              <a:defRPr sz="1000" kern="1200">
                <a:solidFill>
                  <a:schemeClr val="dk2"/>
                </a:solidFill>
                <a:latin typeface="+mn-lt"/>
                <a:ea typeface="+mn-ea"/>
                <a:cs typeface="+mn-cs"/>
              </a:defRPr>
            </a:lvl4pPr>
            <a:lvl5pPr marL="1828800" lvl="4" algn="r" defTabSz="914400" rtl="0" eaLnBrk="1" latinLnBrk="0" hangingPunct="1">
              <a:buNone/>
              <a:defRPr sz="1000" kern="1200">
                <a:solidFill>
                  <a:schemeClr val="dk2"/>
                </a:solidFill>
                <a:latin typeface="+mn-lt"/>
                <a:ea typeface="+mn-ea"/>
                <a:cs typeface="+mn-cs"/>
              </a:defRPr>
            </a:lvl5pPr>
            <a:lvl6pPr marL="2286000" lvl="5" algn="r" defTabSz="914400" rtl="0" eaLnBrk="1" latinLnBrk="0" hangingPunct="1">
              <a:buNone/>
              <a:defRPr sz="1000" kern="1200">
                <a:solidFill>
                  <a:schemeClr val="dk2"/>
                </a:solidFill>
                <a:latin typeface="+mn-lt"/>
                <a:ea typeface="+mn-ea"/>
                <a:cs typeface="+mn-cs"/>
              </a:defRPr>
            </a:lvl6pPr>
            <a:lvl7pPr marL="2743200" lvl="6" algn="r" defTabSz="914400" rtl="0" eaLnBrk="1" latinLnBrk="0" hangingPunct="1">
              <a:buNone/>
              <a:defRPr sz="1000" kern="1200">
                <a:solidFill>
                  <a:schemeClr val="dk2"/>
                </a:solidFill>
                <a:latin typeface="+mn-lt"/>
                <a:ea typeface="+mn-ea"/>
                <a:cs typeface="+mn-cs"/>
              </a:defRPr>
            </a:lvl7pPr>
            <a:lvl8pPr marL="3200400" lvl="7" algn="r" defTabSz="914400" rtl="0" eaLnBrk="1" latinLnBrk="0" hangingPunct="1">
              <a:buNone/>
              <a:defRPr sz="1000" kern="1200">
                <a:solidFill>
                  <a:schemeClr val="dk2"/>
                </a:solidFill>
                <a:latin typeface="+mn-lt"/>
                <a:ea typeface="+mn-ea"/>
                <a:cs typeface="+mn-cs"/>
              </a:defRPr>
            </a:lvl8pPr>
            <a:lvl9pPr marL="3657600" lvl="8" algn="r" defTabSz="914400" rtl="0" eaLnBrk="1" latinLnBrk="0" hangingPunct="1">
              <a:buNone/>
              <a:defRPr sz="1000" kern="1200">
                <a:solidFill>
                  <a:schemeClr val="dk2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E37DDAC-D73B-40DE-8140-FA11486A910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237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62BD289-F450-4DE6-B37E-A15D9765769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E45F0081-6C3B-4B1A-9C97-207B8C0EF68C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59FFB2A-9610-471E-A963-AB4F73E65FF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6176411"/>
            <a:ext cx="906087" cy="681589"/>
          </a:xfrm>
          <a:prstGeom prst="rect">
            <a:avLst/>
          </a:prstGeom>
        </p:spPr>
      </p:pic>
      <p:sp>
        <p:nvSpPr>
          <p:cNvPr id="5" name="標題版面配置區 1">
            <a:extLst>
              <a:ext uri="{FF2B5EF4-FFF2-40B4-BE49-F238E27FC236}">
                <a16:creationId xmlns:a16="http://schemas.microsoft.com/office/drawing/2014/main" id="{FB7296DF-C28A-4C4C-B0CA-6B7C34060689}"/>
              </a:ext>
            </a:extLst>
          </p:cNvPr>
          <p:cNvSpPr>
            <a:spLocks noGrp="1"/>
          </p:cNvSpPr>
          <p:nvPr>
            <p:ph type="title"/>
          </p:nvPr>
        </p:nvSpPr>
        <p:spPr bwMode="ltGray">
          <a:xfrm>
            <a:off x="583865" y="0"/>
            <a:ext cx="7976271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3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99222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48554" y="1628800"/>
            <a:ext cx="6646892" cy="4680520"/>
          </a:xfrm>
        </p:spPr>
        <p:txBody>
          <a:bodyPr/>
          <a:lstStyle>
            <a:lvl1pPr marL="360000">
              <a:lnSpc>
                <a:spcPct val="100000"/>
              </a:lnSpc>
              <a:spcBef>
                <a:spcPts val="554"/>
              </a:spcBef>
              <a:spcAft>
                <a:spcPts val="554"/>
              </a:spcAft>
              <a:defRPr sz="2400" b="1">
                <a:solidFill>
                  <a:srgbClr val="393939"/>
                </a:solidFill>
              </a:defRPr>
            </a:lvl1pPr>
            <a:lvl2pPr marL="720000">
              <a:lnSpc>
                <a:spcPct val="100000"/>
              </a:lnSpc>
              <a:spcBef>
                <a:spcPts val="554"/>
              </a:spcBef>
              <a:spcAft>
                <a:spcPts val="554"/>
              </a:spcAft>
              <a:defRPr sz="2000">
                <a:solidFill>
                  <a:srgbClr val="393939"/>
                </a:solidFill>
              </a:defRPr>
            </a:lvl2pPr>
            <a:lvl3pPr marL="1080000" indent="-246191">
              <a:lnSpc>
                <a:spcPct val="100000"/>
              </a:lnSpc>
              <a:spcBef>
                <a:spcPts val="554"/>
              </a:spcBef>
              <a:spcAft>
                <a:spcPts val="554"/>
              </a:spcAft>
              <a:defRPr sz="1600">
                <a:solidFill>
                  <a:srgbClr val="393939"/>
                </a:solidFill>
              </a:defRPr>
            </a:lvl3pPr>
            <a:lvl4pPr marL="1440000" indent="-167058">
              <a:lnSpc>
                <a:spcPct val="100000"/>
              </a:lnSpc>
              <a:spcBef>
                <a:spcPts val="554"/>
              </a:spcBef>
              <a:spcAft>
                <a:spcPts val="554"/>
              </a:spcAft>
              <a:defRPr sz="1200">
                <a:solidFill>
                  <a:srgbClr val="393939"/>
                </a:solidFill>
              </a:defRPr>
            </a:lvl4pPr>
            <a:lvl5pPr marL="1800000" indent="-254983">
              <a:lnSpc>
                <a:spcPct val="100000"/>
              </a:lnSpc>
              <a:spcBef>
                <a:spcPts val="554"/>
              </a:spcBef>
              <a:spcAft>
                <a:spcPts val="554"/>
              </a:spcAft>
              <a:tabLst>
                <a:tab pos="7368138" algn="l"/>
              </a:tabLst>
              <a:defRPr sz="1000">
                <a:solidFill>
                  <a:srgbClr val="393939"/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583865" y="0"/>
            <a:ext cx="7976271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465F36D-C57D-4A9C-A5DE-240CB42A62F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6176411"/>
            <a:ext cx="906087" cy="681589"/>
          </a:xfrm>
          <a:prstGeom prst="rect">
            <a:avLst/>
          </a:prstGeom>
        </p:spPr>
      </p:pic>
      <p:sp>
        <p:nvSpPr>
          <p:cNvPr id="6" name="投影片編號版面配置區 2">
            <a:extLst>
              <a:ext uri="{FF2B5EF4-FFF2-40B4-BE49-F238E27FC236}">
                <a16:creationId xmlns:a16="http://schemas.microsoft.com/office/drawing/2014/main" id="{F7FF1D61-1B97-44E5-8D0C-FE2BE1C1A583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8472458" y="6217622"/>
            <a:ext cx="548700" cy="524700"/>
          </a:xfrm>
        </p:spPr>
        <p:txBody>
          <a:bodyPr/>
          <a:lstStyle/>
          <a:p>
            <a:fld id="{E45F0081-6C3B-4B1A-9C97-207B8C0EF6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9603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F534BE5-D3C5-498E-B3C0-13A170C96A0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E45F0081-6C3B-4B1A-9C97-207B8C0EF68C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8165C0F-98D3-41CD-90C2-5BB8217EFF7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6176411"/>
            <a:ext cx="906087" cy="681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929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 preserve="1">
  <p:cSld name="Big number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7" name="Google Shape;57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E45F0081-6C3B-4B1A-9C97-207B8C0EF68C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C9C8AD2-584D-4DAE-8057-6F2D31D94F5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6176411"/>
            <a:ext cx="906087" cy="681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12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5AFC932-EF60-4199-942D-43023BB3021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E45F0081-6C3B-4B1A-9C97-207B8C0EF68C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16F07B5-726B-44FB-9D7B-8783000BA47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276496"/>
            <a:ext cx="8944495" cy="569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426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E45F0081-6C3B-4B1A-9C97-207B8C0EF6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362452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238125" y="3695700"/>
            <a:ext cx="8667750" cy="990600"/>
          </a:xfrm>
        </p:spPr>
        <p:txBody>
          <a:bodyPr anchor="ctr">
            <a:noAutofit/>
          </a:bodyPr>
          <a:lstStyle/>
          <a:p>
            <a:pPr marL="457200" lvl="0" indent="-228600" algn="ctr">
              <a:spcBef>
                <a:spcPts val="600"/>
              </a:spcBef>
              <a:buClr>
                <a:srgbClr val="44546A"/>
              </a:buClr>
              <a:buSzPts val="1800"/>
            </a:pPr>
            <a:r>
              <a:rPr lang="zh-TW" altLang="en-US" sz="5400" b="1" dirty="0" smtClean="0">
                <a:solidFill>
                  <a:srgbClr val="44546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變色龍聯網線上課程</a:t>
            </a:r>
            <a:endParaRPr lang="en-US" altLang="zh-TW" sz="5400" b="1" dirty="0">
              <a:solidFill>
                <a:srgbClr val="44546A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2863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版面配置區 6"/>
          <p:cNvSpPr>
            <a:spLocks noGrp="1"/>
          </p:cNvSpPr>
          <p:nvPr>
            <p:ph type="body" idx="1"/>
          </p:nvPr>
        </p:nvSpPr>
        <p:spPr>
          <a:xfrm>
            <a:off x="953166" y="3429000"/>
            <a:ext cx="3056859" cy="2447517"/>
          </a:xfrm>
        </p:spPr>
        <p:txBody>
          <a:bodyPr/>
          <a:lstStyle/>
          <a:p>
            <a:r>
              <a:rPr lang="zh-TW" altLang="en-US" sz="4000" dirty="0"/>
              <a:t>網路</a:t>
            </a:r>
            <a:r>
              <a:rPr lang="zh-TW" altLang="en-US" sz="4000" dirty="0" smtClean="0"/>
              <a:t>設定</a:t>
            </a:r>
            <a:endParaRPr lang="en-US" altLang="zh-TW" sz="4000" dirty="0"/>
          </a:p>
          <a:p>
            <a:r>
              <a:rPr lang="zh-TW" altLang="en-US" sz="4000" dirty="0" smtClean="0"/>
              <a:t>點</a:t>
            </a:r>
            <a:r>
              <a:rPr lang="zh-TW" altLang="en-US" sz="4000" dirty="0"/>
              <a:t>位表填寫</a:t>
            </a:r>
          </a:p>
          <a:p>
            <a:r>
              <a:rPr lang="zh-TW" altLang="en-US" sz="4000" dirty="0"/>
              <a:t>網頁操作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6121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版面配置區 6"/>
          <p:cNvSpPr>
            <a:spLocks noGrp="1"/>
          </p:cNvSpPr>
          <p:nvPr>
            <p:ph type="body" idx="1"/>
          </p:nvPr>
        </p:nvSpPr>
        <p:spPr>
          <a:xfrm>
            <a:off x="953166" y="3429000"/>
            <a:ext cx="3056859" cy="2447517"/>
          </a:xfrm>
        </p:spPr>
        <p:txBody>
          <a:bodyPr/>
          <a:lstStyle/>
          <a:p>
            <a:r>
              <a:rPr lang="zh-TW" altLang="en-US" sz="4000" dirty="0"/>
              <a:t>網路</a:t>
            </a:r>
            <a:r>
              <a:rPr lang="zh-TW" altLang="en-US" sz="4000" dirty="0" smtClean="0"/>
              <a:t>設定</a:t>
            </a:r>
            <a:endParaRPr lang="en-US" altLang="zh-TW" sz="4000" dirty="0"/>
          </a:p>
          <a:p>
            <a:r>
              <a:rPr lang="zh-TW" altLang="en-US" sz="4000" dirty="0" smtClean="0">
                <a:solidFill>
                  <a:schemeClr val="bg1">
                    <a:lumMod val="85000"/>
                  </a:schemeClr>
                </a:solidFill>
              </a:rPr>
              <a:t>點</a:t>
            </a:r>
            <a:r>
              <a:rPr lang="zh-TW" altLang="en-US" sz="4000" dirty="0">
                <a:solidFill>
                  <a:schemeClr val="bg1">
                    <a:lumMod val="85000"/>
                  </a:schemeClr>
                </a:solidFill>
              </a:rPr>
              <a:t>位表填寫</a:t>
            </a:r>
          </a:p>
          <a:p>
            <a:r>
              <a:rPr lang="zh-TW" altLang="en-US" sz="4000" dirty="0">
                <a:solidFill>
                  <a:schemeClr val="bg1">
                    <a:lumMod val="85000"/>
                  </a:schemeClr>
                </a:solidFill>
              </a:rPr>
              <a:t>網頁操作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9053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884464" y="4155717"/>
            <a:ext cx="1658711" cy="578208"/>
          </a:xfrm>
        </p:spPr>
        <p:txBody>
          <a:bodyPr/>
          <a:lstStyle/>
          <a:p>
            <a:pPr algn="ctr"/>
            <a:r>
              <a:rPr lang="zh-TW" altLang="en-US" dirty="0" smtClean="0"/>
              <a:t>網路設定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3857625" y="1443841"/>
            <a:ext cx="364807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 smtClean="0">
                <a:solidFill>
                  <a:srgbClr val="0066FF"/>
                </a:solidFill>
              </a:rPr>
              <a:t>設定 </a:t>
            </a:r>
            <a:r>
              <a:rPr lang="en-US" altLang="zh-TW" sz="3600" b="1" dirty="0" smtClean="0">
                <a:solidFill>
                  <a:srgbClr val="0066FF"/>
                </a:solidFill>
              </a:rPr>
              <a:t>IP</a:t>
            </a:r>
          </a:p>
          <a:p>
            <a:endParaRPr lang="en-US" altLang="zh-TW" sz="3600" b="1" dirty="0"/>
          </a:p>
          <a:p>
            <a:endParaRPr lang="en-US" altLang="zh-TW" sz="3600" b="1" dirty="0" smtClean="0">
              <a:solidFill>
                <a:srgbClr val="3333FF"/>
              </a:solidFill>
            </a:endParaRPr>
          </a:p>
          <a:p>
            <a:r>
              <a:rPr lang="zh-TW" altLang="en-US" sz="3600" b="1" dirty="0" smtClean="0">
                <a:solidFill>
                  <a:srgbClr val="0066FF"/>
                </a:solidFill>
              </a:rPr>
              <a:t>網路架構</a:t>
            </a:r>
            <a:endParaRPr lang="en-US" altLang="zh-TW" sz="3600" b="1" dirty="0">
              <a:solidFill>
                <a:srgbClr val="0066FF"/>
              </a:solidFill>
            </a:endParaRPr>
          </a:p>
          <a:p>
            <a:endParaRPr lang="en-US" altLang="zh-TW" sz="3600" b="1" dirty="0" smtClean="0">
              <a:solidFill>
                <a:srgbClr val="0066FF"/>
              </a:solidFill>
            </a:endParaRPr>
          </a:p>
          <a:p>
            <a:endParaRPr lang="en-US" altLang="zh-TW" sz="3600" b="1" dirty="0" smtClean="0">
              <a:solidFill>
                <a:srgbClr val="0066FF"/>
              </a:solidFill>
            </a:endParaRPr>
          </a:p>
          <a:p>
            <a:r>
              <a:rPr lang="zh-TW" altLang="en-US" sz="3600" b="1" dirty="0" smtClean="0">
                <a:solidFill>
                  <a:srgbClr val="0066FF"/>
                </a:solidFill>
              </a:rPr>
              <a:t>網路線串</a:t>
            </a:r>
            <a:r>
              <a:rPr lang="zh-TW" altLang="en-US" sz="3600" b="1" dirty="0">
                <a:solidFill>
                  <a:srgbClr val="0066FF"/>
                </a:solidFill>
              </a:rPr>
              <a:t>接</a:t>
            </a:r>
            <a:endParaRPr lang="en-US" altLang="zh-TW" sz="3600" b="1" dirty="0">
              <a:solidFill>
                <a:srgbClr val="00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327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版面配置區 6"/>
          <p:cNvSpPr>
            <a:spLocks noGrp="1"/>
          </p:cNvSpPr>
          <p:nvPr>
            <p:ph type="body" idx="1"/>
          </p:nvPr>
        </p:nvSpPr>
        <p:spPr>
          <a:xfrm>
            <a:off x="953166" y="3429000"/>
            <a:ext cx="3056859" cy="2447517"/>
          </a:xfrm>
        </p:spPr>
        <p:txBody>
          <a:bodyPr/>
          <a:lstStyle/>
          <a:p>
            <a:r>
              <a:rPr lang="zh-TW" altLang="en-US" sz="4000" dirty="0">
                <a:solidFill>
                  <a:schemeClr val="bg1">
                    <a:lumMod val="85000"/>
                  </a:schemeClr>
                </a:solidFill>
              </a:rPr>
              <a:t>網路</a:t>
            </a:r>
            <a:r>
              <a:rPr lang="zh-TW" altLang="en-US" sz="4000" dirty="0" smtClean="0">
                <a:solidFill>
                  <a:schemeClr val="bg1">
                    <a:lumMod val="85000"/>
                  </a:schemeClr>
                </a:solidFill>
              </a:rPr>
              <a:t>設定</a:t>
            </a:r>
            <a:endParaRPr lang="en-US" altLang="zh-TW" sz="40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TW" altLang="en-US" sz="4000" dirty="0" smtClean="0"/>
              <a:t>點</a:t>
            </a:r>
            <a:r>
              <a:rPr lang="zh-TW" altLang="en-US" sz="4000" dirty="0"/>
              <a:t>位表填寫</a:t>
            </a:r>
          </a:p>
          <a:p>
            <a:r>
              <a:rPr lang="zh-TW" altLang="en-US" sz="4000" dirty="0">
                <a:solidFill>
                  <a:schemeClr val="bg1">
                    <a:lumMod val="85000"/>
                  </a:schemeClr>
                </a:solidFill>
              </a:rPr>
              <a:t>網頁操作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6653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722539" y="4174767"/>
            <a:ext cx="1973036" cy="578208"/>
          </a:xfrm>
        </p:spPr>
        <p:txBody>
          <a:bodyPr/>
          <a:lstStyle/>
          <a:p>
            <a:pPr algn="ctr"/>
            <a:r>
              <a:rPr lang="zh-TW" altLang="en-US" dirty="0" smtClean="0"/>
              <a:t>點位表填寫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3876675" y="777686"/>
            <a:ext cx="504825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 smtClean="0">
                <a:solidFill>
                  <a:srgbClr val="0066FF"/>
                </a:solidFill>
              </a:rPr>
              <a:t>數位通訊概念</a:t>
            </a:r>
            <a:endParaRPr lang="en-US" altLang="zh-TW" sz="3600" b="1" dirty="0">
              <a:solidFill>
                <a:srgbClr val="0066FF"/>
              </a:solidFill>
            </a:endParaRPr>
          </a:p>
          <a:p>
            <a:endParaRPr lang="en-US" altLang="zh-TW" sz="3600" b="1" dirty="0" smtClean="0">
              <a:solidFill>
                <a:srgbClr val="0066FF"/>
              </a:solidFill>
            </a:endParaRPr>
          </a:p>
          <a:p>
            <a:r>
              <a:rPr lang="zh-TW" altLang="en-US" sz="3600" b="1" dirty="0" smtClean="0">
                <a:solidFill>
                  <a:srgbClr val="0066FF"/>
                </a:solidFill>
              </a:rPr>
              <a:t>封包資訊定義</a:t>
            </a:r>
            <a:endParaRPr lang="en-US" altLang="zh-TW" sz="3600" b="1" dirty="0" smtClean="0">
              <a:solidFill>
                <a:srgbClr val="0066FF"/>
              </a:solidFill>
            </a:endParaRPr>
          </a:p>
          <a:p>
            <a:endParaRPr lang="en-US" altLang="zh-TW" sz="3600" b="1" dirty="0" smtClean="0">
              <a:solidFill>
                <a:srgbClr val="0066FF"/>
              </a:solidFill>
            </a:endParaRPr>
          </a:p>
          <a:p>
            <a:r>
              <a:rPr lang="zh-TW" altLang="en-US" sz="3600" b="1" dirty="0" smtClean="0">
                <a:solidFill>
                  <a:srgbClr val="0066FF"/>
                </a:solidFill>
              </a:rPr>
              <a:t>點位表操作</a:t>
            </a:r>
            <a:endParaRPr lang="en-US" altLang="zh-TW" sz="3600" b="1" dirty="0" smtClean="0">
              <a:solidFill>
                <a:srgbClr val="0066FF"/>
              </a:solidFill>
            </a:endParaRPr>
          </a:p>
          <a:p>
            <a:r>
              <a:rPr lang="zh-TW" altLang="en-US" sz="2000" b="1" dirty="0" smtClean="0"/>
              <a:t>各廠牌點位表填寫</a:t>
            </a:r>
            <a:endParaRPr lang="en-US" altLang="zh-TW" sz="2000" b="1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Fins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Mitsubishi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Modbus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Siemens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Panasonic</a:t>
            </a:r>
          </a:p>
          <a:p>
            <a:r>
              <a:rPr lang="zh-TW" altLang="en-US" sz="2000" b="1" dirty="0" smtClean="0"/>
              <a:t>點位表下載頁面操作</a:t>
            </a:r>
            <a:endParaRPr lang="en-US" altLang="zh-TW" sz="2000" b="1" dirty="0" smtClean="0"/>
          </a:p>
          <a:p>
            <a:r>
              <a:rPr lang="en-US" altLang="zh-TW" sz="2000" b="1" dirty="0" smtClean="0"/>
              <a:t>Excel </a:t>
            </a:r>
            <a:r>
              <a:rPr lang="zh-TW" altLang="en-US" sz="2000" b="1" dirty="0" smtClean="0"/>
              <a:t>表格填寫操作</a:t>
            </a:r>
            <a:endParaRPr lang="en-US" altLang="zh-TW" sz="2000" b="1" dirty="0"/>
          </a:p>
        </p:txBody>
      </p:sp>
    </p:spTree>
    <p:extLst>
      <p:ext uri="{BB962C8B-B14F-4D97-AF65-F5344CB8AC3E}">
        <p14:creationId xmlns:p14="http://schemas.microsoft.com/office/powerpoint/2010/main" val="374175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版面配置區 6"/>
          <p:cNvSpPr>
            <a:spLocks noGrp="1"/>
          </p:cNvSpPr>
          <p:nvPr>
            <p:ph type="body" idx="1"/>
          </p:nvPr>
        </p:nvSpPr>
        <p:spPr>
          <a:xfrm>
            <a:off x="953166" y="3429000"/>
            <a:ext cx="3056859" cy="2447517"/>
          </a:xfrm>
        </p:spPr>
        <p:txBody>
          <a:bodyPr/>
          <a:lstStyle/>
          <a:p>
            <a:r>
              <a:rPr lang="zh-TW" altLang="en-US" sz="4000" dirty="0">
                <a:solidFill>
                  <a:schemeClr val="bg1">
                    <a:lumMod val="85000"/>
                  </a:schemeClr>
                </a:solidFill>
              </a:rPr>
              <a:t>網路</a:t>
            </a:r>
            <a:r>
              <a:rPr lang="zh-TW" altLang="en-US" sz="4000" dirty="0" smtClean="0">
                <a:solidFill>
                  <a:schemeClr val="bg1">
                    <a:lumMod val="85000"/>
                  </a:schemeClr>
                </a:solidFill>
              </a:rPr>
              <a:t>設定</a:t>
            </a:r>
            <a:endParaRPr lang="en-US" altLang="zh-TW" sz="40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TW" altLang="en-US" sz="4000" dirty="0" smtClean="0">
                <a:solidFill>
                  <a:schemeClr val="bg1">
                    <a:lumMod val="85000"/>
                  </a:schemeClr>
                </a:solidFill>
              </a:rPr>
              <a:t>點</a:t>
            </a:r>
            <a:r>
              <a:rPr lang="zh-TW" altLang="en-US" sz="4000" dirty="0">
                <a:solidFill>
                  <a:schemeClr val="bg1">
                    <a:lumMod val="85000"/>
                  </a:schemeClr>
                </a:solidFill>
              </a:rPr>
              <a:t>位表填寫</a:t>
            </a:r>
          </a:p>
          <a:p>
            <a:r>
              <a:rPr lang="zh-TW" altLang="en-US" sz="4000" dirty="0"/>
              <a:t>網頁操作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3406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722539" y="4174767"/>
            <a:ext cx="1973036" cy="578208"/>
          </a:xfrm>
        </p:spPr>
        <p:txBody>
          <a:bodyPr/>
          <a:lstStyle/>
          <a:p>
            <a:pPr algn="ctr"/>
            <a:r>
              <a:rPr lang="zh-TW" altLang="en-US" dirty="0"/>
              <a:t>網</a:t>
            </a:r>
            <a:r>
              <a:rPr lang="zh-TW" altLang="en-US" dirty="0" smtClean="0"/>
              <a:t>頁</a:t>
            </a:r>
            <a:r>
              <a:rPr lang="zh-TW" altLang="en-US" dirty="0"/>
              <a:t>操作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3857625" y="558611"/>
            <a:ext cx="5048250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 smtClean="0">
                <a:solidFill>
                  <a:srgbClr val="0066FF"/>
                </a:solidFill>
              </a:rPr>
              <a:t>新增機台頁面操作</a:t>
            </a:r>
            <a:endParaRPr lang="en-US" altLang="zh-TW" sz="3600" b="1" dirty="0" smtClean="0">
              <a:solidFill>
                <a:srgbClr val="0066FF"/>
              </a:solidFill>
            </a:endParaRPr>
          </a:p>
          <a:p>
            <a:endParaRPr lang="en-US" altLang="zh-TW" sz="3600" b="1" dirty="0" smtClean="0">
              <a:solidFill>
                <a:srgbClr val="0066FF"/>
              </a:solidFill>
            </a:endParaRPr>
          </a:p>
          <a:p>
            <a:r>
              <a:rPr lang="zh-TW" altLang="en-US" sz="3600" b="1" dirty="0">
                <a:solidFill>
                  <a:srgbClr val="0066FF"/>
                </a:solidFill>
              </a:rPr>
              <a:t>聯</a:t>
            </a:r>
            <a:r>
              <a:rPr lang="zh-TW" altLang="en-US" sz="3600" b="1" dirty="0" smtClean="0">
                <a:solidFill>
                  <a:srgbClr val="0066FF"/>
                </a:solidFill>
              </a:rPr>
              <a:t>網</a:t>
            </a:r>
            <a:r>
              <a:rPr lang="zh-TW" altLang="en-US" sz="3600" b="1" dirty="0">
                <a:solidFill>
                  <a:srgbClr val="0066FF"/>
                </a:solidFill>
              </a:rPr>
              <a:t>主</a:t>
            </a:r>
            <a:r>
              <a:rPr lang="zh-TW" altLang="en-US" sz="3600" b="1" dirty="0" smtClean="0">
                <a:solidFill>
                  <a:srgbClr val="0066FF"/>
                </a:solidFill>
              </a:rPr>
              <a:t>頁面操作</a:t>
            </a:r>
            <a:endParaRPr lang="en-US" altLang="zh-TW" sz="3600" b="1" dirty="0" smtClean="0">
              <a:solidFill>
                <a:srgbClr val="0066FF"/>
              </a:solidFill>
            </a:endParaRPr>
          </a:p>
          <a:p>
            <a:r>
              <a:rPr lang="zh-TW" altLang="en-US" sz="2000" b="1" dirty="0" smtClean="0"/>
              <a:t>生產監控</a:t>
            </a:r>
            <a:endParaRPr lang="en-US" altLang="zh-TW" sz="20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>
                <a:solidFill>
                  <a:prstClr val="black"/>
                </a:solidFill>
              </a:rPr>
              <a:t>告警狀</a:t>
            </a:r>
            <a:r>
              <a:rPr lang="zh-TW" altLang="en-US" dirty="0">
                <a:solidFill>
                  <a:prstClr val="black"/>
                </a:solidFill>
              </a:rPr>
              <a:t>態</a:t>
            </a:r>
            <a:endParaRPr lang="en-US" altLang="zh-TW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>
                <a:solidFill>
                  <a:prstClr val="black"/>
                </a:solidFill>
              </a:rPr>
              <a:t>即時狀態</a:t>
            </a:r>
            <a:endParaRPr lang="en-US" altLang="zh-TW" dirty="0" smtClean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>
                <a:solidFill>
                  <a:prstClr val="black"/>
                </a:solidFill>
              </a:rPr>
              <a:t>設備</a:t>
            </a:r>
            <a:r>
              <a:rPr lang="zh-TW" altLang="en-US" dirty="0">
                <a:solidFill>
                  <a:prstClr val="black"/>
                </a:solidFill>
              </a:rPr>
              <a:t>管理</a:t>
            </a:r>
            <a:endParaRPr lang="en-US" altLang="zh-TW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>
                <a:solidFill>
                  <a:prstClr val="black"/>
                </a:solidFill>
              </a:rPr>
              <a:t>點位表管理</a:t>
            </a:r>
            <a:endParaRPr lang="en-US" altLang="zh-TW" dirty="0" smtClean="0">
              <a:solidFill>
                <a:prstClr val="black"/>
              </a:solidFill>
            </a:endParaRPr>
          </a:p>
          <a:p>
            <a:r>
              <a:rPr lang="zh-TW" altLang="en-US" sz="2000" b="1" dirty="0" smtClean="0">
                <a:solidFill>
                  <a:prstClr val="black"/>
                </a:solidFill>
              </a:rPr>
              <a:t>生產日誌</a:t>
            </a:r>
            <a:endParaRPr lang="en-US" altLang="zh-TW" sz="2000" b="1" dirty="0" smtClean="0">
              <a:solidFill>
                <a:prstClr val="black"/>
              </a:solidFill>
            </a:endParaRPr>
          </a:p>
          <a:p>
            <a:r>
              <a:rPr lang="zh-TW" altLang="en-US" sz="2000" b="1" dirty="0" smtClean="0">
                <a:solidFill>
                  <a:prstClr val="black"/>
                </a:solidFill>
              </a:rPr>
              <a:t>檔案下</a:t>
            </a:r>
            <a:r>
              <a:rPr lang="zh-TW" altLang="en-US" sz="2000" b="1" dirty="0">
                <a:solidFill>
                  <a:prstClr val="black"/>
                </a:solidFill>
              </a:rPr>
              <a:t>載</a:t>
            </a:r>
            <a:endParaRPr lang="en-US" altLang="zh-TW" sz="2000" b="1" dirty="0">
              <a:solidFill>
                <a:prstClr val="black"/>
              </a:solidFill>
            </a:endParaRPr>
          </a:p>
          <a:p>
            <a:endParaRPr lang="en-US" altLang="zh-TW" sz="3600" b="1" dirty="0" smtClean="0"/>
          </a:p>
          <a:p>
            <a:r>
              <a:rPr lang="zh-TW" altLang="en-US" sz="3600" b="1" dirty="0" smtClean="0">
                <a:solidFill>
                  <a:srgbClr val="0066FF"/>
                </a:solidFill>
              </a:rPr>
              <a:t>系統設定</a:t>
            </a:r>
            <a:endParaRPr lang="en-US" altLang="zh-TW" sz="3600" b="1" dirty="0" smtClean="0">
              <a:solidFill>
                <a:srgbClr val="0066FF"/>
              </a:solidFill>
            </a:endParaRPr>
          </a:p>
          <a:p>
            <a:r>
              <a:rPr lang="zh-TW" altLang="en-US" sz="2000" b="1" dirty="0" smtClean="0"/>
              <a:t>電源管理</a:t>
            </a:r>
            <a:endParaRPr lang="en-US" altLang="zh-TW" sz="2000" b="1" dirty="0" smtClean="0"/>
          </a:p>
          <a:p>
            <a:r>
              <a:rPr lang="zh-TW" altLang="en-US" sz="2000" b="1" dirty="0" smtClean="0"/>
              <a:t>連線管理</a:t>
            </a:r>
            <a:endParaRPr lang="en-US" altLang="zh-TW" sz="2000" b="1" dirty="0" smtClean="0"/>
          </a:p>
          <a:p>
            <a:r>
              <a:rPr lang="zh-TW" altLang="en-US" sz="2000" b="1" dirty="0"/>
              <a:t>週</a:t>
            </a:r>
            <a:r>
              <a:rPr lang="zh-TW" altLang="en-US" sz="2000" b="1" dirty="0" smtClean="0"/>
              <a:t>邊</a:t>
            </a:r>
            <a:r>
              <a:rPr lang="zh-TW" altLang="en-US" sz="2000" b="1" dirty="0"/>
              <a:t>管理</a:t>
            </a:r>
            <a:endParaRPr lang="en-US" altLang="zh-TW" sz="2000" b="1" dirty="0"/>
          </a:p>
        </p:txBody>
      </p:sp>
    </p:spTree>
    <p:extLst>
      <p:ext uri="{BB962C8B-B14F-4D97-AF65-F5344CB8AC3E}">
        <p14:creationId xmlns:p14="http://schemas.microsoft.com/office/powerpoint/2010/main" val="105446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佈景主題1" id="{5D119177-AFE2-42ED-A8FF-0A2A1860BE3E}" vid="{E6EA858B-0376-4242-AF7F-73F381EE265F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353</TotalTime>
  <Words>124</Words>
  <Application>Microsoft Office PowerPoint</Application>
  <PresentationFormat>如螢幕大小 (4:3)</PresentationFormat>
  <Paragraphs>51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微軟正黑體</vt:lpstr>
      <vt:lpstr>新細明體</vt:lpstr>
      <vt:lpstr>Arial</vt:lpstr>
      <vt:lpstr>Calibri</vt:lpstr>
      <vt:lpstr>Source Sans Pro</vt:lpstr>
      <vt:lpstr>佈景主題1</vt:lpstr>
      <vt:lpstr>變色龍聯網線上課程</vt:lpstr>
      <vt:lpstr>PowerPoint 簡報</vt:lpstr>
      <vt:lpstr>PowerPoint 簡報</vt:lpstr>
      <vt:lpstr>網路設定</vt:lpstr>
      <vt:lpstr>PowerPoint 簡報</vt:lpstr>
      <vt:lpstr>點位表填寫</vt:lpstr>
      <vt:lpstr>PowerPoint 簡報</vt:lpstr>
      <vt:lpstr>網頁操作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倪劭諭 Shao Yu Ni</dc:creator>
  <cp:lastModifiedBy>倪劭諭 Shao Yu Ni</cp:lastModifiedBy>
  <cp:revision>16</cp:revision>
  <dcterms:created xsi:type="dcterms:W3CDTF">2020-12-28T08:41:19Z</dcterms:created>
  <dcterms:modified xsi:type="dcterms:W3CDTF">2020-12-29T07:36:04Z</dcterms:modified>
</cp:coreProperties>
</file>