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703" r:id="rId2"/>
    <p:sldMasterId id="2147483715" r:id="rId3"/>
    <p:sldMasterId id="2147483727" r:id="rId4"/>
  </p:sldMasterIdLst>
  <p:notesMasterIdLst>
    <p:notesMasterId r:id="rId20"/>
  </p:notesMasterIdLst>
  <p:sldIdLst>
    <p:sldId id="436" r:id="rId5"/>
    <p:sldId id="454" r:id="rId6"/>
    <p:sldId id="456" r:id="rId7"/>
    <p:sldId id="451" r:id="rId8"/>
    <p:sldId id="459" r:id="rId9"/>
    <p:sldId id="447" r:id="rId10"/>
    <p:sldId id="452" r:id="rId11"/>
    <p:sldId id="449" r:id="rId12"/>
    <p:sldId id="453" r:id="rId13"/>
    <p:sldId id="457" r:id="rId14"/>
    <p:sldId id="458" r:id="rId15"/>
    <p:sldId id="461" r:id="rId16"/>
    <p:sldId id="460" r:id="rId17"/>
    <p:sldId id="444" r:id="rId18"/>
    <p:sldId id="445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秉恒 李" initials="秉恒" lastIdx="1" clrIdx="0">
    <p:extLst>
      <p:ext uri="{19B8F6BF-5375-455C-9EA6-DF929625EA0E}">
        <p15:presenceInfo xmlns:p15="http://schemas.microsoft.com/office/powerpoint/2012/main" userId="adbfa3e5154d3d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2F2"/>
    <a:srgbClr val="FFFFFF"/>
    <a:srgbClr val="E6E6E6"/>
    <a:srgbClr val="0000CC"/>
    <a:srgbClr val="003399"/>
    <a:srgbClr val="000099"/>
    <a:srgbClr val="000066"/>
    <a:srgbClr val="0033CC"/>
    <a:srgbClr val="00388A"/>
    <a:srgbClr val="002A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614048-E642-4DAD-BAAF-F837C6A20441}" v="321" dt="2020-08-17T12:59:02.177"/>
    <p1510:client id="{9D0FF511-1FDF-4959-B265-AF0F3906ECAE}" v="2650" dt="2020-08-18T03:20:43.6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0" autoAdjust="0"/>
    <p:restoredTop sz="96299" autoAdjust="0"/>
  </p:normalViewPr>
  <p:slideViewPr>
    <p:cSldViewPr snapToGrid="0">
      <p:cViewPr varScale="1">
        <p:scale>
          <a:sx n="105" d="100"/>
          <a:sy n="105" d="100"/>
        </p:scale>
        <p:origin x="183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秉恒 李" userId="adbfa3e5154d3d68" providerId="LiveId" clId="{9D0FF511-1FDF-4959-B265-AF0F3906ECAE}"/>
    <pc:docChg chg="undo redo custSel addSld delSld modSld sldOrd">
      <pc:chgData name="秉恒 李" userId="adbfa3e5154d3d68" providerId="LiveId" clId="{9D0FF511-1FDF-4959-B265-AF0F3906ECAE}" dt="2020-08-18T03:20:47.125" v="9966" actId="20577"/>
      <pc:docMkLst>
        <pc:docMk/>
      </pc:docMkLst>
      <pc:sldChg chg="del">
        <pc:chgData name="秉恒 李" userId="adbfa3e5154d3d68" providerId="LiveId" clId="{9D0FF511-1FDF-4959-B265-AF0F3906ECAE}" dt="2020-08-10T06:17:37.006" v="4682" actId="47"/>
        <pc:sldMkLst>
          <pc:docMk/>
          <pc:sldMk cId="330501814" sldId="257"/>
        </pc:sldMkLst>
      </pc:sldChg>
      <pc:sldChg chg="del">
        <pc:chgData name="秉恒 李" userId="adbfa3e5154d3d68" providerId="LiveId" clId="{9D0FF511-1FDF-4959-B265-AF0F3906ECAE}" dt="2020-08-10T06:17:37.006" v="4682" actId="47"/>
        <pc:sldMkLst>
          <pc:docMk/>
          <pc:sldMk cId="2007234462" sldId="393"/>
        </pc:sldMkLst>
      </pc:sldChg>
      <pc:sldChg chg="del">
        <pc:chgData name="秉恒 李" userId="adbfa3e5154d3d68" providerId="LiveId" clId="{9D0FF511-1FDF-4959-B265-AF0F3906ECAE}" dt="2020-08-10T06:17:37.006" v="4682" actId="47"/>
        <pc:sldMkLst>
          <pc:docMk/>
          <pc:sldMk cId="1172121693" sldId="404"/>
        </pc:sldMkLst>
      </pc:sldChg>
      <pc:sldChg chg="del">
        <pc:chgData name="秉恒 李" userId="adbfa3e5154d3d68" providerId="LiveId" clId="{9D0FF511-1FDF-4959-B265-AF0F3906ECAE}" dt="2020-08-10T06:17:37.006" v="4682" actId="47"/>
        <pc:sldMkLst>
          <pc:docMk/>
          <pc:sldMk cId="4119173155" sldId="405"/>
        </pc:sldMkLst>
      </pc:sldChg>
      <pc:sldChg chg="del">
        <pc:chgData name="秉恒 李" userId="adbfa3e5154d3d68" providerId="LiveId" clId="{9D0FF511-1FDF-4959-B265-AF0F3906ECAE}" dt="2020-08-10T06:17:37.006" v="4682" actId="47"/>
        <pc:sldMkLst>
          <pc:docMk/>
          <pc:sldMk cId="35959183" sldId="406"/>
        </pc:sldMkLst>
      </pc:sldChg>
      <pc:sldChg chg="del">
        <pc:chgData name="秉恒 李" userId="adbfa3e5154d3d68" providerId="LiveId" clId="{9D0FF511-1FDF-4959-B265-AF0F3906ECAE}" dt="2020-08-10T06:17:37.006" v="4682" actId="47"/>
        <pc:sldMkLst>
          <pc:docMk/>
          <pc:sldMk cId="4204710393" sldId="407"/>
        </pc:sldMkLst>
      </pc:sldChg>
      <pc:sldChg chg="del">
        <pc:chgData name="秉恒 李" userId="adbfa3e5154d3d68" providerId="LiveId" clId="{9D0FF511-1FDF-4959-B265-AF0F3906ECAE}" dt="2020-08-10T06:17:37.006" v="4682" actId="47"/>
        <pc:sldMkLst>
          <pc:docMk/>
          <pc:sldMk cId="846894718" sldId="408"/>
        </pc:sldMkLst>
      </pc:sldChg>
      <pc:sldChg chg="del">
        <pc:chgData name="秉恒 李" userId="adbfa3e5154d3d68" providerId="LiveId" clId="{9D0FF511-1FDF-4959-B265-AF0F3906ECAE}" dt="2020-08-10T06:17:28.152" v="4681" actId="47"/>
        <pc:sldMkLst>
          <pc:docMk/>
          <pc:sldMk cId="2871974357" sldId="426"/>
        </pc:sldMkLst>
      </pc:sldChg>
      <pc:sldChg chg="del">
        <pc:chgData name="秉恒 李" userId="adbfa3e5154d3d68" providerId="LiveId" clId="{9D0FF511-1FDF-4959-B265-AF0F3906ECAE}" dt="2020-08-10T06:17:28.152" v="4681" actId="47"/>
        <pc:sldMkLst>
          <pc:docMk/>
          <pc:sldMk cId="677780855" sldId="428"/>
        </pc:sldMkLst>
      </pc:sldChg>
      <pc:sldChg chg="del">
        <pc:chgData name="秉恒 李" userId="adbfa3e5154d3d68" providerId="LiveId" clId="{9D0FF511-1FDF-4959-B265-AF0F3906ECAE}" dt="2020-08-10T06:17:37.006" v="4682" actId="47"/>
        <pc:sldMkLst>
          <pc:docMk/>
          <pc:sldMk cId="2300143298" sldId="431"/>
        </pc:sldMkLst>
      </pc:sldChg>
      <pc:sldChg chg="del">
        <pc:chgData name="秉恒 李" userId="adbfa3e5154d3d68" providerId="LiveId" clId="{9D0FF511-1FDF-4959-B265-AF0F3906ECAE}" dt="2020-08-10T06:17:37.006" v="4682" actId="47"/>
        <pc:sldMkLst>
          <pc:docMk/>
          <pc:sldMk cId="1420861453" sldId="432"/>
        </pc:sldMkLst>
      </pc:sldChg>
      <pc:sldChg chg="del">
        <pc:chgData name="秉恒 李" userId="adbfa3e5154d3d68" providerId="LiveId" clId="{9D0FF511-1FDF-4959-B265-AF0F3906ECAE}" dt="2020-08-10T06:17:37.006" v="4682" actId="47"/>
        <pc:sldMkLst>
          <pc:docMk/>
          <pc:sldMk cId="4208995785" sldId="433"/>
        </pc:sldMkLst>
      </pc:sldChg>
      <pc:sldChg chg="del">
        <pc:chgData name="秉恒 李" userId="adbfa3e5154d3d68" providerId="LiveId" clId="{9D0FF511-1FDF-4959-B265-AF0F3906ECAE}" dt="2020-08-10T06:17:28.152" v="4681" actId="47"/>
        <pc:sldMkLst>
          <pc:docMk/>
          <pc:sldMk cId="3980750428" sldId="434"/>
        </pc:sldMkLst>
      </pc:sldChg>
      <pc:sldChg chg="del">
        <pc:chgData name="秉恒 李" userId="adbfa3e5154d3d68" providerId="LiveId" clId="{9D0FF511-1FDF-4959-B265-AF0F3906ECAE}" dt="2020-08-10T06:17:37.006" v="4682" actId="47"/>
        <pc:sldMkLst>
          <pc:docMk/>
          <pc:sldMk cId="4022891162" sldId="435"/>
        </pc:sldMkLst>
      </pc:sldChg>
      <pc:sldChg chg="modSp add del mod">
        <pc:chgData name="秉恒 李" userId="adbfa3e5154d3d68" providerId="LiveId" clId="{9D0FF511-1FDF-4959-B265-AF0F3906ECAE}" dt="2020-08-10T06:18:13.288" v="4765" actId="1076"/>
        <pc:sldMkLst>
          <pc:docMk/>
          <pc:sldMk cId="514901312" sldId="436"/>
        </pc:sldMkLst>
        <pc:spChg chg="mod">
          <ac:chgData name="秉恒 李" userId="adbfa3e5154d3d68" providerId="LiveId" clId="{9D0FF511-1FDF-4959-B265-AF0F3906ECAE}" dt="2020-08-10T06:18:13.288" v="4765" actId="1076"/>
          <ac:spMkLst>
            <pc:docMk/>
            <pc:sldMk cId="514901312" sldId="436"/>
            <ac:spMk id="9" creationId="{9CF9E879-E566-4F12-BFB5-3EF9AEB4EE3B}"/>
          </ac:spMkLst>
        </pc:spChg>
      </pc:sldChg>
      <pc:sldChg chg="del">
        <pc:chgData name="秉恒 李" userId="adbfa3e5154d3d68" providerId="LiveId" clId="{9D0FF511-1FDF-4959-B265-AF0F3906ECAE}" dt="2020-08-10T06:17:28.152" v="4681" actId="47"/>
        <pc:sldMkLst>
          <pc:docMk/>
          <pc:sldMk cId="1820618871" sldId="437"/>
        </pc:sldMkLst>
      </pc:sldChg>
      <pc:sldChg chg="del">
        <pc:chgData name="秉恒 李" userId="adbfa3e5154d3d68" providerId="LiveId" clId="{9D0FF511-1FDF-4959-B265-AF0F3906ECAE}" dt="2020-08-10T06:17:28.152" v="4681" actId="47"/>
        <pc:sldMkLst>
          <pc:docMk/>
          <pc:sldMk cId="3741538071" sldId="438"/>
        </pc:sldMkLst>
      </pc:sldChg>
      <pc:sldChg chg="del">
        <pc:chgData name="秉恒 李" userId="adbfa3e5154d3d68" providerId="LiveId" clId="{9D0FF511-1FDF-4959-B265-AF0F3906ECAE}" dt="2020-08-10T06:17:37.006" v="4682" actId="47"/>
        <pc:sldMkLst>
          <pc:docMk/>
          <pc:sldMk cId="2551192201" sldId="439"/>
        </pc:sldMkLst>
      </pc:sldChg>
      <pc:sldChg chg="del">
        <pc:chgData name="秉恒 李" userId="adbfa3e5154d3d68" providerId="LiveId" clId="{9D0FF511-1FDF-4959-B265-AF0F3906ECAE}" dt="2020-08-10T06:17:37.006" v="4682" actId="47"/>
        <pc:sldMkLst>
          <pc:docMk/>
          <pc:sldMk cId="1837181145" sldId="440"/>
        </pc:sldMkLst>
      </pc:sldChg>
      <pc:sldChg chg="del">
        <pc:chgData name="秉恒 李" userId="adbfa3e5154d3d68" providerId="LiveId" clId="{9D0FF511-1FDF-4959-B265-AF0F3906ECAE}" dt="2020-08-10T06:17:28.152" v="4681" actId="47"/>
        <pc:sldMkLst>
          <pc:docMk/>
          <pc:sldMk cId="3959699117" sldId="441"/>
        </pc:sldMkLst>
      </pc:sldChg>
      <pc:sldChg chg="del">
        <pc:chgData name="秉恒 李" userId="adbfa3e5154d3d68" providerId="LiveId" clId="{9D0FF511-1FDF-4959-B265-AF0F3906ECAE}" dt="2020-08-10T06:17:28.152" v="4681" actId="47"/>
        <pc:sldMkLst>
          <pc:docMk/>
          <pc:sldMk cId="484869936" sldId="442"/>
        </pc:sldMkLst>
      </pc:sldChg>
      <pc:sldChg chg="del">
        <pc:chgData name="秉恒 李" userId="adbfa3e5154d3d68" providerId="LiveId" clId="{9D0FF511-1FDF-4959-B265-AF0F3906ECAE}" dt="2020-08-10T06:17:28.152" v="4681" actId="47"/>
        <pc:sldMkLst>
          <pc:docMk/>
          <pc:sldMk cId="1683490533" sldId="443"/>
        </pc:sldMkLst>
      </pc:sldChg>
      <pc:sldChg chg="modSp mod">
        <pc:chgData name="秉恒 李" userId="adbfa3e5154d3d68" providerId="LiveId" clId="{9D0FF511-1FDF-4959-B265-AF0F3906ECAE}" dt="2020-08-17T09:10:44.224" v="7846" actId="5793"/>
        <pc:sldMkLst>
          <pc:docMk/>
          <pc:sldMk cId="4099835477" sldId="445"/>
        </pc:sldMkLst>
        <pc:spChg chg="mod">
          <ac:chgData name="秉恒 李" userId="adbfa3e5154d3d68" providerId="LiveId" clId="{9D0FF511-1FDF-4959-B265-AF0F3906ECAE}" dt="2020-08-17T09:10:44.224" v="7846" actId="5793"/>
          <ac:spMkLst>
            <pc:docMk/>
            <pc:sldMk cId="4099835477" sldId="445"/>
            <ac:spMk id="8" creationId="{00000000-0000-0000-0000-000000000000}"/>
          </ac:spMkLst>
        </pc:spChg>
      </pc:sldChg>
      <pc:sldChg chg="addSp delSp modSp del mod">
        <pc:chgData name="秉恒 李" userId="adbfa3e5154d3d68" providerId="LiveId" clId="{9D0FF511-1FDF-4959-B265-AF0F3906ECAE}" dt="2020-08-17T05:34:34.325" v="5079" actId="47"/>
        <pc:sldMkLst>
          <pc:docMk/>
          <pc:sldMk cId="1067199502" sldId="446"/>
        </pc:sldMkLst>
        <pc:spChg chg="mod">
          <ac:chgData name="秉恒 李" userId="adbfa3e5154d3d68" providerId="LiveId" clId="{9D0FF511-1FDF-4959-B265-AF0F3906ECAE}" dt="2020-08-10T05:38:44.407" v="4176"/>
          <ac:spMkLst>
            <pc:docMk/>
            <pc:sldMk cId="1067199502" sldId="446"/>
            <ac:spMk id="4" creationId="{00000000-0000-0000-0000-000000000000}"/>
          </ac:spMkLst>
        </pc:spChg>
        <pc:spChg chg="mod topLvl">
          <ac:chgData name="秉恒 李" userId="adbfa3e5154d3d68" providerId="LiveId" clId="{9D0FF511-1FDF-4959-B265-AF0F3906ECAE}" dt="2020-08-10T07:49:43.590" v="4812" actId="207"/>
          <ac:spMkLst>
            <pc:docMk/>
            <pc:sldMk cId="1067199502" sldId="446"/>
            <ac:spMk id="6" creationId="{616A8874-2745-4E8A-B070-C9FCFAECD72C}"/>
          </ac:spMkLst>
        </pc:spChg>
        <pc:spChg chg="mod topLvl">
          <ac:chgData name="秉恒 李" userId="adbfa3e5154d3d68" providerId="LiveId" clId="{9D0FF511-1FDF-4959-B265-AF0F3906ECAE}" dt="2020-08-10T05:39:16.258" v="4199" actId="1076"/>
          <ac:spMkLst>
            <pc:docMk/>
            <pc:sldMk cId="1067199502" sldId="446"/>
            <ac:spMk id="7" creationId="{25355665-7B05-4ADF-B975-8B56477A72FF}"/>
          </ac:spMkLst>
        </pc:spChg>
        <pc:spChg chg="del mod topLvl">
          <ac:chgData name="秉恒 李" userId="adbfa3e5154d3d68" providerId="LiveId" clId="{9D0FF511-1FDF-4959-B265-AF0F3906ECAE}" dt="2020-08-10T05:36:17.665" v="3996" actId="478"/>
          <ac:spMkLst>
            <pc:docMk/>
            <pc:sldMk cId="1067199502" sldId="446"/>
            <ac:spMk id="9" creationId="{25355665-7B05-4ADF-B975-8B56477A72FF}"/>
          </ac:spMkLst>
        </pc:spChg>
        <pc:spChg chg="mod topLvl">
          <ac:chgData name="秉恒 李" userId="adbfa3e5154d3d68" providerId="LiveId" clId="{9D0FF511-1FDF-4959-B265-AF0F3906ECAE}" dt="2020-08-10T05:39:16.258" v="4199" actId="1076"/>
          <ac:spMkLst>
            <pc:docMk/>
            <pc:sldMk cId="1067199502" sldId="446"/>
            <ac:spMk id="11" creationId="{90E82098-3729-4CC7-BC1F-CF6783253C87}"/>
          </ac:spMkLst>
        </pc:spChg>
        <pc:spChg chg="mod topLvl">
          <ac:chgData name="秉恒 李" userId="adbfa3e5154d3d68" providerId="LiveId" clId="{9D0FF511-1FDF-4959-B265-AF0F3906ECAE}" dt="2020-08-10T05:39:16.258" v="4199" actId="1076"/>
          <ac:spMkLst>
            <pc:docMk/>
            <pc:sldMk cId="1067199502" sldId="446"/>
            <ac:spMk id="12" creationId="{ECB5A4C2-8A95-4BC7-8064-046574A9EECB}"/>
          </ac:spMkLst>
        </pc:spChg>
        <pc:spChg chg="mod topLvl">
          <ac:chgData name="秉恒 李" userId="adbfa3e5154d3d68" providerId="LiveId" clId="{9D0FF511-1FDF-4959-B265-AF0F3906ECAE}" dt="2020-08-10T05:39:16.258" v="4199" actId="1076"/>
          <ac:spMkLst>
            <pc:docMk/>
            <pc:sldMk cId="1067199502" sldId="446"/>
            <ac:spMk id="13" creationId="{11A3F8BE-DF07-4636-926A-B7FAB934A68A}"/>
          </ac:spMkLst>
        </pc:spChg>
        <pc:spChg chg="mod topLvl">
          <ac:chgData name="秉恒 李" userId="adbfa3e5154d3d68" providerId="LiveId" clId="{9D0FF511-1FDF-4959-B265-AF0F3906ECAE}" dt="2020-08-10T05:39:16.258" v="4199" actId="1076"/>
          <ac:spMkLst>
            <pc:docMk/>
            <pc:sldMk cId="1067199502" sldId="446"/>
            <ac:spMk id="14" creationId="{47F68B4B-89AD-4C41-BB01-5175FECAC91D}"/>
          </ac:spMkLst>
        </pc:spChg>
        <pc:spChg chg="del mod topLvl">
          <ac:chgData name="秉恒 李" userId="adbfa3e5154d3d68" providerId="LiveId" clId="{9D0FF511-1FDF-4959-B265-AF0F3906ECAE}" dt="2020-08-10T05:38:51.824" v="4178" actId="478"/>
          <ac:spMkLst>
            <pc:docMk/>
            <pc:sldMk cId="1067199502" sldId="446"/>
            <ac:spMk id="15" creationId="{47F68B4B-89AD-4C41-BB01-5175FECAC91D}"/>
          </ac:spMkLst>
        </pc:spChg>
        <pc:spChg chg="mod topLvl">
          <ac:chgData name="秉恒 李" userId="adbfa3e5154d3d68" providerId="LiveId" clId="{9D0FF511-1FDF-4959-B265-AF0F3906ECAE}" dt="2020-08-10T05:39:16.258" v="4199" actId="1076"/>
          <ac:spMkLst>
            <pc:docMk/>
            <pc:sldMk cId="1067199502" sldId="446"/>
            <ac:spMk id="16" creationId="{00000000-0000-0000-0000-000000000000}"/>
          </ac:spMkLst>
        </pc:spChg>
        <pc:spChg chg="add mod">
          <ac:chgData name="秉恒 李" userId="adbfa3e5154d3d68" providerId="LiveId" clId="{9D0FF511-1FDF-4959-B265-AF0F3906ECAE}" dt="2020-08-10T05:39:16.258" v="4199" actId="1076"/>
          <ac:spMkLst>
            <pc:docMk/>
            <pc:sldMk cId="1067199502" sldId="446"/>
            <ac:spMk id="18" creationId="{EF453C05-9412-4B52-82C1-5DD50A093597}"/>
          </ac:spMkLst>
        </pc:spChg>
        <pc:spChg chg="add del mod">
          <ac:chgData name="秉恒 李" userId="adbfa3e5154d3d68" providerId="LiveId" clId="{9D0FF511-1FDF-4959-B265-AF0F3906ECAE}" dt="2020-08-10T05:38:51.824" v="4178" actId="478"/>
          <ac:spMkLst>
            <pc:docMk/>
            <pc:sldMk cId="1067199502" sldId="446"/>
            <ac:spMk id="19" creationId="{1257907D-6177-46C1-ABBC-2E509491EE6A}"/>
          </ac:spMkLst>
        </pc:spChg>
        <pc:spChg chg="add del mod">
          <ac:chgData name="秉恒 李" userId="adbfa3e5154d3d68" providerId="LiveId" clId="{9D0FF511-1FDF-4959-B265-AF0F3906ECAE}" dt="2020-08-10T05:38:30.091" v="4135" actId="478"/>
          <ac:spMkLst>
            <pc:docMk/>
            <pc:sldMk cId="1067199502" sldId="446"/>
            <ac:spMk id="20" creationId="{D0256C98-DA9A-418E-B427-70ADD9E16F32}"/>
          </ac:spMkLst>
        </pc:spChg>
        <pc:spChg chg="mod topLvl">
          <ac:chgData name="秉恒 李" userId="adbfa3e5154d3d68" providerId="LiveId" clId="{9D0FF511-1FDF-4959-B265-AF0F3906ECAE}" dt="2020-08-10T05:39:16.258" v="4199" actId="1076"/>
          <ac:spMkLst>
            <pc:docMk/>
            <pc:sldMk cId="1067199502" sldId="446"/>
            <ac:spMk id="23" creationId="{00000000-0000-0000-0000-000000000000}"/>
          </ac:spMkLst>
        </pc:spChg>
        <pc:spChg chg="add del mod">
          <ac:chgData name="秉恒 李" userId="adbfa3e5154d3d68" providerId="LiveId" clId="{9D0FF511-1FDF-4959-B265-AF0F3906ECAE}" dt="2020-08-10T05:38:51.824" v="4178" actId="478"/>
          <ac:spMkLst>
            <pc:docMk/>
            <pc:sldMk cId="1067199502" sldId="446"/>
            <ac:spMk id="28" creationId="{737F6D62-925F-45BD-BCD5-68920F52ED1F}"/>
          </ac:spMkLst>
        </pc:spChg>
        <pc:spChg chg="add del mod">
          <ac:chgData name="秉恒 李" userId="adbfa3e5154d3d68" providerId="LiveId" clId="{9D0FF511-1FDF-4959-B265-AF0F3906ECAE}" dt="2020-08-10T05:38:51.824" v="4178" actId="478"/>
          <ac:spMkLst>
            <pc:docMk/>
            <pc:sldMk cId="1067199502" sldId="446"/>
            <ac:spMk id="31" creationId="{4AE9E822-6A61-4DDC-92C2-5719319EA967}"/>
          </ac:spMkLst>
        </pc:spChg>
        <pc:spChg chg="mod">
          <ac:chgData name="秉恒 李" userId="adbfa3e5154d3d68" providerId="LiveId" clId="{9D0FF511-1FDF-4959-B265-AF0F3906ECAE}" dt="2020-08-10T05:36:34.903" v="4001" actId="1076"/>
          <ac:spMkLst>
            <pc:docMk/>
            <pc:sldMk cId="1067199502" sldId="446"/>
            <ac:spMk id="33" creationId="{0CDF7DAF-F488-408B-972F-8899D6CAA47B}"/>
          </ac:spMkLst>
        </pc:spChg>
        <pc:spChg chg="mod">
          <ac:chgData name="秉恒 李" userId="adbfa3e5154d3d68" providerId="LiveId" clId="{9D0FF511-1FDF-4959-B265-AF0F3906ECAE}" dt="2020-08-10T05:36:34.903" v="4001" actId="1076"/>
          <ac:spMkLst>
            <pc:docMk/>
            <pc:sldMk cId="1067199502" sldId="446"/>
            <ac:spMk id="34" creationId="{943522C6-C192-4FA5-BEBF-9F8FF9496858}"/>
          </ac:spMkLst>
        </pc:spChg>
        <pc:spChg chg="mod">
          <ac:chgData name="秉恒 李" userId="adbfa3e5154d3d68" providerId="LiveId" clId="{9D0FF511-1FDF-4959-B265-AF0F3906ECAE}" dt="2020-08-10T05:36:34.903" v="4001" actId="1076"/>
          <ac:spMkLst>
            <pc:docMk/>
            <pc:sldMk cId="1067199502" sldId="446"/>
            <ac:spMk id="35" creationId="{4AA04AFF-4129-4572-AA7A-0CCB29039190}"/>
          </ac:spMkLst>
        </pc:spChg>
        <pc:spChg chg="mod">
          <ac:chgData name="秉恒 李" userId="adbfa3e5154d3d68" providerId="LiveId" clId="{9D0FF511-1FDF-4959-B265-AF0F3906ECAE}" dt="2020-08-10T05:36:34.903" v="4001" actId="1076"/>
          <ac:spMkLst>
            <pc:docMk/>
            <pc:sldMk cId="1067199502" sldId="446"/>
            <ac:spMk id="36" creationId="{B77FD02A-0673-4E89-B735-2F5F9F3F581E}"/>
          </ac:spMkLst>
        </pc:spChg>
        <pc:spChg chg="add del mod">
          <ac:chgData name="秉恒 李" userId="adbfa3e5154d3d68" providerId="LiveId" clId="{9D0FF511-1FDF-4959-B265-AF0F3906ECAE}" dt="2020-08-10T05:36:24.130" v="3999" actId="478"/>
          <ac:spMkLst>
            <pc:docMk/>
            <pc:sldMk cId="1067199502" sldId="446"/>
            <ac:spMk id="37" creationId="{46AD039A-ABA2-41C0-AE93-CF81ED6FB555}"/>
          </ac:spMkLst>
        </pc:spChg>
        <pc:spChg chg="mod">
          <ac:chgData name="秉恒 李" userId="adbfa3e5154d3d68" providerId="LiveId" clId="{9D0FF511-1FDF-4959-B265-AF0F3906ECAE}" dt="2020-08-10T05:39:16.258" v="4199" actId="1076"/>
          <ac:spMkLst>
            <pc:docMk/>
            <pc:sldMk cId="1067199502" sldId="446"/>
            <ac:spMk id="56" creationId="{00000000-0000-0000-0000-000000000000}"/>
          </ac:spMkLst>
        </pc:spChg>
        <pc:spChg chg="mod">
          <ac:chgData name="秉恒 李" userId="adbfa3e5154d3d68" providerId="LiveId" clId="{9D0FF511-1FDF-4959-B265-AF0F3906ECAE}" dt="2020-08-10T05:39:16.258" v="4199" actId="1076"/>
          <ac:spMkLst>
            <pc:docMk/>
            <pc:sldMk cId="1067199502" sldId="446"/>
            <ac:spMk id="59" creationId="{00000000-0000-0000-0000-000000000000}"/>
          </ac:spMkLst>
        </pc:spChg>
        <pc:spChg chg="mod">
          <ac:chgData name="秉恒 李" userId="adbfa3e5154d3d68" providerId="LiveId" clId="{9D0FF511-1FDF-4959-B265-AF0F3906ECAE}" dt="2020-08-10T07:49:36.232" v="4811" actId="207"/>
          <ac:spMkLst>
            <pc:docMk/>
            <pc:sldMk cId="1067199502" sldId="446"/>
            <ac:spMk id="61" creationId="{00000000-0000-0000-0000-000000000000}"/>
          </ac:spMkLst>
        </pc:spChg>
        <pc:grpChg chg="del">
          <ac:chgData name="秉恒 李" userId="adbfa3e5154d3d68" providerId="LiveId" clId="{9D0FF511-1FDF-4959-B265-AF0F3906ECAE}" dt="2020-08-10T05:36:14.295" v="3995" actId="165"/>
          <ac:grpSpMkLst>
            <pc:docMk/>
            <pc:sldMk cId="1067199502" sldId="446"/>
            <ac:grpSpMk id="2" creationId="{00000000-0000-0000-0000-000000000000}"/>
          </ac:grpSpMkLst>
        </pc:grpChg>
        <pc:grpChg chg="add del mod">
          <ac:chgData name="秉恒 李" userId="adbfa3e5154d3d68" providerId="LiveId" clId="{9D0FF511-1FDF-4959-B265-AF0F3906ECAE}" dt="2020-08-10T05:37:00.933" v="4029" actId="478"/>
          <ac:grpSpMkLst>
            <pc:docMk/>
            <pc:sldMk cId="1067199502" sldId="446"/>
            <ac:grpSpMk id="32" creationId="{A2384ECA-EBCD-4EE1-B022-859656B3EC02}"/>
          </ac:grpSpMkLst>
        </pc:grpChg>
        <pc:picChg chg="mod topLvl">
          <ac:chgData name="秉恒 李" userId="adbfa3e5154d3d68" providerId="LiveId" clId="{9D0FF511-1FDF-4959-B265-AF0F3906ECAE}" dt="2020-08-10T05:39:16.258" v="4199" actId="1076"/>
          <ac:picMkLst>
            <pc:docMk/>
            <pc:sldMk cId="1067199502" sldId="446"/>
            <ac:picMk id="5" creationId="{00000000-0000-0000-0000-000000000000}"/>
          </ac:picMkLst>
        </pc:picChg>
        <pc:picChg chg="mod topLvl">
          <ac:chgData name="秉恒 李" userId="adbfa3e5154d3d68" providerId="LiveId" clId="{9D0FF511-1FDF-4959-B265-AF0F3906ECAE}" dt="2020-08-10T05:39:16.258" v="4199" actId="1076"/>
          <ac:picMkLst>
            <pc:docMk/>
            <pc:sldMk cId="1067199502" sldId="446"/>
            <ac:picMk id="8" creationId="{4A03C1FD-21C6-4AC6-9E92-07DFDB165AFA}"/>
          </ac:picMkLst>
        </pc:picChg>
        <pc:picChg chg="del mod topLvl">
          <ac:chgData name="秉恒 李" userId="adbfa3e5154d3d68" providerId="LiveId" clId="{9D0FF511-1FDF-4959-B265-AF0F3906ECAE}" dt="2020-08-10T05:36:17.665" v="3996" actId="478"/>
          <ac:picMkLst>
            <pc:docMk/>
            <pc:sldMk cId="1067199502" sldId="446"/>
            <ac:picMk id="10" creationId="{4A03C1FD-21C6-4AC6-9E92-07DFDB165AFA}"/>
          </ac:picMkLst>
        </pc:picChg>
        <pc:picChg chg="add del mod">
          <ac:chgData name="秉恒 李" userId="adbfa3e5154d3d68" providerId="LiveId" clId="{9D0FF511-1FDF-4959-B265-AF0F3906ECAE}" dt="2020-08-10T05:38:51.824" v="4178" actId="478"/>
          <ac:picMkLst>
            <pc:docMk/>
            <pc:sldMk cId="1067199502" sldId="446"/>
            <ac:picMk id="29" creationId="{01067012-FC0A-48AF-9267-C9FC26B242E3}"/>
          </ac:picMkLst>
        </pc:picChg>
        <pc:picChg chg="add del mod">
          <ac:chgData name="秉恒 李" userId="adbfa3e5154d3d68" providerId="LiveId" clId="{9D0FF511-1FDF-4959-B265-AF0F3906ECAE}" dt="2020-08-10T05:38:51.824" v="4178" actId="478"/>
          <ac:picMkLst>
            <pc:docMk/>
            <pc:sldMk cId="1067199502" sldId="446"/>
            <ac:picMk id="30" creationId="{3CA51D30-2050-4118-B28A-E7D246C611AE}"/>
          </ac:picMkLst>
        </pc:picChg>
        <pc:picChg chg="mod">
          <ac:chgData name="秉恒 李" userId="adbfa3e5154d3d68" providerId="LiveId" clId="{9D0FF511-1FDF-4959-B265-AF0F3906ECAE}" dt="2020-08-10T05:39:16.258" v="4199" actId="1076"/>
          <ac:picMkLst>
            <pc:docMk/>
            <pc:sldMk cId="1067199502" sldId="446"/>
            <ac:picMk id="55" creationId="{00000000-0000-0000-0000-000000000000}"/>
          </ac:picMkLst>
        </pc:picChg>
        <pc:picChg chg="mod">
          <ac:chgData name="秉恒 李" userId="adbfa3e5154d3d68" providerId="LiveId" clId="{9D0FF511-1FDF-4959-B265-AF0F3906ECAE}" dt="2020-08-10T05:39:16.258" v="4199" actId="1076"/>
          <ac:picMkLst>
            <pc:docMk/>
            <pc:sldMk cId="1067199502" sldId="446"/>
            <ac:picMk id="57" creationId="{00000000-0000-0000-0000-000000000000}"/>
          </ac:picMkLst>
        </pc:picChg>
        <pc:picChg chg="mod">
          <ac:chgData name="秉恒 李" userId="adbfa3e5154d3d68" providerId="LiveId" clId="{9D0FF511-1FDF-4959-B265-AF0F3906ECAE}" dt="2020-08-10T05:39:16.258" v="4199" actId="1076"/>
          <ac:picMkLst>
            <pc:docMk/>
            <pc:sldMk cId="1067199502" sldId="446"/>
            <ac:picMk id="70" creationId="{00000000-0000-0000-0000-000000000000}"/>
          </ac:picMkLst>
        </pc:picChg>
        <pc:cxnChg chg="mod">
          <ac:chgData name="秉恒 李" userId="adbfa3e5154d3d68" providerId="LiveId" clId="{9D0FF511-1FDF-4959-B265-AF0F3906ECAE}" dt="2020-08-10T05:39:16.258" v="4199" actId="1076"/>
          <ac:cxnSpMkLst>
            <pc:docMk/>
            <pc:sldMk cId="1067199502" sldId="446"/>
            <ac:cxnSpMk id="62" creationId="{8B457704-0133-4ACF-A37B-0D32D7D174FC}"/>
          </ac:cxnSpMkLst>
        </pc:cxnChg>
        <pc:cxnChg chg="mod">
          <ac:chgData name="秉恒 李" userId="adbfa3e5154d3d68" providerId="LiveId" clId="{9D0FF511-1FDF-4959-B265-AF0F3906ECAE}" dt="2020-08-10T07:49:29.445" v="4808" actId="20577"/>
          <ac:cxnSpMkLst>
            <pc:docMk/>
            <pc:sldMk cId="1067199502" sldId="446"/>
            <ac:cxnSpMk id="64" creationId="{8B457704-0133-4ACF-A37B-0D32D7D174FC}"/>
          </ac:cxnSpMkLst>
        </pc:cxnChg>
        <pc:cxnChg chg="mod">
          <ac:chgData name="秉恒 李" userId="adbfa3e5154d3d68" providerId="LiveId" clId="{9D0FF511-1FDF-4959-B265-AF0F3906ECAE}" dt="2020-08-10T05:39:16.258" v="4199" actId="1076"/>
          <ac:cxnSpMkLst>
            <pc:docMk/>
            <pc:sldMk cId="1067199502" sldId="446"/>
            <ac:cxnSpMk id="67" creationId="{8B457704-0133-4ACF-A37B-0D32D7D174FC}"/>
          </ac:cxnSpMkLst>
        </pc:cxnChg>
      </pc:sldChg>
      <pc:sldChg chg="addSp delSp modSp mod">
        <pc:chgData name="秉恒 李" userId="adbfa3e5154d3d68" providerId="LiveId" clId="{9D0FF511-1FDF-4959-B265-AF0F3906ECAE}" dt="2020-08-17T08:31:26.005" v="7059" actId="20577"/>
        <pc:sldMkLst>
          <pc:docMk/>
          <pc:sldMk cId="2944079399" sldId="447"/>
        </pc:sldMkLst>
        <pc:spChg chg="mod">
          <ac:chgData name="秉恒 李" userId="adbfa3e5154d3d68" providerId="LiveId" clId="{9D0FF511-1FDF-4959-B265-AF0F3906ECAE}" dt="2020-08-17T08:31:26.005" v="7059" actId="20577"/>
          <ac:spMkLst>
            <pc:docMk/>
            <pc:sldMk cId="2944079399" sldId="447"/>
            <ac:spMk id="4" creationId="{00000000-0000-0000-0000-000000000000}"/>
          </ac:spMkLst>
        </pc:spChg>
        <pc:spChg chg="add mod">
          <ac:chgData name="秉恒 李" userId="adbfa3e5154d3d68" providerId="LiveId" clId="{9D0FF511-1FDF-4959-B265-AF0F3906ECAE}" dt="2020-08-10T03:37:13.058" v="79" actId="1076"/>
          <ac:spMkLst>
            <pc:docMk/>
            <pc:sldMk cId="2944079399" sldId="447"/>
            <ac:spMk id="6" creationId="{7AE1A7E9-5AD9-4498-A4FF-D761FEE4AFF8}"/>
          </ac:spMkLst>
        </pc:spChg>
        <pc:spChg chg="add mod">
          <ac:chgData name="秉恒 李" userId="adbfa3e5154d3d68" providerId="LiveId" clId="{9D0FF511-1FDF-4959-B265-AF0F3906ECAE}" dt="2020-08-10T03:37:18.306" v="88"/>
          <ac:spMkLst>
            <pc:docMk/>
            <pc:sldMk cId="2944079399" sldId="447"/>
            <ac:spMk id="7" creationId="{9FE199DD-34AB-46B6-B68A-8D2E9B052B53}"/>
          </ac:spMkLst>
        </pc:spChg>
        <pc:spChg chg="mod">
          <ac:chgData name="秉恒 李" userId="adbfa3e5154d3d68" providerId="LiveId" clId="{9D0FF511-1FDF-4959-B265-AF0F3906ECAE}" dt="2020-08-17T07:31:07.195" v="5809" actId="20577"/>
          <ac:spMkLst>
            <pc:docMk/>
            <pc:sldMk cId="2944079399" sldId="447"/>
            <ac:spMk id="19" creationId="{00000000-0000-0000-0000-000000000000}"/>
          </ac:spMkLst>
        </pc:spChg>
        <pc:grpChg chg="add mod">
          <ac:chgData name="秉恒 李" userId="adbfa3e5154d3d68" providerId="LiveId" clId="{9D0FF511-1FDF-4959-B265-AF0F3906ECAE}" dt="2020-08-10T03:36:46.996" v="9" actId="14100"/>
          <ac:grpSpMkLst>
            <pc:docMk/>
            <pc:sldMk cId="2944079399" sldId="447"/>
            <ac:grpSpMk id="5" creationId="{395018F9-A89E-4666-8A08-A565CB716E0D}"/>
          </ac:grpSpMkLst>
        </pc:grpChg>
        <pc:grpChg chg="del mod">
          <ac:chgData name="秉恒 李" userId="adbfa3e5154d3d68" providerId="LiveId" clId="{9D0FF511-1FDF-4959-B265-AF0F3906ECAE}" dt="2020-08-10T03:36:38.960" v="7" actId="165"/>
          <ac:grpSpMkLst>
            <pc:docMk/>
            <pc:sldMk cId="2944079399" sldId="447"/>
            <ac:grpSpMk id="54" creationId="{00000000-0000-0000-0000-000000000000}"/>
          </ac:grpSpMkLst>
        </pc:grpChg>
        <pc:picChg chg="add mod">
          <ac:chgData name="秉恒 李" userId="adbfa3e5154d3d68" providerId="LiveId" clId="{9D0FF511-1FDF-4959-B265-AF0F3906ECAE}" dt="2020-08-10T03:36:25.167" v="6" actId="1076"/>
          <ac:picMkLst>
            <pc:docMk/>
            <pc:sldMk cId="2944079399" sldId="447"/>
            <ac:picMk id="2" creationId="{0D78FC30-5945-4BD0-AAB9-971F32066EB7}"/>
          </ac:picMkLst>
        </pc:picChg>
        <pc:picChg chg="mod topLvl">
          <ac:chgData name="秉恒 李" userId="adbfa3e5154d3d68" providerId="LiveId" clId="{9D0FF511-1FDF-4959-B265-AF0F3906ECAE}" dt="2020-08-10T03:36:43.843" v="8" actId="164"/>
          <ac:picMkLst>
            <pc:docMk/>
            <pc:sldMk cId="2944079399" sldId="447"/>
            <ac:picMk id="18" creationId="{00000000-0000-0000-0000-000000000000}"/>
          </ac:picMkLst>
        </pc:picChg>
        <pc:picChg chg="mod topLvl">
          <ac:chgData name="秉恒 李" userId="adbfa3e5154d3d68" providerId="LiveId" clId="{9D0FF511-1FDF-4959-B265-AF0F3906ECAE}" dt="2020-08-10T03:36:43.843" v="8" actId="164"/>
          <ac:picMkLst>
            <pc:docMk/>
            <pc:sldMk cId="2944079399" sldId="447"/>
            <ac:picMk id="25" creationId="{00000000-0000-0000-0000-000000000000}"/>
          </ac:picMkLst>
        </pc:picChg>
        <pc:picChg chg="mod topLvl">
          <ac:chgData name="秉恒 李" userId="adbfa3e5154d3d68" providerId="LiveId" clId="{9D0FF511-1FDF-4959-B265-AF0F3906ECAE}" dt="2020-08-10T03:36:43.843" v="8" actId="164"/>
          <ac:picMkLst>
            <pc:docMk/>
            <pc:sldMk cId="2944079399" sldId="447"/>
            <ac:picMk id="26" creationId="{00000000-0000-0000-0000-000000000000}"/>
          </ac:picMkLst>
        </pc:picChg>
        <pc:picChg chg="mod topLvl">
          <ac:chgData name="秉恒 李" userId="adbfa3e5154d3d68" providerId="LiveId" clId="{9D0FF511-1FDF-4959-B265-AF0F3906ECAE}" dt="2020-08-10T03:36:43.843" v="8" actId="164"/>
          <ac:picMkLst>
            <pc:docMk/>
            <pc:sldMk cId="2944079399" sldId="447"/>
            <ac:picMk id="27" creationId="{00000000-0000-0000-0000-000000000000}"/>
          </ac:picMkLst>
        </pc:picChg>
        <pc:picChg chg="mod topLvl">
          <ac:chgData name="秉恒 李" userId="adbfa3e5154d3d68" providerId="LiveId" clId="{9D0FF511-1FDF-4959-B265-AF0F3906ECAE}" dt="2020-08-10T03:36:43.843" v="8" actId="164"/>
          <ac:picMkLst>
            <pc:docMk/>
            <pc:sldMk cId="2944079399" sldId="447"/>
            <ac:picMk id="28" creationId="{00000000-0000-0000-0000-000000000000}"/>
          </ac:picMkLst>
        </pc:picChg>
        <pc:picChg chg="mod topLvl">
          <ac:chgData name="秉恒 李" userId="adbfa3e5154d3d68" providerId="LiveId" clId="{9D0FF511-1FDF-4959-B265-AF0F3906ECAE}" dt="2020-08-10T03:36:43.843" v="8" actId="164"/>
          <ac:picMkLst>
            <pc:docMk/>
            <pc:sldMk cId="2944079399" sldId="447"/>
            <ac:picMk id="29" creationId="{00000000-0000-0000-0000-000000000000}"/>
          </ac:picMkLst>
        </pc:picChg>
        <pc:picChg chg="mod topLvl">
          <ac:chgData name="秉恒 李" userId="adbfa3e5154d3d68" providerId="LiveId" clId="{9D0FF511-1FDF-4959-B265-AF0F3906ECAE}" dt="2020-08-10T03:36:43.843" v="8" actId="164"/>
          <ac:picMkLst>
            <pc:docMk/>
            <pc:sldMk cId="2944079399" sldId="447"/>
            <ac:picMk id="30" creationId="{00000000-0000-0000-0000-000000000000}"/>
          </ac:picMkLst>
        </pc:picChg>
        <pc:picChg chg="mod topLvl">
          <ac:chgData name="秉恒 李" userId="adbfa3e5154d3d68" providerId="LiveId" clId="{9D0FF511-1FDF-4959-B265-AF0F3906ECAE}" dt="2020-08-10T03:36:43.843" v="8" actId="164"/>
          <ac:picMkLst>
            <pc:docMk/>
            <pc:sldMk cId="2944079399" sldId="447"/>
            <ac:picMk id="31" creationId="{00000000-0000-0000-0000-000000000000}"/>
          </ac:picMkLst>
        </pc:picChg>
        <pc:picChg chg="mod topLvl">
          <ac:chgData name="秉恒 李" userId="adbfa3e5154d3d68" providerId="LiveId" clId="{9D0FF511-1FDF-4959-B265-AF0F3906ECAE}" dt="2020-08-10T03:36:43.843" v="8" actId="164"/>
          <ac:picMkLst>
            <pc:docMk/>
            <pc:sldMk cId="2944079399" sldId="447"/>
            <ac:picMk id="32" creationId="{00000000-0000-0000-0000-000000000000}"/>
          </ac:picMkLst>
        </pc:picChg>
        <pc:picChg chg="mod topLvl">
          <ac:chgData name="秉恒 李" userId="adbfa3e5154d3d68" providerId="LiveId" clId="{9D0FF511-1FDF-4959-B265-AF0F3906ECAE}" dt="2020-08-10T03:36:43.843" v="8" actId="164"/>
          <ac:picMkLst>
            <pc:docMk/>
            <pc:sldMk cId="2944079399" sldId="447"/>
            <ac:picMk id="34" creationId="{00000000-0000-0000-0000-000000000000}"/>
          </ac:picMkLst>
        </pc:picChg>
        <pc:picChg chg="mod topLvl">
          <ac:chgData name="秉恒 李" userId="adbfa3e5154d3d68" providerId="LiveId" clId="{9D0FF511-1FDF-4959-B265-AF0F3906ECAE}" dt="2020-08-10T03:36:43.843" v="8" actId="164"/>
          <ac:picMkLst>
            <pc:docMk/>
            <pc:sldMk cId="2944079399" sldId="447"/>
            <ac:picMk id="35" creationId="{00000000-0000-0000-0000-000000000000}"/>
          </ac:picMkLst>
        </pc:picChg>
        <pc:picChg chg="mod topLvl">
          <ac:chgData name="秉恒 李" userId="adbfa3e5154d3d68" providerId="LiveId" clId="{9D0FF511-1FDF-4959-B265-AF0F3906ECAE}" dt="2020-08-10T03:36:43.843" v="8" actId="164"/>
          <ac:picMkLst>
            <pc:docMk/>
            <pc:sldMk cId="2944079399" sldId="447"/>
            <ac:picMk id="36" creationId="{00000000-0000-0000-0000-000000000000}"/>
          </ac:picMkLst>
        </pc:picChg>
        <pc:picChg chg="mod topLvl">
          <ac:chgData name="秉恒 李" userId="adbfa3e5154d3d68" providerId="LiveId" clId="{9D0FF511-1FDF-4959-B265-AF0F3906ECAE}" dt="2020-08-10T03:36:43.843" v="8" actId="164"/>
          <ac:picMkLst>
            <pc:docMk/>
            <pc:sldMk cId="2944079399" sldId="447"/>
            <ac:picMk id="37" creationId="{00000000-0000-0000-0000-000000000000}"/>
          </ac:picMkLst>
        </pc:picChg>
        <pc:picChg chg="mod topLvl">
          <ac:chgData name="秉恒 李" userId="adbfa3e5154d3d68" providerId="LiveId" clId="{9D0FF511-1FDF-4959-B265-AF0F3906ECAE}" dt="2020-08-10T03:36:43.843" v="8" actId="164"/>
          <ac:picMkLst>
            <pc:docMk/>
            <pc:sldMk cId="2944079399" sldId="447"/>
            <ac:picMk id="38" creationId="{00000000-0000-0000-0000-000000000000}"/>
          </ac:picMkLst>
        </pc:picChg>
        <pc:picChg chg="mod topLvl">
          <ac:chgData name="秉恒 李" userId="adbfa3e5154d3d68" providerId="LiveId" clId="{9D0FF511-1FDF-4959-B265-AF0F3906ECAE}" dt="2020-08-10T03:36:43.843" v="8" actId="164"/>
          <ac:picMkLst>
            <pc:docMk/>
            <pc:sldMk cId="2944079399" sldId="447"/>
            <ac:picMk id="39" creationId="{00000000-0000-0000-0000-000000000000}"/>
          </ac:picMkLst>
        </pc:picChg>
        <pc:picChg chg="mod topLvl">
          <ac:chgData name="秉恒 李" userId="adbfa3e5154d3d68" providerId="LiveId" clId="{9D0FF511-1FDF-4959-B265-AF0F3906ECAE}" dt="2020-08-10T03:36:43.843" v="8" actId="164"/>
          <ac:picMkLst>
            <pc:docMk/>
            <pc:sldMk cId="2944079399" sldId="447"/>
            <ac:picMk id="40" creationId="{00000000-0000-0000-0000-000000000000}"/>
          </ac:picMkLst>
        </pc:picChg>
        <pc:picChg chg="mod topLvl">
          <ac:chgData name="秉恒 李" userId="adbfa3e5154d3d68" providerId="LiveId" clId="{9D0FF511-1FDF-4959-B265-AF0F3906ECAE}" dt="2020-08-10T03:36:43.843" v="8" actId="164"/>
          <ac:picMkLst>
            <pc:docMk/>
            <pc:sldMk cId="2944079399" sldId="447"/>
            <ac:picMk id="41" creationId="{00000000-0000-0000-0000-000000000000}"/>
          </ac:picMkLst>
        </pc:picChg>
        <pc:picChg chg="mod topLvl">
          <ac:chgData name="秉恒 李" userId="adbfa3e5154d3d68" providerId="LiveId" clId="{9D0FF511-1FDF-4959-B265-AF0F3906ECAE}" dt="2020-08-10T03:36:43.843" v="8" actId="164"/>
          <ac:picMkLst>
            <pc:docMk/>
            <pc:sldMk cId="2944079399" sldId="447"/>
            <ac:picMk id="42" creationId="{00000000-0000-0000-0000-000000000000}"/>
          </ac:picMkLst>
        </pc:picChg>
        <pc:picChg chg="mod topLvl">
          <ac:chgData name="秉恒 李" userId="adbfa3e5154d3d68" providerId="LiveId" clId="{9D0FF511-1FDF-4959-B265-AF0F3906ECAE}" dt="2020-08-10T03:36:43.843" v="8" actId="164"/>
          <ac:picMkLst>
            <pc:docMk/>
            <pc:sldMk cId="2944079399" sldId="447"/>
            <ac:picMk id="43" creationId="{00000000-0000-0000-0000-000000000000}"/>
          </ac:picMkLst>
        </pc:picChg>
        <pc:picChg chg="mod topLvl">
          <ac:chgData name="秉恒 李" userId="adbfa3e5154d3d68" providerId="LiveId" clId="{9D0FF511-1FDF-4959-B265-AF0F3906ECAE}" dt="2020-08-10T03:36:43.843" v="8" actId="164"/>
          <ac:picMkLst>
            <pc:docMk/>
            <pc:sldMk cId="2944079399" sldId="447"/>
            <ac:picMk id="44" creationId="{00000000-0000-0000-0000-000000000000}"/>
          </ac:picMkLst>
        </pc:picChg>
        <pc:picChg chg="mod topLvl">
          <ac:chgData name="秉恒 李" userId="adbfa3e5154d3d68" providerId="LiveId" clId="{9D0FF511-1FDF-4959-B265-AF0F3906ECAE}" dt="2020-08-10T03:36:43.843" v="8" actId="164"/>
          <ac:picMkLst>
            <pc:docMk/>
            <pc:sldMk cId="2944079399" sldId="447"/>
            <ac:picMk id="45" creationId="{00000000-0000-0000-0000-000000000000}"/>
          </ac:picMkLst>
        </pc:picChg>
        <pc:picChg chg="mod topLvl">
          <ac:chgData name="秉恒 李" userId="adbfa3e5154d3d68" providerId="LiveId" clId="{9D0FF511-1FDF-4959-B265-AF0F3906ECAE}" dt="2020-08-10T03:36:43.843" v="8" actId="164"/>
          <ac:picMkLst>
            <pc:docMk/>
            <pc:sldMk cId="2944079399" sldId="447"/>
            <ac:picMk id="46" creationId="{00000000-0000-0000-0000-000000000000}"/>
          </ac:picMkLst>
        </pc:picChg>
        <pc:picChg chg="mod topLvl">
          <ac:chgData name="秉恒 李" userId="adbfa3e5154d3d68" providerId="LiveId" clId="{9D0FF511-1FDF-4959-B265-AF0F3906ECAE}" dt="2020-08-10T03:36:43.843" v="8" actId="164"/>
          <ac:picMkLst>
            <pc:docMk/>
            <pc:sldMk cId="2944079399" sldId="447"/>
            <ac:picMk id="47" creationId="{00000000-0000-0000-0000-000000000000}"/>
          </ac:picMkLst>
        </pc:picChg>
        <pc:picChg chg="mod topLvl">
          <ac:chgData name="秉恒 李" userId="adbfa3e5154d3d68" providerId="LiveId" clId="{9D0FF511-1FDF-4959-B265-AF0F3906ECAE}" dt="2020-08-10T03:36:43.843" v="8" actId="164"/>
          <ac:picMkLst>
            <pc:docMk/>
            <pc:sldMk cId="2944079399" sldId="447"/>
            <ac:picMk id="48" creationId="{00000000-0000-0000-0000-000000000000}"/>
          </ac:picMkLst>
        </pc:picChg>
        <pc:picChg chg="mod topLvl">
          <ac:chgData name="秉恒 李" userId="adbfa3e5154d3d68" providerId="LiveId" clId="{9D0FF511-1FDF-4959-B265-AF0F3906ECAE}" dt="2020-08-10T03:36:43.843" v="8" actId="164"/>
          <ac:picMkLst>
            <pc:docMk/>
            <pc:sldMk cId="2944079399" sldId="447"/>
            <ac:picMk id="49" creationId="{00000000-0000-0000-0000-000000000000}"/>
          </ac:picMkLst>
        </pc:picChg>
        <pc:picChg chg="mod topLvl">
          <ac:chgData name="秉恒 李" userId="adbfa3e5154d3d68" providerId="LiveId" clId="{9D0FF511-1FDF-4959-B265-AF0F3906ECAE}" dt="2020-08-10T03:36:43.843" v="8" actId="164"/>
          <ac:picMkLst>
            <pc:docMk/>
            <pc:sldMk cId="2944079399" sldId="447"/>
            <ac:picMk id="50" creationId="{00000000-0000-0000-0000-000000000000}"/>
          </ac:picMkLst>
        </pc:picChg>
        <pc:picChg chg="mod topLvl">
          <ac:chgData name="秉恒 李" userId="adbfa3e5154d3d68" providerId="LiveId" clId="{9D0FF511-1FDF-4959-B265-AF0F3906ECAE}" dt="2020-08-10T03:36:43.843" v="8" actId="164"/>
          <ac:picMkLst>
            <pc:docMk/>
            <pc:sldMk cId="2944079399" sldId="447"/>
            <ac:picMk id="51" creationId="{00000000-0000-0000-0000-000000000000}"/>
          </ac:picMkLst>
        </pc:picChg>
        <pc:picChg chg="mod topLvl">
          <ac:chgData name="秉恒 李" userId="adbfa3e5154d3d68" providerId="LiveId" clId="{9D0FF511-1FDF-4959-B265-AF0F3906ECAE}" dt="2020-08-10T03:36:43.843" v="8" actId="164"/>
          <ac:picMkLst>
            <pc:docMk/>
            <pc:sldMk cId="2944079399" sldId="447"/>
            <ac:picMk id="52" creationId="{00000000-0000-0000-0000-000000000000}"/>
          </ac:picMkLst>
        </pc:picChg>
        <pc:picChg chg="mod topLvl">
          <ac:chgData name="秉恒 李" userId="adbfa3e5154d3d68" providerId="LiveId" clId="{9D0FF511-1FDF-4959-B265-AF0F3906ECAE}" dt="2020-08-10T03:36:43.843" v="8" actId="164"/>
          <ac:picMkLst>
            <pc:docMk/>
            <pc:sldMk cId="2944079399" sldId="447"/>
            <ac:picMk id="53" creationId="{00000000-0000-0000-0000-000000000000}"/>
          </ac:picMkLst>
        </pc:picChg>
      </pc:sldChg>
      <pc:sldChg chg="modSp del mod">
        <pc:chgData name="秉恒 李" userId="adbfa3e5154d3d68" providerId="LiveId" clId="{9D0FF511-1FDF-4959-B265-AF0F3906ECAE}" dt="2020-08-17T06:43:30.905" v="5588" actId="47"/>
        <pc:sldMkLst>
          <pc:docMk/>
          <pc:sldMk cId="3113870297" sldId="448"/>
        </pc:sldMkLst>
        <pc:spChg chg="mod">
          <ac:chgData name="秉恒 李" userId="adbfa3e5154d3d68" providerId="LiveId" clId="{9D0FF511-1FDF-4959-B265-AF0F3906ECAE}" dt="2020-08-10T05:57:41.747" v="4516" actId="20577"/>
          <ac:spMkLst>
            <pc:docMk/>
            <pc:sldMk cId="3113870297" sldId="448"/>
            <ac:spMk id="4" creationId="{00000000-0000-0000-0000-000000000000}"/>
          </ac:spMkLst>
        </pc:spChg>
      </pc:sldChg>
      <pc:sldChg chg="addSp delSp modSp mod">
        <pc:chgData name="秉恒 李" userId="adbfa3e5154d3d68" providerId="LiveId" clId="{9D0FF511-1FDF-4959-B265-AF0F3906ECAE}" dt="2020-08-17T06:43:50.269" v="5591" actId="20577"/>
        <pc:sldMkLst>
          <pc:docMk/>
          <pc:sldMk cId="4023079107" sldId="449"/>
        </pc:sldMkLst>
        <pc:spChg chg="add mod">
          <ac:chgData name="秉恒 李" userId="adbfa3e5154d3d68" providerId="LiveId" clId="{9D0FF511-1FDF-4959-B265-AF0F3906ECAE}" dt="2020-08-17T06:10:32.441" v="5469" actId="1076"/>
          <ac:spMkLst>
            <pc:docMk/>
            <pc:sldMk cId="4023079107" sldId="449"/>
            <ac:spMk id="2" creationId="{B3545989-EE52-41E6-A96B-5631203B9A08}"/>
          </ac:spMkLst>
        </pc:spChg>
        <pc:spChg chg="mod">
          <ac:chgData name="秉恒 李" userId="adbfa3e5154d3d68" providerId="LiveId" clId="{9D0FF511-1FDF-4959-B265-AF0F3906ECAE}" dt="2020-08-17T06:43:50.269" v="5591" actId="20577"/>
          <ac:spMkLst>
            <pc:docMk/>
            <pc:sldMk cId="4023079107" sldId="449"/>
            <ac:spMk id="4" creationId="{00000000-0000-0000-0000-000000000000}"/>
          </ac:spMkLst>
        </pc:spChg>
        <pc:spChg chg="add mod">
          <ac:chgData name="秉恒 李" userId="adbfa3e5154d3d68" providerId="LiveId" clId="{9D0FF511-1FDF-4959-B265-AF0F3906ECAE}" dt="2020-08-17T06:10:32.441" v="5469" actId="1076"/>
          <ac:spMkLst>
            <pc:docMk/>
            <pc:sldMk cId="4023079107" sldId="449"/>
            <ac:spMk id="5" creationId="{10629B2B-29DE-465A-9450-5F76FF06181B}"/>
          </ac:spMkLst>
        </pc:spChg>
        <pc:spChg chg="del">
          <ac:chgData name="秉恒 李" userId="adbfa3e5154d3d68" providerId="LiveId" clId="{9D0FF511-1FDF-4959-B265-AF0F3906ECAE}" dt="2020-08-10T04:05:42.506" v="2282" actId="478"/>
          <ac:spMkLst>
            <pc:docMk/>
            <pc:sldMk cId="4023079107" sldId="449"/>
            <ac:spMk id="6" creationId="{00000000-0000-0000-0000-000000000000}"/>
          </ac:spMkLst>
        </pc:spChg>
        <pc:spChg chg="add del mod">
          <ac:chgData name="秉恒 李" userId="adbfa3e5154d3d68" providerId="LiveId" clId="{9D0FF511-1FDF-4959-B265-AF0F3906ECAE}" dt="2020-08-17T06:10:22.638" v="5467" actId="478"/>
          <ac:spMkLst>
            <pc:docMk/>
            <pc:sldMk cId="4023079107" sldId="449"/>
            <ac:spMk id="6" creationId="{05501DD7-66E8-4F8D-86CF-AC57D7C5CE2F}"/>
          </ac:spMkLst>
        </pc:spChg>
        <pc:spChg chg="del">
          <ac:chgData name="秉恒 李" userId="adbfa3e5154d3d68" providerId="LiveId" clId="{9D0FF511-1FDF-4959-B265-AF0F3906ECAE}" dt="2020-08-10T04:05:42.506" v="2282" actId="478"/>
          <ac:spMkLst>
            <pc:docMk/>
            <pc:sldMk cId="4023079107" sldId="449"/>
            <ac:spMk id="8" creationId="{00000000-0000-0000-0000-000000000000}"/>
          </ac:spMkLst>
        </pc:spChg>
        <pc:spChg chg="add mod">
          <ac:chgData name="秉恒 李" userId="adbfa3e5154d3d68" providerId="LiveId" clId="{9D0FF511-1FDF-4959-B265-AF0F3906ECAE}" dt="2020-08-17T06:10:32.441" v="5469" actId="1076"/>
          <ac:spMkLst>
            <pc:docMk/>
            <pc:sldMk cId="4023079107" sldId="449"/>
            <ac:spMk id="14" creationId="{B083B9AA-BF98-493B-A382-C9A8E9FA638E}"/>
          </ac:spMkLst>
        </pc:spChg>
        <pc:spChg chg="add mod">
          <ac:chgData name="秉恒 李" userId="adbfa3e5154d3d68" providerId="LiveId" clId="{9D0FF511-1FDF-4959-B265-AF0F3906ECAE}" dt="2020-08-17T06:11:04.003" v="5509" actId="313"/>
          <ac:spMkLst>
            <pc:docMk/>
            <pc:sldMk cId="4023079107" sldId="449"/>
            <ac:spMk id="15" creationId="{FCEC66F9-2AE8-408E-9E34-0B811A736EAA}"/>
          </ac:spMkLst>
        </pc:spChg>
        <pc:spChg chg="add mod">
          <ac:chgData name="秉恒 李" userId="adbfa3e5154d3d68" providerId="LiveId" clId="{9D0FF511-1FDF-4959-B265-AF0F3906ECAE}" dt="2020-08-17T06:10:32.441" v="5469" actId="1076"/>
          <ac:spMkLst>
            <pc:docMk/>
            <pc:sldMk cId="4023079107" sldId="449"/>
            <ac:spMk id="16" creationId="{6E40B0BA-A82A-4AA0-8125-7C01FA6F2CF0}"/>
          </ac:spMkLst>
        </pc:spChg>
        <pc:picChg chg="del">
          <ac:chgData name="秉恒 李" userId="adbfa3e5154d3d68" providerId="LiveId" clId="{9D0FF511-1FDF-4959-B265-AF0F3906ECAE}" dt="2020-08-10T04:05:42.506" v="2282" actId="478"/>
          <ac:picMkLst>
            <pc:docMk/>
            <pc:sldMk cId="4023079107" sldId="449"/>
            <ac:picMk id="5" creationId="{00000000-0000-0000-0000-000000000000}"/>
          </ac:picMkLst>
        </pc:picChg>
        <pc:picChg chg="del">
          <ac:chgData name="秉恒 李" userId="adbfa3e5154d3d68" providerId="LiveId" clId="{9D0FF511-1FDF-4959-B265-AF0F3906ECAE}" dt="2020-08-10T04:05:42.506" v="2282" actId="478"/>
          <ac:picMkLst>
            <pc:docMk/>
            <pc:sldMk cId="4023079107" sldId="449"/>
            <ac:picMk id="7" creationId="{00000000-0000-0000-0000-000000000000}"/>
          </ac:picMkLst>
        </pc:picChg>
        <pc:picChg chg="add mod">
          <ac:chgData name="秉恒 李" userId="adbfa3e5154d3d68" providerId="LiveId" clId="{9D0FF511-1FDF-4959-B265-AF0F3906ECAE}" dt="2020-08-17T06:10:32.441" v="5469" actId="1076"/>
          <ac:picMkLst>
            <pc:docMk/>
            <pc:sldMk cId="4023079107" sldId="449"/>
            <ac:picMk id="10" creationId="{7492975E-7520-42CB-8D35-CB22820919D0}"/>
          </ac:picMkLst>
        </pc:picChg>
        <pc:picChg chg="add del mod">
          <ac:chgData name="秉恒 李" userId="adbfa3e5154d3d68" providerId="LiveId" clId="{9D0FF511-1FDF-4959-B265-AF0F3906ECAE}" dt="2020-08-10T04:14:41.753" v="2683" actId="21"/>
          <ac:picMkLst>
            <pc:docMk/>
            <pc:sldMk cId="4023079107" sldId="449"/>
            <ac:picMk id="12" creationId="{680FB5C4-2ADD-4CB4-AA59-5729B6BE32B6}"/>
          </ac:picMkLst>
        </pc:picChg>
        <pc:picChg chg="add mod">
          <ac:chgData name="秉恒 李" userId="adbfa3e5154d3d68" providerId="LiveId" clId="{9D0FF511-1FDF-4959-B265-AF0F3906ECAE}" dt="2020-08-17T06:10:32.441" v="5469" actId="1076"/>
          <ac:picMkLst>
            <pc:docMk/>
            <pc:sldMk cId="4023079107" sldId="449"/>
            <ac:picMk id="1026" creationId="{45FEA1F2-6357-4C91-8852-30B6E7473F4F}"/>
          </ac:picMkLst>
        </pc:picChg>
      </pc:sldChg>
      <pc:sldChg chg="del">
        <pc:chgData name="秉恒 李" userId="adbfa3e5154d3d68" providerId="LiveId" clId="{9D0FF511-1FDF-4959-B265-AF0F3906ECAE}" dt="2020-08-10T06:17:28.152" v="4681" actId="47"/>
        <pc:sldMkLst>
          <pc:docMk/>
          <pc:sldMk cId="3194516799" sldId="450"/>
        </pc:sldMkLst>
      </pc:sldChg>
      <pc:sldChg chg="addSp delSp modSp new mod ord">
        <pc:chgData name="秉恒 李" userId="adbfa3e5154d3d68" providerId="LiveId" clId="{9D0FF511-1FDF-4959-B265-AF0F3906ECAE}" dt="2020-08-18T02:45:30.730" v="8178" actId="20577"/>
        <pc:sldMkLst>
          <pc:docMk/>
          <pc:sldMk cId="2231495134" sldId="451"/>
        </pc:sldMkLst>
        <pc:spChg chg="add mod">
          <ac:chgData name="秉恒 李" userId="adbfa3e5154d3d68" providerId="LiveId" clId="{9D0FF511-1FDF-4959-B265-AF0F3906ECAE}" dt="2020-08-18T02:45:17.543" v="8172" actId="1076"/>
          <ac:spMkLst>
            <pc:docMk/>
            <pc:sldMk cId="2231495134" sldId="451"/>
            <ac:spMk id="2" creationId="{987C86BD-276A-421B-AE84-B9B91F0DD6C0}"/>
          </ac:spMkLst>
        </pc:spChg>
        <pc:spChg chg="del">
          <ac:chgData name="秉恒 李" userId="adbfa3e5154d3d68" providerId="LiveId" clId="{9D0FF511-1FDF-4959-B265-AF0F3906ECAE}" dt="2020-08-10T03:40:48.167" v="208" actId="478"/>
          <ac:spMkLst>
            <pc:docMk/>
            <pc:sldMk cId="2231495134" sldId="451"/>
            <ac:spMk id="2" creationId="{E0EF8866-329A-443A-B49D-3A1C99CF6A76}"/>
          </ac:spMkLst>
        </pc:spChg>
        <pc:spChg chg="mod">
          <ac:chgData name="秉恒 李" userId="adbfa3e5154d3d68" providerId="LiveId" clId="{9D0FF511-1FDF-4959-B265-AF0F3906ECAE}" dt="2020-08-17T07:24:45.883" v="5641" actId="20577"/>
          <ac:spMkLst>
            <pc:docMk/>
            <pc:sldMk cId="2231495134" sldId="451"/>
            <ac:spMk id="4" creationId="{180D4D14-FDDF-4E44-A555-56B758C1B56A}"/>
          </ac:spMkLst>
        </pc:spChg>
        <pc:spChg chg="add mod">
          <ac:chgData name="秉恒 李" userId="adbfa3e5154d3d68" providerId="LiveId" clId="{9D0FF511-1FDF-4959-B265-AF0F3906ECAE}" dt="2020-08-10T05:35:11.548" v="3994" actId="1076"/>
          <ac:spMkLst>
            <pc:docMk/>
            <pc:sldMk cId="2231495134" sldId="451"/>
            <ac:spMk id="5" creationId="{5A80CC7F-96FA-4171-AD1E-2091795E50A3}"/>
          </ac:spMkLst>
        </pc:spChg>
        <pc:spChg chg="add mod">
          <ac:chgData name="秉恒 李" userId="adbfa3e5154d3d68" providerId="LiveId" clId="{9D0FF511-1FDF-4959-B265-AF0F3906ECAE}" dt="2020-08-10T05:35:11.548" v="3994" actId="1076"/>
          <ac:spMkLst>
            <pc:docMk/>
            <pc:sldMk cId="2231495134" sldId="451"/>
            <ac:spMk id="6" creationId="{B8854941-2503-48E2-8E90-12CB639348BB}"/>
          </ac:spMkLst>
        </pc:spChg>
        <pc:spChg chg="add mod">
          <ac:chgData name="秉恒 李" userId="adbfa3e5154d3d68" providerId="LiveId" clId="{9D0FF511-1FDF-4959-B265-AF0F3906ECAE}" dt="2020-08-18T02:45:30.730" v="8178" actId="20577"/>
          <ac:spMkLst>
            <pc:docMk/>
            <pc:sldMk cId="2231495134" sldId="451"/>
            <ac:spMk id="7" creationId="{00CE3CE6-4553-443D-A1EC-2F55A18DED3C}"/>
          </ac:spMkLst>
        </pc:spChg>
        <pc:spChg chg="add mod">
          <ac:chgData name="秉恒 李" userId="adbfa3e5154d3d68" providerId="LiveId" clId="{9D0FF511-1FDF-4959-B265-AF0F3906ECAE}" dt="2020-08-10T05:35:11.548" v="3994" actId="1076"/>
          <ac:spMkLst>
            <pc:docMk/>
            <pc:sldMk cId="2231495134" sldId="451"/>
            <ac:spMk id="9" creationId="{C456323B-A54D-4CE6-997E-CA6F671EF6D1}"/>
          </ac:spMkLst>
        </pc:spChg>
        <pc:spChg chg="add mod">
          <ac:chgData name="秉恒 李" userId="adbfa3e5154d3d68" providerId="LiveId" clId="{9D0FF511-1FDF-4959-B265-AF0F3906ECAE}" dt="2020-08-10T05:35:11.548" v="3994" actId="1076"/>
          <ac:spMkLst>
            <pc:docMk/>
            <pc:sldMk cId="2231495134" sldId="451"/>
            <ac:spMk id="11" creationId="{DE3F3494-4CAE-4EAF-8A51-ED50B200BD6A}"/>
          </ac:spMkLst>
        </pc:spChg>
        <pc:spChg chg="add mod">
          <ac:chgData name="秉恒 李" userId="adbfa3e5154d3d68" providerId="LiveId" clId="{9D0FF511-1FDF-4959-B265-AF0F3906ECAE}" dt="2020-08-10T05:35:11.548" v="3994" actId="1076"/>
          <ac:spMkLst>
            <pc:docMk/>
            <pc:sldMk cId="2231495134" sldId="451"/>
            <ac:spMk id="13" creationId="{1B0606A9-B43D-4B82-9F71-2AE2B02A00E0}"/>
          </ac:spMkLst>
        </pc:spChg>
        <pc:spChg chg="add mod">
          <ac:chgData name="秉恒 李" userId="adbfa3e5154d3d68" providerId="LiveId" clId="{9D0FF511-1FDF-4959-B265-AF0F3906ECAE}" dt="2020-08-10T05:35:11.548" v="3994" actId="1076"/>
          <ac:spMkLst>
            <pc:docMk/>
            <pc:sldMk cId="2231495134" sldId="451"/>
            <ac:spMk id="15" creationId="{D979DD0F-7930-4200-9D5F-CC89525E4688}"/>
          </ac:spMkLst>
        </pc:spChg>
        <pc:spChg chg="add mod">
          <ac:chgData name="秉恒 李" userId="adbfa3e5154d3d68" providerId="LiveId" clId="{9D0FF511-1FDF-4959-B265-AF0F3906ECAE}" dt="2020-08-10T05:35:11.548" v="3994" actId="1076"/>
          <ac:spMkLst>
            <pc:docMk/>
            <pc:sldMk cId="2231495134" sldId="451"/>
            <ac:spMk id="17" creationId="{A4AB13E6-A452-474B-96C1-F3EC3ED4B34E}"/>
          </ac:spMkLst>
        </pc:spChg>
        <pc:spChg chg="add mod">
          <ac:chgData name="秉恒 李" userId="adbfa3e5154d3d68" providerId="LiveId" clId="{9D0FF511-1FDF-4959-B265-AF0F3906ECAE}" dt="2020-08-10T05:35:11.548" v="3994" actId="1076"/>
          <ac:spMkLst>
            <pc:docMk/>
            <pc:sldMk cId="2231495134" sldId="451"/>
            <ac:spMk id="19" creationId="{96E7D8DB-1586-4B9F-B0BC-73B695E3D6DD}"/>
          </ac:spMkLst>
        </pc:spChg>
        <pc:spChg chg="add mod">
          <ac:chgData name="秉恒 李" userId="adbfa3e5154d3d68" providerId="LiveId" clId="{9D0FF511-1FDF-4959-B265-AF0F3906ECAE}" dt="2020-08-10T05:35:11.548" v="3994" actId="1076"/>
          <ac:spMkLst>
            <pc:docMk/>
            <pc:sldMk cId="2231495134" sldId="451"/>
            <ac:spMk id="20" creationId="{F7089004-AE27-4A5B-A1EB-BD04C1521B01}"/>
          </ac:spMkLst>
        </pc:spChg>
        <pc:spChg chg="add mod">
          <ac:chgData name="秉恒 李" userId="adbfa3e5154d3d68" providerId="LiveId" clId="{9D0FF511-1FDF-4959-B265-AF0F3906ECAE}" dt="2020-08-17T07:30:42.054" v="5805" actId="207"/>
          <ac:spMkLst>
            <pc:docMk/>
            <pc:sldMk cId="2231495134" sldId="451"/>
            <ac:spMk id="22" creationId="{EAD18642-98CE-4D7A-BD52-1309FEBC20C3}"/>
          </ac:spMkLst>
        </pc:spChg>
        <pc:spChg chg="add del mod">
          <ac:chgData name="秉恒 李" userId="adbfa3e5154d3d68" providerId="LiveId" clId="{9D0FF511-1FDF-4959-B265-AF0F3906ECAE}" dt="2020-08-17T07:30:42.054" v="5805" actId="207"/>
          <ac:spMkLst>
            <pc:docMk/>
            <pc:sldMk cId="2231495134" sldId="451"/>
            <ac:spMk id="26" creationId="{0A95C0B0-5AA2-4C88-BA88-4DCBBE585106}"/>
          </ac:spMkLst>
        </pc:spChg>
        <pc:spChg chg="add mod">
          <ac:chgData name="秉恒 李" userId="adbfa3e5154d3d68" providerId="LiveId" clId="{9D0FF511-1FDF-4959-B265-AF0F3906ECAE}" dt="2020-08-10T03:53:03.962" v="572" actId="1076"/>
          <ac:spMkLst>
            <pc:docMk/>
            <pc:sldMk cId="2231495134" sldId="451"/>
            <ac:spMk id="34" creationId="{E341F1C4-6C86-433D-8075-81C524EDA53B}"/>
          </ac:spMkLst>
        </pc:spChg>
        <pc:spChg chg="add mod">
          <ac:chgData name="秉恒 李" userId="adbfa3e5154d3d68" providerId="LiveId" clId="{9D0FF511-1FDF-4959-B265-AF0F3906ECAE}" dt="2020-08-18T02:42:48.301" v="7990" actId="20577"/>
          <ac:spMkLst>
            <pc:docMk/>
            <pc:sldMk cId="2231495134" sldId="451"/>
            <ac:spMk id="37" creationId="{BB842487-98B6-4A8A-85E9-C3ABC8D6319F}"/>
          </ac:spMkLst>
        </pc:spChg>
        <pc:spChg chg="add mod">
          <ac:chgData name="秉恒 李" userId="adbfa3e5154d3d68" providerId="LiveId" clId="{9D0FF511-1FDF-4959-B265-AF0F3906ECAE}" dt="2020-08-10T05:35:11.548" v="3994" actId="1076"/>
          <ac:spMkLst>
            <pc:docMk/>
            <pc:sldMk cId="2231495134" sldId="451"/>
            <ac:spMk id="42" creationId="{47202878-9CC3-499E-9522-6A84859132CE}"/>
          </ac:spMkLst>
        </pc:spChg>
        <pc:spChg chg="add mod">
          <ac:chgData name="秉恒 李" userId="adbfa3e5154d3d68" providerId="LiveId" clId="{9D0FF511-1FDF-4959-B265-AF0F3906ECAE}" dt="2020-08-10T05:35:11.548" v="3994" actId="1076"/>
          <ac:spMkLst>
            <pc:docMk/>
            <pc:sldMk cId="2231495134" sldId="451"/>
            <ac:spMk id="44" creationId="{773F186E-153F-4243-B51A-4E6FB3C7F42D}"/>
          </ac:spMkLst>
        </pc:spChg>
        <pc:spChg chg="add mod">
          <ac:chgData name="秉恒 李" userId="adbfa3e5154d3d68" providerId="LiveId" clId="{9D0FF511-1FDF-4959-B265-AF0F3906ECAE}" dt="2020-08-17T07:30:42.054" v="5805" actId="207"/>
          <ac:spMkLst>
            <pc:docMk/>
            <pc:sldMk cId="2231495134" sldId="451"/>
            <ac:spMk id="47" creationId="{EFC2383D-DBCA-4D65-8669-F428F2C6E752}"/>
          </ac:spMkLst>
        </pc:spChg>
        <pc:spChg chg="add mod">
          <ac:chgData name="秉恒 李" userId="adbfa3e5154d3d68" providerId="LiveId" clId="{9D0FF511-1FDF-4959-B265-AF0F3906ECAE}" dt="2020-08-10T05:35:11.548" v="3994" actId="1076"/>
          <ac:spMkLst>
            <pc:docMk/>
            <pc:sldMk cId="2231495134" sldId="451"/>
            <ac:spMk id="49" creationId="{E3AA7D87-B873-4254-B2B9-EE44D99514C7}"/>
          </ac:spMkLst>
        </pc:spChg>
        <pc:spChg chg="add mod">
          <ac:chgData name="秉恒 李" userId="adbfa3e5154d3d68" providerId="LiveId" clId="{9D0FF511-1FDF-4959-B265-AF0F3906ECAE}" dt="2020-08-10T05:35:11.548" v="3994" actId="1076"/>
          <ac:spMkLst>
            <pc:docMk/>
            <pc:sldMk cId="2231495134" sldId="451"/>
            <ac:spMk id="54" creationId="{F230A50C-956B-4A44-B95A-6092B7EED2F9}"/>
          </ac:spMkLst>
        </pc:spChg>
        <pc:spChg chg="add del mod">
          <ac:chgData name="秉恒 李" userId="adbfa3e5154d3d68" providerId="LiveId" clId="{9D0FF511-1FDF-4959-B265-AF0F3906ECAE}" dt="2020-08-17T07:25:25.972" v="5803" actId="20577"/>
          <ac:spMkLst>
            <pc:docMk/>
            <pc:sldMk cId="2231495134" sldId="451"/>
            <ac:spMk id="60" creationId="{5023B5D3-D90F-4A38-9750-3BE9813C5047}"/>
          </ac:spMkLst>
        </pc:spChg>
        <pc:picChg chg="add mod">
          <ac:chgData name="秉恒 李" userId="adbfa3e5154d3d68" providerId="LiveId" clId="{9D0FF511-1FDF-4959-B265-AF0F3906ECAE}" dt="2020-08-10T03:53:03.962" v="572" actId="1076"/>
          <ac:picMkLst>
            <pc:docMk/>
            <pc:sldMk cId="2231495134" sldId="451"/>
            <ac:picMk id="32" creationId="{24900DAC-1E69-4CA9-B756-1465AE3351F0}"/>
          </ac:picMkLst>
        </pc:picChg>
        <pc:cxnChg chg="add mod">
          <ac:chgData name="秉恒 李" userId="adbfa3e5154d3d68" providerId="LiveId" clId="{9D0FF511-1FDF-4959-B265-AF0F3906ECAE}" dt="2020-08-10T05:35:11.548" v="3994" actId="1076"/>
          <ac:cxnSpMkLst>
            <pc:docMk/>
            <pc:sldMk cId="2231495134" sldId="451"/>
            <ac:cxnSpMk id="24" creationId="{0B4D1D00-A0A3-49E9-A7A5-3148BBFC1E44}"/>
          </ac:cxnSpMkLst>
        </pc:cxnChg>
        <pc:cxnChg chg="add mod">
          <ac:chgData name="秉恒 李" userId="adbfa3e5154d3d68" providerId="LiveId" clId="{9D0FF511-1FDF-4959-B265-AF0F3906ECAE}" dt="2020-08-10T05:35:11.548" v="3994" actId="1076"/>
          <ac:cxnSpMkLst>
            <pc:docMk/>
            <pc:sldMk cId="2231495134" sldId="451"/>
            <ac:cxnSpMk id="27" creationId="{4667E0A8-210D-47FE-8913-6F0649A46E0E}"/>
          </ac:cxnSpMkLst>
        </pc:cxnChg>
        <pc:cxnChg chg="mod">
          <ac:chgData name="秉恒 李" userId="adbfa3e5154d3d68" providerId="LiveId" clId="{9D0FF511-1FDF-4959-B265-AF0F3906ECAE}" dt="2020-08-18T02:42:48.301" v="7990" actId="20577"/>
          <ac:cxnSpMkLst>
            <pc:docMk/>
            <pc:sldMk cId="2231495134" sldId="451"/>
            <ac:cxnSpMk id="33" creationId="{7EF367FA-0A51-4378-BF0A-13259BD88CD7}"/>
          </ac:cxnSpMkLst>
        </pc:cxnChg>
        <pc:cxnChg chg="add mod">
          <ac:chgData name="秉恒 李" userId="adbfa3e5154d3d68" providerId="LiveId" clId="{9D0FF511-1FDF-4959-B265-AF0F3906ECAE}" dt="2020-08-18T02:42:48.301" v="7990" actId="20577"/>
          <ac:cxnSpMkLst>
            <pc:docMk/>
            <pc:sldMk cId="2231495134" sldId="451"/>
            <ac:cxnSpMk id="38" creationId="{522647C2-37E7-4475-A8F1-FED135B7955E}"/>
          </ac:cxnSpMkLst>
        </pc:cxnChg>
        <pc:cxnChg chg="add mod">
          <ac:chgData name="秉恒 李" userId="adbfa3e5154d3d68" providerId="LiveId" clId="{9D0FF511-1FDF-4959-B265-AF0F3906ECAE}" dt="2020-08-10T05:35:11.548" v="3994" actId="1076"/>
          <ac:cxnSpMkLst>
            <pc:docMk/>
            <pc:sldMk cId="2231495134" sldId="451"/>
            <ac:cxnSpMk id="50" creationId="{92711E9D-880A-45E9-86A6-110FC3BE0B05}"/>
          </ac:cxnSpMkLst>
        </pc:cxnChg>
        <pc:cxnChg chg="add mod">
          <ac:chgData name="秉恒 李" userId="adbfa3e5154d3d68" providerId="LiveId" clId="{9D0FF511-1FDF-4959-B265-AF0F3906ECAE}" dt="2020-08-10T05:34:44.202" v="3947" actId="14100"/>
          <ac:cxnSpMkLst>
            <pc:docMk/>
            <pc:sldMk cId="2231495134" sldId="451"/>
            <ac:cxnSpMk id="56" creationId="{F27EBE70-FF9A-4538-AB1C-ECCBE96BE8AB}"/>
          </ac:cxnSpMkLst>
        </pc:cxnChg>
        <pc:cxnChg chg="add mod">
          <ac:chgData name="秉恒 李" userId="adbfa3e5154d3d68" providerId="LiveId" clId="{9D0FF511-1FDF-4959-B265-AF0F3906ECAE}" dt="2020-08-18T02:43:20.375" v="8091" actId="14100"/>
          <ac:cxnSpMkLst>
            <pc:docMk/>
            <pc:sldMk cId="2231495134" sldId="451"/>
            <ac:cxnSpMk id="57" creationId="{A712DD89-FCEC-4231-A2B7-79F959FD7708}"/>
          </ac:cxnSpMkLst>
        </pc:cxnChg>
      </pc:sldChg>
      <pc:sldChg chg="addSp delSp modSp new mod">
        <pc:chgData name="秉恒 李" userId="adbfa3e5154d3d68" providerId="LiveId" clId="{9D0FF511-1FDF-4959-B265-AF0F3906ECAE}" dt="2020-08-17T07:35:27.852" v="5940" actId="207"/>
        <pc:sldMkLst>
          <pc:docMk/>
          <pc:sldMk cId="2306881171" sldId="452"/>
        </pc:sldMkLst>
        <pc:spChg chg="del">
          <ac:chgData name="秉恒 李" userId="adbfa3e5154d3d68" providerId="LiveId" clId="{9D0FF511-1FDF-4959-B265-AF0F3906ECAE}" dt="2020-08-10T03:55:26.988" v="638" actId="478"/>
          <ac:spMkLst>
            <pc:docMk/>
            <pc:sldMk cId="2306881171" sldId="452"/>
            <ac:spMk id="2" creationId="{39AAAEAF-0799-4FF1-BF53-3AC3755EE0BB}"/>
          </ac:spMkLst>
        </pc:spChg>
        <pc:spChg chg="mod">
          <ac:chgData name="秉恒 李" userId="adbfa3e5154d3d68" providerId="LiveId" clId="{9D0FF511-1FDF-4959-B265-AF0F3906ECAE}" dt="2020-08-10T03:53:59.484" v="637"/>
          <ac:spMkLst>
            <pc:docMk/>
            <pc:sldMk cId="2306881171" sldId="452"/>
            <ac:spMk id="4" creationId="{9CB4821C-49DC-4BD8-A224-37D3EA91A2FC}"/>
          </ac:spMkLst>
        </pc:spChg>
        <pc:spChg chg="add mod">
          <ac:chgData name="秉恒 李" userId="adbfa3e5154d3d68" providerId="LiveId" clId="{9D0FF511-1FDF-4959-B265-AF0F3906ECAE}" dt="2020-08-17T07:35:27.852" v="5940" actId="207"/>
          <ac:spMkLst>
            <pc:docMk/>
            <pc:sldMk cId="2306881171" sldId="452"/>
            <ac:spMk id="6" creationId="{8124F5E7-0C87-4860-9368-C05BB8B51A1C}"/>
          </ac:spMkLst>
        </pc:spChg>
        <pc:picChg chg="add mod">
          <ac:chgData name="秉恒 李" userId="adbfa3e5154d3d68" providerId="LiveId" clId="{9D0FF511-1FDF-4959-B265-AF0F3906ECAE}" dt="2020-08-10T04:04:11.184" v="2182" actId="1076"/>
          <ac:picMkLst>
            <pc:docMk/>
            <pc:sldMk cId="2306881171" sldId="452"/>
            <ac:picMk id="5" creationId="{0F2FEA92-E75D-4000-A92F-9EFD4022B512}"/>
          </ac:picMkLst>
        </pc:picChg>
      </pc:sldChg>
      <pc:sldChg chg="addSp delSp modSp new mod">
        <pc:chgData name="秉恒 李" userId="adbfa3e5154d3d68" providerId="LiveId" clId="{9D0FF511-1FDF-4959-B265-AF0F3906ECAE}" dt="2020-08-17T06:43:53.250" v="5592" actId="20577"/>
        <pc:sldMkLst>
          <pc:docMk/>
          <pc:sldMk cId="3603580456" sldId="453"/>
        </pc:sldMkLst>
        <pc:spChg chg="add del mod">
          <ac:chgData name="秉恒 李" userId="adbfa3e5154d3d68" providerId="LiveId" clId="{9D0FF511-1FDF-4959-B265-AF0F3906ECAE}" dt="2020-08-17T05:43:22.645" v="5176" actId="478"/>
          <ac:spMkLst>
            <pc:docMk/>
            <pc:sldMk cId="3603580456" sldId="453"/>
            <ac:spMk id="2" creationId="{7908E859-4895-479E-918F-27C6B5790FB2}"/>
          </ac:spMkLst>
        </pc:spChg>
        <pc:spChg chg="del">
          <ac:chgData name="秉恒 李" userId="adbfa3e5154d3d68" providerId="LiveId" clId="{9D0FF511-1FDF-4959-B265-AF0F3906ECAE}" dt="2020-08-10T04:14:45.074" v="2685" actId="478"/>
          <ac:spMkLst>
            <pc:docMk/>
            <pc:sldMk cId="3603580456" sldId="453"/>
            <ac:spMk id="2" creationId="{A0EEA644-5505-4A36-9BD5-2020BC913FC2}"/>
          </ac:spMkLst>
        </pc:spChg>
        <pc:spChg chg="mod">
          <ac:chgData name="秉恒 李" userId="adbfa3e5154d3d68" providerId="LiveId" clId="{9D0FF511-1FDF-4959-B265-AF0F3906ECAE}" dt="2020-08-17T06:43:53.250" v="5592" actId="20577"/>
          <ac:spMkLst>
            <pc:docMk/>
            <pc:sldMk cId="3603580456" sldId="453"/>
            <ac:spMk id="4" creationId="{B5F140E6-D764-4518-9535-1BC19CA563C7}"/>
          </ac:spMkLst>
        </pc:spChg>
        <pc:spChg chg="add del mod">
          <ac:chgData name="秉恒 李" userId="adbfa3e5154d3d68" providerId="LiveId" clId="{9D0FF511-1FDF-4959-B265-AF0F3906ECAE}" dt="2020-08-17T05:53:03.478" v="5372" actId="21"/>
          <ac:spMkLst>
            <pc:docMk/>
            <pc:sldMk cId="3603580456" sldId="453"/>
            <ac:spMk id="5" creationId="{6188212D-CF5E-4277-B16A-36F4379F7AF9}"/>
          </ac:spMkLst>
        </pc:spChg>
        <pc:spChg chg="add mod">
          <ac:chgData name="秉恒 李" userId="adbfa3e5154d3d68" providerId="LiveId" clId="{9D0FF511-1FDF-4959-B265-AF0F3906ECAE}" dt="2020-08-17T05:43:02.306" v="5147" actId="1076"/>
          <ac:spMkLst>
            <pc:docMk/>
            <pc:sldMk cId="3603580456" sldId="453"/>
            <ac:spMk id="7" creationId="{1448C431-2908-469B-A732-75328A278B75}"/>
          </ac:spMkLst>
        </pc:spChg>
        <pc:spChg chg="add del mod">
          <ac:chgData name="秉恒 李" userId="adbfa3e5154d3d68" providerId="LiveId" clId="{9D0FF511-1FDF-4959-B265-AF0F3906ECAE}" dt="2020-08-17T05:53:05.875" v="5373" actId="478"/>
          <ac:spMkLst>
            <pc:docMk/>
            <pc:sldMk cId="3603580456" sldId="453"/>
            <ac:spMk id="8" creationId="{0020D071-03B1-4D19-9E0E-040C8F7F5046}"/>
          </ac:spMkLst>
        </pc:spChg>
        <pc:spChg chg="add mod">
          <ac:chgData name="秉恒 李" userId="adbfa3e5154d3d68" providerId="LiveId" clId="{9D0FF511-1FDF-4959-B265-AF0F3906ECAE}" dt="2020-08-17T06:14:55.948" v="5519" actId="15"/>
          <ac:spMkLst>
            <pc:docMk/>
            <pc:sldMk cId="3603580456" sldId="453"/>
            <ac:spMk id="9" creationId="{9E4C9D34-6B0E-4AE4-B4CC-54091B09E8F5}"/>
          </ac:spMkLst>
        </pc:spChg>
        <pc:picChg chg="add del mod">
          <ac:chgData name="秉恒 李" userId="adbfa3e5154d3d68" providerId="LiveId" clId="{9D0FF511-1FDF-4959-B265-AF0F3906ECAE}" dt="2020-08-17T05:43:02.306" v="5147" actId="1076"/>
          <ac:picMkLst>
            <pc:docMk/>
            <pc:sldMk cId="3603580456" sldId="453"/>
            <ac:picMk id="6" creationId="{29C7C1FF-28C2-48FC-AF57-D0C5B3C40CE6}"/>
          </ac:picMkLst>
        </pc:picChg>
        <pc:picChg chg="add mod">
          <ac:chgData name="秉恒 李" userId="adbfa3e5154d3d68" providerId="LiveId" clId="{9D0FF511-1FDF-4959-B265-AF0F3906ECAE}" dt="2020-08-17T05:43:02.306" v="5147" actId="1076"/>
          <ac:picMkLst>
            <pc:docMk/>
            <pc:sldMk cId="3603580456" sldId="453"/>
            <ac:picMk id="2050" creationId="{8A15E18C-8EB5-46C7-A439-23E31FA5B1DB}"/>
          </ac:picMkLst>
        </pc:picChg>
      </pc:sldChg>
      <pc:sldChg chg="addSp delSp modSp add mod">
        <pc:chgData name="秉恒 李" userId="adbfa3e5154d3d68" providerId="LiveId" clId="{9D0FF511-1FDF-4959-B265-AF0F3906ECAE}" dt="2020-08-18T02:51:28.979" v="8503" actId="1076"/>
        <pc:sldMkLst>
          <pc:docMk/>
          <pc:sldMk cId="4027380255" sldId="454"/>
        </pc:sldMkLst>
        <pc:spChg chg="add mod">
          <ac:chgData name="秉恒 李" userId="adbfa3e5154d3d68" providerId="LiveId" clId="{9D0FF511-1FDF-4959-B265-AF0F3906ECAE}" dt="2020-08-18T02:51:28.979" v="8503" actId="1076"/>
          <ac:spMkLst>
            <pc:docMk/>
            <pc:sldMk cId="4027380255" sldId="454"/>
            <ac:spMk id="2" creationId="{98F38AD3-93B3-46EA-A9F8-145710A42FD5}"/>
          </ac:spMkLst>
        </pc:spChg>
        <pc:spChg chg="mod">
          <ac:chgData name="秉恒 李" userId="adbfa3e5154d3d68" providerId="LiveId" clId="{9D0FF511-1FDF-4959-B265-AF0F3906ECAE}" dt="2020-08-17T07:11:48.932" v="5638" actId="20577"/>
          <ac:spMkLst>
            <pc:docMk/>
            <pc:sldMk cId="4027380255" sldId="454"/>
            <ac:spMk id="4" creationId="{00000000-0000-0000-0000-000000000000}"/>
          </ac:spMkLst>
        </pc:spChg>
        <pc:spChg chg="mod">
          <ac:chgData name="秉恒 李" userId="adbfa3e5154d3d68" providerId="LiveId" clId="{9D0FF511-1FDF-4959-B265-AF0F3906ECAE}" dt="2020-08-10T07:49:46.963" v="4813" actId="207"/>
          <ac:spMkLst>
            <pc:docMk/>
            <pc:sldMk cId="4027380255" sldId="454"/>
            <ac:spMk id="6" creationId="{616A8874-2745-4E8A-B070-C9FCFAECD72C}"/>
          </ac:spMkLst>
        </pc:spChg>
        <pc:spChg chg="add mod">
          <ac:chgData name="秉恒 李" userId="adbfa3e5154d3d68" providerId="LiveId" clId="{9D0FF511-1FDF-4959-B265-AF0F3906ECAE}" dt="2020-08-17T07:34:20.887" v="5932" actId="13926"/>
          <ac:spMkLst>
            <pc:docMk/>
            <pc:sldMk cId="4027380255" sldId="454"/>
            <ac:spMk id="10" creationId="{3CE057F0-584D-435A-BDF9-A74A362F8EBE}"/>
          </ac:spMkLst>
        </pc:spChg>
        <pc:spChg chg="mod">
          <ac:chgData name="秉恒 李" userId="adbfa3e5154d3d68" providerId="LiveId" clId="{9D0FF511-1FDF-4959-B265-AF0F3906ECAE}" dt="2020-08-10T06:12:43.801" v="4638"/>
          <ac:spMkLst>
            <pc:docMk/>
            <pc:sldMk cId="4027380255" sldId="454"/>
            <ac:spMk id="16" creationId="{00000000-0000-0000-0000-000000000000}"/>
          </ac:spMkLst>
        </pc:spChg>
        <pc:spChg chg="del">
          <ac:chgData name="秉恒 李" userId="adbfa3e5154d3d68" providerId="LiveId" clId="{9D0FF511-1FDF-4959-B265-AF0F3906ECAE}" dt="2020-08-10T05:39:28.268" v="4207" actId="478"/>
          <ac:spMkLst>
            <pc:docMk/>
            <pc:sldMk cId="4027380255" sldId="454"/>
            <ac:spMk id="17" creationId="{00000000-0000-0000-0000-000000000000}"/>
          </ac:spMkLst>
        </pc:spChg>
        <pc:spChg chg="del mod">
          <ac:chgData name="秉恒 李" userId="adbfa3e5154d3d68" providerId="LiveId" clId="{9D0FF511-1FDF-4959-B265-AF0F3906ECAE}" dt="2020-08-17T08:31:22.572" v="7058" actId="478"/>
          <ac:spMkLst>
            <pc:docMk/>
            <pc:sldMk cId="4027380255" sldId="454"/>
            <ac:spMk id="56" creationId="{00000000-0000-0000-0000-000000000000}"/>
          </ac:spMkLst>
        </pc:spChg>
        <pc:spChg chg="del">
          <ac:chgData name="秉恒 李" userId="adbfa3e5154d3d68" providerId="LiveId" clId="{9D0FF511-1FDF-4959-B265-AF0F3906ECAE}" dt="2020-08-17T06:26:58.170" v="5576" actId="478"/>
          <ac:spMkLst>
            <pc:docMk/>
            <pc:sldMk cId="4027380255" sldId="454"/>
            <ac:spMk id="59" creationId="{00000000-0000-0000-0000-000000000000}"/>
          </ac:spMkLst>
        </pc:spChg>
        <pc:spChg chg="mod">
          <ac:chgData name="秉恒 李" userId="adbfa3e5154d3d68" providerId="LiveId" clId="{9D0FF511-1FDF-4959-B265-AF0F3906ECAE}" dt="2020-08-17T08:31:50.302" v="7097" actId="1076"/>
          <ac:spMkLst>
            <pc:docMk/>
            <pc:sldMk cId="4027380255" sldId="454"/>
            <ac:spMk id="61" creationId="{00000000-0000-0000-0000-000000000000}"/>
          </ac:spMkLst>
        </pc:spChg>
        <pc:picChg chg="del mod">
          <ac:chgData name="秉恒 李" userId="adbfa3e5154d3d68" providerId="LiveId" clId="{9D0FF511-1FDF-4959-B265-AF0F3906ECAE}" dt="2020-08-17T08:31:21.356" v="7057" actId="478"/>
          <ac:picMkLst>
            <pc:docMk/>
            <pc:sldMk cId="4027380255" sldId="454"/>
            <ac:picMk id="55" creationId="{00000000-0000-0000-0000-000000000000}"/>
          </ac:picMkLst>
        </pc:picChg>
        <pc:picChg chg="del">
          <ac:chgData name="秉恒 李" userId="adbfa3e5154d3d68" providerId="LiveId" clId="{9D0FF511-1FDF-4959-B265-AF0F3906ECAE}" dt="2020-08-17T06:26:58.170" v="5576" actId="478"/>
          <ac:picMkLst>
            <pc:docMk/>
            <pc:sldMk cId="4027380255" sldId="454"/>
            <ac:picMk id="57" creationId="{00000000-0000-0000-0000-000000000000}"/>
          </ac:picMkLst>
        </pc:picChg>
        <pc:picChg chg="mod">
          <ac:chgData name="秉恒 李" userId="adbfa3e5154d3d68" providerId="LiveId" clId="{9D0FF511-1FDF-4959-B265-AF0F3906ECAE}" dt="2020-08-17T08:31:50.302" v="7097" actId="1076"/>
          <ac:picMkLst>
            <pc:docMk/>
            <pc:sldMk cId="4027380255" sldId="454"/>
            <ac:picMk id="70" creationId="{00000000-0000-0000-0000-000000000000}"/>
          </ac:picMkLst>
        </pc:picChg>
        <pc:cxnChg chg="del mod">
          <ac:chgData name="秉恒 李" userId="adbfa3e5154d3d68" providerId="LiveId" clId="{9D0FF511-1FDF-4959-B265-AF0F3906ECAE}" dt="2020-08-17T08:31:31.039" v="7060" actId="478"/>
          <ac:cxnSpMkLst>
            <pc:docMk/>
            <pc:sldMk cId="4027380255" sldId="454"/>
            <ac:cxnSpMk id="62" creationId="{8B457704-0133-4ACF-A37B-0D32D7D174FC}"/>
          </ac:cxnSpMkLst>
        </pc:cxnChg>
        <pc:cxnChg chg="mod">
          <ac:chgData name="秉恒 李" userId="adbfa3e5154d3d68" providerId="LiveId" clId="{9D0FF511-1FDF-4959-B265-AF0F3906ECAE}" dt="2020-08-17T08:31:50.302" v="7097" actId="1076"/>
          <ac:cxnSpMkLst>
            <pc:docMk/>
            <pc:sldMk cId="4027380255" sldId="454"/>
            <ac:cxnSpMk id="64" creationId="{8B457704-0133-4ACF-A37B-0D32D7D174FC}"/>
          </ac:cxnSpMkLst>
        </pc:cxnChg>
        <pc:cxnChg chg="del">
          <ac:chgData name="秉恒 李" userId="adbfa3e5154d3d68" providerId="LiveId" clId="{9D0FF511-1FDF-4959-B265-AF0F3906ECAE}" dt="2020-08-17T06:26:59" v="5577" actId="478"/>
          <ac:cxnSpMkLst>
            <pc:docMk/>
            <pc:sldMk cId="4027380255" sldId="454"/>
            <ac:cxnSpMk id="67" creationId="{8B457704-0133-4ACF-A37B-0D32D7D174FC}"/>
          </ac:cxnSpMkLst>
        </pc:cxnChg>
      </pc:sldChg>
      <pc:sldChg chg="modSp new del mod">
        <pc:chgData name="秉恒 李" userId="adbfa3e5154d3d68" providerId="LiveId" clId="{9D0FF511-1FDF-4959-B265-AF0F3906ECAE}" dt="2020-08-17T08:59:10.322" v="7770" actId="47"/>
        <pc:sldMkLst>
          <pc:docMk/>
          <pc:sldMk cId="1221594059" sldId="455"/>
        </pc:sldMkLst>
        <pc:spChg chg="mod">
          <ac:chgData name="秉恒 李" userId="adbfa3e5154d3d68" providerId="LiveId" clId="{9D0FF511-1FDF-4959-B265-AF0F3906ECAE}" dt="2020-08-17T08:36:27.448" v="7442"/>
          <ac:spMkLst>
            <pc:docMk/>
            <pc:sldMk cId="1221594059" sldId="455"/>
            <ac:spMk id="2" creationId="{8375E4D3-15B6-41F4-B14E-A204D5B3CC0E}"/>
          </ac:spMkLst>
        </pc:spChg>
        <pc:spChg chg="mod">
          <ac:chgData name="秉恒 李" userId="adbfa3e5154d3d68" providerId="LiveId" clId="{9D0FF511-1FDF-4959-B265-AF0F3906ECAE}" dt="2020-08-10T05:56:13.520" v="4269"/>
          <ac:spMkLst>
            <pc:docMk/>
            <pc:sldMk cId="1221594059" sldId="455"/>
            <ac:spMk id="4" creationId="{544092B1-EA82-47DD-B743-12B47B14AAE7}"/>
          </ac:spMkLst>
        </pc:spChg>
      </pc:sldChg>
      <pc:sldChg chg="delSp modSp add mod ord">
        <pc:chgData name="秉恒 李" userId="adbfa3e5154d3d68" providerId="LiveId" clId="{9D0FF511-1FDF-4959-B265-AF0F3906ECAE}" dt="2020-08-17T09:06:10.536" v="7830" actId="207"/>
        <pc:sldMkLst>
          <pc:docMk/>
          <pc:sldMk cId="44580375" sldId="456"/>
        </pc:sldMkLst>
        <pc:spChg chg="mod">
          <ac:chgData name="秉恒 李" userId="adbfa3e5154d3d68" providerId="LiveId" clId="{9D0FF511-1FDF-4959-B265-AF0F3906ECAE}" dt="2020-08-17T09:06:10.536" v="7830" actId="207"/>
          <ac:spMkLst>
            <pc:docMk/>
            <pc:sldMk cId="44580375" sldId="456"/>
            <ac:spMk id="2" creationId="{B3545989-EE52-41E6-A96B-5631203B9A08}"/>
          </ac:spMkLst>
        </pc:spChg>
        <pc:spChg chg="mod">
          <ac:chgData name="秉恒 李" userId="adbfa3e5154d3d68" providerId="LiveId" clId="{9D0FF511-1FDF-4959-B265-AF0F3906ECAE}" dt="2020-08-17T08:32:12.655" v="7105" actId="20577"/>
          <ac:spMkLst>
            <pc:docMk/>
            <pc:sldMk cId="44580375" sldId="456"/>
            <ac:spMk id="4" creationId="{00000000-0000-0000-0000-000000000000}"/>
          </ac:spMkLst>
        </pc:spChg>
        <pc:spChg chg="del">
          <ac:chgData name="秉恒 李" userId="adbfa3e5154d3d68" providerId="LiveId" clId="{9D0FF511-1FDF-4959-B265-AF0F3906ECAE}" dt="2020-08-17T06:09:50.618" v="5465" actId="478"/>
          <ac:spMkLst>
            <pc:docMk/>
            <pc:sldMk cId="44580375" sldId="456"/>
            <ac:spMk id="5" creationId="{10629B2B-29DE-465A-9450-5F76FF06181B}"/>
          </ac:spMkLst>
        </pc:spChg>
        <pc:spChg chg="del mod">
          <ac:chgData name="秉恒 李" userId="adbfa3e5154d3d68" providerId="LiveId" clId="{9D0FF511-1FDF-4959-B265-AF0F3906ECAE}" dt="2020-08-17T05:54:06.437" v="5392"/>
          <ac:spMkLst>
            <pc:docMk/>
            <pc:sldMk cId="44580375" sldId="456"/>
            <ac:spMk id="6" creationId="{05501DD7-66E8-4F8D-86CF-AC57D7C5CE2F}"/>
          </ac:spMkLst>
        </pc:spChg>
        <pc:spChg chg="del">
          <ac:chgData name="秉恒 李" userId="adbfa3e5154d3d68" providerId="LiveId" clId="{9D0FF511-1FDF-4959-B265-AF0F3906ECAE}" dt="2020-08-17T05:53:49.206" v="5383" actId="478"/>
          <ac:spMkLst>
            <pc:docMk/>
            <pc:sldMk cId="44580375" sldId="456"/>
            <ac:spMk id="14" creationId="{B083B9AA-BF98-493B-A382-C9A8E9FA638E}"/>
          </ac:spMkLst>
        </pc:spChg>
        <pc:spChg chg="del">
          <ac:chgData name="秉恒 李" userId="adbfa3e5154d3d68" providerId="LiveId" clId="{9D0FF511-1FDF-4959-B265-AF0F3906ECAE}" dt="2020-08-17T05:53:49.206" v="5383" actId="478"/>
          <ac:spMkLst>
            <pc:docMk/>
            <pc:sldMk cId="44580375" sldId="456"/>
            <ac:spMk id="15" creationId="{FCEC66F9-2AE8-408E-9E34-0B811A736EAA}"/>
          </ac:spMkLst>
        </pc:spChg>
        <pc:spChg chg="del">
          <ac:chgData name="秉恒 李" userId="adbfa3e5154d3d68" providerId="LiveId" clId="{9D0FF511-1FDF-4959-B265-AF0F3906ECAE}" dt="2020-08-17T05:53:51.565" v="5384" actId="478"/>
          <ac:spMkLst>
            <pc:docMk/>
            <pc:sldMk cId="44580375" sldId="456"/>
            <ac:spMk id="16" creationId="{6E40B0BA-A82A-4AA0-8125-7C01FA6F2CF0}"/>
          </ac:spMkLst>
        </pc:spChg>
        <pc:picChg chg="del">
          <ac:chgData name="秉恒 李" userId="adbfa3e5154d3d68" providerId="LiveId" clId="{9D0FF511-1FDF-4959-B265-AF0F3906ECAE}" dt="2020-08-17T05:53:49.206" v="5383" actId="478"/>
          <ac:picMkLst>
            <pc:docMk/>
            <pc:sldMk cId="44580375" sldId="456"/>
            <ac:picMk id="10" creationId="{7492975E-7520-42CB-8D35-CB22820919D0}"/>
          </ac:picMkLst>
        </pc:picChg>
        <pc:picChg chg="del">
          <ac:chgData name="秉恒 李" userId="adbfa3e5154d3d68" providerId="LiveId" clId="{9D0FF511-1FDF-4959-B265-AF0F3906ECAE}" dt="2020-08-17T05:53:49.206" v="5383" actId="478"/>
          <ac:picMkLst>
            <pc:docMk/>
            <pc:sldMk cId="44580375" sldId="456"/>
            <ac:picMk id="1026" creationId="{45FEA1F2-6357-4C91-8852-30B6E7473F4F}"/>
          </ac:picMkLst>
        </pc:picChg>
      </pc:sldChg>
      <pc:sldChg chg="addSp delSp modSp new mod">
        <pc:chgData name="秉恒 李" userId="adbfa3e5154d3d68" providerId="LiveId" clId="{9D0FF511-1FDF-4959-B265-AF0F3906ECAE}" dt="2020-08-17T08:01:03.484" v="6411" actId="1076"/>
        <pc:sldMkLst>
          <pc:docMk/>
          <pc:sldMk cId="2037905465" sldId="457"/>
        </pc:sldMkLst>
        <pc:spChg chg="del">
          <ac:chgData name="秉恒 李" userId="adbfa3e5154d3d68" providerId="LiveId" clId="{9D0FF511-1FDF-4959-B265-AF0F3906ECAE}" dt="2020-08-17T06:15:06.573" v="5522" actId="478"/>
          <ac:spMkLst>
            <pc:docMk/>
            <pc:sldMk cId="2037905465" sldId="457"/>
            <ac:spMk id="2" creationId="{7405570A-AB80-422E-88C7-C82B3410D264}"/>
          </ac:spMkLst>
        </pc:spChg>
        <pc:spChg chg="mod">
          <ac:chgData name="秉恒 李" userId="adbfa3e5154d3d68" providerId="LiveId" clId="{9D0FF511-1FDF-4959-B265-AF0F3906ECAE}" dt="2020-08-17T06:43:55.960" v="5593" actId="20577"/>
          <ac:spMkLst>
            <pc:docMk/>
            <pc:sldMk cId="2037905465" sldId="457"/>
            <ac:spMk id="4" creationId="{9F67CC62-C44A-4FEF-AA4C-A4788687E86E}"/>
          </ac:spMkLst>
        </pc:spChg>
        <pc:spChg chg="add mod">
          <ac:chgData name="秉恒 李" userId="adbfa3e5154d3d68" providerId="LiveId" clId="{9D0FF511-1FDF-4959-B265-AF0F3906ECAE}" dt="2020-08-17T07:58:14.365" v="6149" actId="1076"/>
          <ac:spMkLst>
            <pc:docMk/>
            <pc:sldMk cId="2037905465" sldId="457"/>
            <ac:spMk id="14" creationId="{24D467EC-FE37-4304-927F-A3ADFEEC16E3}"/>
          </ac:spMkLst>
        </pc:spChg>
        <pc:spChg chg="add mod">
          <ac:chgData name="秉恒 李" userId="adbfa3e5154d3d68" providerId="LiveId" clId="{9D0FF511-1FDF-4959-B265-AF0F3906ECAE}" dt="2020-08-17T07:58:11.852" v="6148" actId="1076"/>
          <ac:spMkLst>
            <pc:docMk/>
            <pc:sldMk cId="2037905465" sldId="457"/>
            <ac:spMk id="15" creationId="{F8D96A2C-07C7-4ADD-BBF8-AF0CB5157627}"/>
          </ac:spMkLst>
        </pc:spChg>
        <pc:spChg chg="add mod">
          <ac:chgData name="秉恒 李" userId="adbfa3e5154d3d68" providerId="LiveId" clId="{9D0FF511-1FDF-4959-B265-AF0F3906ECAE}" dt="2020-08-17T07:59:50.506" v="6407" actId="1076"/>
          <ac:spMkLst>
            <pc:docMk/>
            <pc:sldMk cId="2037905465" sldId="457"/>
            <ac:spMk id="17" creationId="{4E06325A-D4CD-421B-AF78-92A2435BC3D4}"/>
          </ac:spMkLst>
        </pc:spChg>
        <pc:picChg chg="add del mod modCrop">
          <ac:chgData name="秉恒 李" userId="adbfa3e5154d3d68" providerId="LiveId" clId="{9D0FF511-1FDF-4959-B265-AF0F3906ECAE}" dt="2020-08-17T07:55:43.788" v="5954" actId="478"/>
          <ac:picMkLst>
            <pc:docMk/>
            <pc:sldMk cId="2037905465" sldId="457"/>
            <ac:picMk id="5" creationId="{5A652D39-FBED-458A-94A6-869913839436}"/>
          </ac:picMkLst>
        </pc:picChg>
        <pc:picChg chg="add del mod modCrop">
          <ac:chgData name="秉恒 李" userId="adbfa3e5154d3d68" providerId="LiveId" clId="{9D0FF511-1FDF-4959-B265-AF0F3906ECAE}" dt="2020-08-17T07:56:08.506" v="5966" actId="478"/>
          <ac:picMkLst>
            <pc:docMk/>
            <pc:sldMk cId="2037905465" sldId="457"/>
            <ac:picMk id="7" creationId="{5090409D-AE6D-465E-A27B-7D3F123EB4C1}"/>
          </ac:picMkLst>
        </pc:picChg>
        <pc:picChg chg="add del mod modCrop">
          <ac:chgData name="秉恒 李" userId="adbfa3e5154d3d68" providerId="LiveId" clId="{9D0FF511-1FDF-4959-B265-AF0F3906ECAE}" dt="2020-08-17T07:55:52.793" v="5960" actId="478"/>
          <ac:picMkLst>
            <pc:docMk/>
            <pc:sldMk cId="2037905465" sldId="457"/>
            <ac:picMk id="8" creationId="{AC6723A0-4C6E-4731-87D7-AF986D632A0D}"/>
          </ac:picMkLst>
        </pc:picChg>
        <pc:picChg chg="add del mod modCrop">
          <ac:chgData name="秉恒 李" userId="adbfa3e5154d3d68" providerId="LiveId" clId="{9D0FF511-1FDF-4959-B265-AF0F3906ECAE}" dt="2020-08-17T07:55:52.793" v="5960" actId="478"/>
          <ac:picMkLst>
            <pc:docMk/>
            <pc:sldMk cId="2037905465" sldId="457"/>
            <ac:picMk id="10" creationId="{7956BCA5-B096-47EC-94A0-D89F6A8E3543}"/>
          </ac:picMkLst>
        </pc:picChg>
        <pc:picChg chg="add mod">
          <ac:chgData name="秉恒 李" userId="adbfa3e5154d3d68" providerId="LiveId" clId="{9D0FF511-1FDF-4959-B265-AF0F3906ECAE}" dt="2020-08-17T07:59:50.506" v="6407" actId="1076"/>
          <ac:picMkLst>
            <pc:docMk/>
            <pc:sldMk cId="2037905465" sldId="457"/>
            <ac:picMk id="11" creationId="{BADCA6C2-8022-4C46-9410-6337F104E810}"/>
          </ac:picMkLst>
        </pc:picChg>
        <pc:picChg chg="add mod modCrop">
          <ac:chgData name="秉恒 李" userId="adbfa3e5154d3d68" providerId="LiveId" clId="{9D0FF511-1FDF-4959-B265-AF0F3906ECAE}" dt="2020-08-17T07:58:11.852" v="6148" actId="1076"/>
          <ac:picMkLst>
            <pc:docMk/>
            <pc:sldMk cId="2037905465" sldId="457"/>
            <ac:picMk id="13" creationId="{3ACCE5D4-A6DA-44F5-A025-2163E14CB8D0}"/>
          </ac:picMkLst>
        </pc:picChg>
        <pc:picChg chg="add del mod">
          <ac:chgData name="秉恒 李" userId="adbfa3e5154d3d68" providerId="LiveId" clId="{9D0FF511-1FDF-4959-B265-AF0F3906ECAE}" dt="2020-08-17T08:01:01.014" v="6409" actId="478"/>
          <ac:picMkLst>
            <pc:docMk/>
            <pc:sldMk cId="2037905465" sldId="457"/>
            <ac:picMk id="18" creationId="{4DA68098-58E5-413F-AC21-FFA6A98DF415}"/>
          </ac:picMkLst>
        </pc:picChg>
        <pc:picChg chg="add mod">
          <ac:chgData name="秉恒 李" userId="adbfa3e5154d3d68" providerId="LiveId" clId="{9D0FF511-1FDF-4959-B265-AF0F3906ECAE}" dt="2020-08-17T08:01:03.484" v="6411" actId="1076"/>
          <ac:picMkLst>
            <pc:docMk/>
            <pc:sldMk cId="2037905465" sldId="457"/>
            <ac:picMk id="19" creationId="{14EF6BE9-A34F-456E-96BA-39E9412C4617}"/>
          </ac:picMkLst>
        </pc:picChg>
      </pc:sldChg>
      <pc:sldChg chg="delSp modSp new mod">
        <pc:chgData name="秉恒 李" userId="adbfa3e5154d3d68" providerId="LiveId" clId="{9D0FF511-1FDF-4959-B265-AF0F3906ECAE}" dt="2020-08-17T09:11:32.052" v="7905"/>
        <pc:sldMkLst>
          <pc:docMk/>
          <pc:sldMk cId="3123374797" sldId="458"/>
        </pc:sldMkLst>
        <pc:spChg chg="mod">
          <ac:chgData name="秉恒 李" userId="adbfa3e5154d3d68" providerId="LiveId" clId="{9D0FF511-1FDF-4959-B265-AF0F3906ECAE}" dt="2020-08-17T09:11:32.052" v="7905"/>
          <ac:spMkLst>
            <pc:docMk/>
            <pc:sldMk cId="3123374797" sldId="458"/>
            <ac:spMk id="2" creationId="{E4C53B8B-8787-420D-AE3C-FB33C880D895}"/>
          </ac:spMkLst>
        </pc:spChg>
        <pc:spChg chg="del">
          <ac:chgData name="秉恒 李" userId="adbfa3e5154d3d68" providerId="LiveId" clId="{9D0FF511-1FDF-4959-B265-AF0F3906ECAE}" dt="2020-08-17T08:01:36.720" v="6439" actId="478"/>
          <ac:spMkLst>
            <pc:docMk/>
            <pc:sldMk cId="3123374797" sldId="458"/>
            <ac:spMk id="4" creationId="{38897CDE-FC9F-4E7F-B4F1-32F3B8E3EF4A}"/>
          </ac:spMkLst>
        </pc:spChg>
      </pc:sldChg>
      <pc:sldChg chg="addSp modSp new mod">
        <pc:chgData name="秉恒 李" userId="adbfa3e5154d3d68" providerId="LiveId" clId="{9D0FF511-1FDF-4959-B265-AF0F3906ECAE}" dt="2020-08-18T03:12:56.445" v="9468" actId="5793"/>
        <pc:sldMkLst>
          <pc:docMk/>
          <pc:sldMk cId="1239288186" sldId="460"/>
        </pc:sldMkLst>
        <pc:spChg chg="mod">
          <ac:chgData name="秉恒 李" userId="adbfa3e5154d3d68" providerId="LiveId" clId="{9D0FF511-1FDF-4959-B265-AF0F3906ECAE}" dt="2020-08-18T03:12:56.445" v="9468" actId="5793"/>
          <ac:spMkLst>
            <pc:docMk/>
            <pc:sldMk cId="1239288186" sldId="460"/>
            <ac:spMk id="2" creationId="{5C659ED7-9EFA-47A0-B9EC-A6E453BB06FB}"/>
          </ac:spMkLst>
        </pc:spChg>
        <pc:spChg chg="mod">
          <ac:chgData name="秉恒 李" userId="adbfa3e5154d3d68" providerId="LiveId" clId="{9D0FF511-1FDF-4959-B265-AF0F3906ECAE}" dt="2020-08-18T02:30:34.908" v="7930"/>
          <ac:spMkLst>
            <pc:docMk/>
            <pc:sldMk cId="1239288186" sldId="460"/>
            <ac:spMk id="4" creationId="{1B25C9E8-F34E-491D-938D-F5100614919F}"/>
          </ac:spMkLst>
        </pc:spChg>
        <pc:spChg chg="add mod">
          <ac:chgData name="秉恒 李" userId="adbfa3e5154d3d68" providerId="LiveId" clId="{9D0FF511-1FDF-4959-B265-AF0F3906ECAE}" dt="2020-08-18T03:00:27.320" v="9187"/>
          <ac:spMkLst>
            <pc:docMk/>
            <pc:sldMk cId="1239288186" sldId="460"/>
            <ac:spMk id="5" creationId="{27714DD5-52A4-435C-A81A-80384BE3FD61}"/>
          </ac:spMkLst>
        </pc:spChg>
      </pc:sldChg>
      <pc:sldChg chg="modSp add mod">
        <pc:chgData name="秉恒 李" userId="adbfa3e5154d3d68" providerId="LiveId" clId="{9D0FF511-1FDF-4959-B265-AF0F3906ECAE}" dt="2020-08-18T03:20:47.125" v="9966" actId="20577"/>
        <pc:sldMkLst>
          <pc:docMk/>
          <pc:sldMk cId="3677103943" sldId="461"/>
        </pc:sldMkLst>
        <pc:spChg chg="mod">
          <ac:chgData name="秉恒 李" userId="adbfa3e5154d3d68" providerId="LiveId" clId="{9D0FF511-1FDF-4959-B265-AF0F3906ECAE}" dt="2020-08-18T03:20:47.125" v="9966" actId="20577"/>
          <ac:spMkLst>
            <pc:docMk/>
            <pc:sldMk cId="3677103943" sldId="461"/>
            <ac:spMk id="26" creationId="{A6790239-B53F-4D03-8D4D-C3AE1C8F71AD}"/>
          </ac:spMkLst>
        </pc:spChg>
      </pc:sldChg>
    </pc:docChg>
  </pc:docChgLst>
  <pc:docChgLst>
    <pc:chgData name="秉恒 李" userId="adbfa3e5154d3d68" providerId="LiveId" clId="{88614048-E642-4DAD-BAAF-F837C6A20441}"/>
    <pc:docChg chg="undo custSel addSld modSld">
      <pc:chgData name="秉恒 李" userId="adbfa3e5154d3d68" providerId="LiveId" clId="{88614048-E642-4DAD-BAAF-F837C6A20441}" dt="2020-08-17T13:11:51.112" v="1219" actId="20577"/>
      <pc:docMkLst>
        <pc:docMk/>
      </pc:docMkLst>
      <pc:sldChg chg="modSp mod">
        <pc:chgData name="秉恒 李" userId="adbfa3e5154d3d68" providerId="LiveId" clId="{88614048-E642-4DAD-BAAF-F837C6A20441}" dt="2020-08-17T12:53:54.461" v="1030" actId="20577"/>
        <pc:sldMkLst>
          <pc:docMk/>
          <pc:sldMk cId="2944079399" sldId="447"/>
        </pc:sldMkLst>
        <pc:spChg chg="mod">
          <ac:chgData name="秉恒 李" userId="adbfa3e5154d3d68" providerId="LiveId" clId="{88614048-E642-4DAD-BAAF-F837C6A20441}" dt="2020-08-17T12:53:54.461" v="1030" actId="20577"/>
          <ac:spMkLst>
            <pc:docMk/>
            <pc:sldMk cId="2944079399" sldId="447"/>
            <ac:spMk id="19" creationId="{00000000-0000-0000-0000-000000000000}"/>
          </ac:spMkLst>
        </pc:spChg>
      </pc:sldChg>
      <pc:sldChg chg="modSp mod">
        <pc:chgData name="秉恒 李" userId="adbfa3e5154d3d68" providerId="LiveId" clId="{88614048-E642-4DAD-BAAF-F837C6A20441}" dt="2020-08-17T12:57:15.776" v="1075"/>
        <pc:sldMkLst>
          <pc:docMk/>
          <pc:sldMk cId="4023079107" sldId="449"/>
        </pc:sldMkLst>
        <pc:spChg chg="mod">
          <ac:chgData name="秉恒 李" userId="adbfa3e5154d3d68" providerId="LiveId" clId="{88614048-E642-4DAD-BAAF-F837C6A20441}" dt="2020-08-17T12:57:15.776" v="1075"/>
          <ac:spMkLst>
            <pc:docMk/>
            <pc:sldMk cId="4023079107" sldId="449"/>
            <ac:spMk id="4" creationId="{00000000-0000-0000-0000-000000000000}"/>
          </ac:spMkLst>
        </pc:spChg>
        <pc:spChg chg="mod">
          <ac:chgData name="秉恒 李" userId="adbfa3e5154d3d68" providerId="LiveId" clId="{88614048-E642-4DAD-BAAF-F837C6A20441}" dt="2020-08-17T12:56:57.300" v="1057" actId="207"/>
          <ac:spMkLst>
            <pc:docMk/>
            <pc:sldMk cId="4023079107" sldId="449"/>
            <ac:spMk id="15" creationId="{FCEC66F9-2AE8-408E-9E34-0B811A736EAA}"/>
          </ac:spMkLst>
        </pc:spChg>
      </pc:sldChg>
      <pc:sldChg chg="addSp modSp mod">
        <pc:chgData name="秉恒 李" userId="adbfa3e5154d3d68" providerId="LiveId" clId="{88614048-E642-4DAD-BAAF-F837C6A20441}" dt="2020-08-17T12:45:01.481" v="209" actId="14100"/>
        <pc:sldMkLst>
          <pc:docMk/>
          <pc:sldMk cId="2231495134" sldId="451"/>
        </pc:sldMkLst>
        <pc:spChg chg="mod">
          <ac:chgData name="秉恒 李" userId="adbfa3e5154d3d68" providerId="LiveId" clId="{88614048-E642-4DAD-BAAF-F837C6A20441}" dt="2020-08-17T12:44:15.216" v="203"/>
          <ac:spMkLst>
            <pc:docMk/>
            <pc:sldMk cId="2231495134" sldId="451"/>
            <ac:spMk id="4" creationId="{180D4D14-FDDF-4E44-A555-56B758C1B56A}"/>
          </ac:spMkLst>
        </pc:spChg>
        <pc:cxnChg chg="add mod">
          <ac:chgData name="秉恒 李" userId="adbfa3e5154d3d68" providerId="LiveId" clId="{88614048-E642-4DAD-BAAF-F837C6A20441}" dt="2020-08-17T12:45:01.481" v="209" actId="14100"/>
          <ac:cxnSpMkLst>
            <pc:docMk/>
            <pc:sldMk cId="2231495134" sldId="451"/>
            <ac:cxnSpMk id="33" creationId="{7EF367FA-0A51-4378-BF0A-13259BD88CD7}"/>
          </ac:cxnSpMkLst>
        </pc:cxnChg>
        <pc:cxnChg chg="mod">
          <ac:chgData name="秉恒 李" userId="adbfa3e5154d3d68" providerId="LiveId" clId="{88614048-E642-4DAD-BAAF-F837C6A20441}" dt="2020-08-17T12:44:54.686" v="205" actId="14100"/>
          <ac:cxnSpMkLst>
            <pc:docMk/>
            <pc:sldMk cId="2231495134" sldId="451"/>
            <ac:cxnSpMk id="38" creationId="{522647C2-37E7-4475-A8F1-FED135B7955E}"/>
          </ac:cxnSpMkLst>
        </pc:cxnChg>
      </pc:sldChg>
      <pc:sldChg chg="modSp mod">
        <pc:chgData name="秉恒 李" userId="adbfa3e5154d3d68" providerId="LiveId" clId="{88614048-E642-4DAD-BAAF-F837C6A20441}" dt="2020-08-17T12:54:55.210" v="1041"/>
        <pc:sldMkLst>
          <pc:docMk/>
          <pc:sldMk cId="2306881171" sldId="452"/>
        </pc:sldMkLst>
        <pc:spChg chg="mod">
          <ac:chgData name="秉恒 李" userId="adbfa3e5154d3d68" providerId="LiveId" clId="{88614048-E642-4DAD-BAAF-F837C6A20441}" dt="2020-08-17T12:54:55.210" v="1041"/>
          <ac:spMkLst>
            <pc:docMk/>
            <pc:sldMk cId="2306881171" sldId="452"/>
            <ac:spMk id="6" creationId="{8124F5E7-0C87-4860-9368-C05BB8B51A1C}"/>
          </ac:spMkLst>
        </pc:spChg>
      </pc:sldChg>
      <pc:sldChg chg="modSp mod">
        <pc:chgData name="秉恒 李" userId="adbfa3e5154d3d68" providerId="LiveId" clId="{88614048-E642-4DAD-BAAF-F837C6A20441}" dt="2020-08-17T12:57:22.688" v="1090"/>
        <pc:sldMkLst>
          <pc:docMk/>
          <pc:sldMk cId="3603580456" sldId="453"/>
        </pc:sldMkLst>
        <pc:spChg chg="mod">
          <ac:chgData name="秉恒 李" userId="adbfa3e5154d3d68" providerId="LiveId" clId="{88614048-E642-4DAD-BAAF-F837C6A20441}" dt="2020-08-17T12:57:22.688" v="1090"/>
          <ac:spMkLst>
            <pc:docMk/>
            <pc:sldMk cId="3603580456" sldId="453"/>
            <ac:spMk id="4" creationId="{B5F140E6-D764-4518-9535-1BC19CA563C7}"/>
          </ac:spMkLst>
        </pc:spChg>
      </pc:sldChg>
      <pc:sldChg chg="modSp mod">
        <pc:chgData name="秉恒 李" userId="adbfa3e5154d3d68" providerId="LiveId" clId="{88614048-E642-4DAD-BAAF-F837C6A20441}" dt="2020-08-17T12:43:14.289" v="135" actId="207"/>
        <pc:sldMkLst>
          <pc:docMk/>
          <pc:sldMk cId="44580375" sldId="456"/>
        </pc:sldMkLst>
        <pc:spChg chg="mod">
          <ac:chgData name="秉恒 李" userId="adbfa3e5154d3d68" providerId="LiveId" clId="{88614048-E642-4DAD-BAAF-F837C6A20441}" dt="2020-08-17T12:43:14.289" v="135" actId="207"/>
          <ac:spMkLst>
            <pc:docMk/>
            <pc:sldMk cId="44580375" sldId="456"/>
            <ac:spMk id="2" creationId="{B3545989-EE52-41E6-A96B-5631203B9A08}"/>
          </ac:spMkLst>
        </pc:spChg>
        <pc:spChg chg="mod">
          <ac:chgData name="秉恒 李" userId="adbfa3e5154d3d68" providerId="LiveId" clId="{88614048-E642-4DAD-BAAF-F837C6A20441}" dt="2020-08-17T12:41:05.103" v="29"/>
          <ac:spMkLst>
            <pc:docMk/>
            <pc:sldMk cId="44580375" sldId="456"/>
            <ac:spMk id="4" creationId="{00000000-0000-0000-0000-000000000000}"/>
          </ac:spMkLst>
        </pc:spChg>
      </pc:sldChg>
      <pc:sldChg chg="modSp mod">
        <pc:chgData name="秉恒 李" userId="adbfa3e5154d3d68" providerId="LiveId" clId="{88614048-E642-4DAD-BAAF-F837C6A20441}" dt="2020-08-17T13:01:36.166" v="1218" actId="20577"/>
        <pc:sldMkLst>
          <pc:docMk/>
          <pc:sldMk cId="2037905465" sldId="457"/>
        </pc:sldMkLst>
        <pc:spChg chg="mod">
          <ac:chgData name="秉恒 李" userId="adbfa3e5154d3d68" providerId="LiveId" clId="{88614048-E642-4DAD-BAAF-F837C6A20441}" dt="2020-08-17T12:57:28.113" v="1105"/>
          <ac:spMkLst>
            <pc:docMk/>
            <pc:sldMk cId="2037905465" sldId="457"/>
            <ac:spMk id="4" creationId="{9F67CC62-C44A-4FEF-AA4C-A4788687E86E}"/>
          </ac:spMkLst>
        </pc:spChg>
        <pc:spChg chg="mod">
          <ac:chgData name="秉恒 李" userId="adbfa3e5154d3d68" providerId="LiveId" clId="{88614048-E642-4DAD-BAAF-F837C6A20441}" dt="2020-08-17T12:58:19.710" v="1108" actId="20577"/>
          <ac:spMkLst>
            <pc:docMk/>
            <pc:sldMk cId="2037905465" sldId="457"/>
            <ac:spMk id="14" creationId="{24D467EC-FE37-4304-927F-A3ADFEEC16E3}"/>
          </ac:spMkLst>
        </pc:spChg>
        <pc:spChg chg="mod">
          <ac:chgData name="秉恒 李" userId="adbfa3e5154d3d68" providerId="LiveId" clId="{88614048-E642-4DAD-BAAF-F837C6A20441}" dt="2020-08-17T12:59:02.177" v="1199"/>
          <ac:spMkLst>
            <pc:docMk/>
            <pc:sldMk cId="2037905465" sldId="457"/>
            <ac:spMk id="15" creationId="{F8D96A2C-07C7-4ADD-BBF8-AF0CB5157627}"/>
          </ac:spMkLst>
        </pc:spChg>
        <pc:spChg chg="mod">
          <ac:chgData name="秉恒 李" userId="adbfa3e5154d3d68" providerId="LiveId" clId="{88614048-E642-4DAD-BAAF-F837C6A20441}" dt="2020-08-17T13:01:36.166" v="1218" actId="20577"/>
          <ac:spMkLst>
            <pc:docMk/>
            <pc:sldMk cId="2037905465" sldId="457"/>
            <ac:spMk id="17" creationId="{4E06325A-D4CD-421B-AF78-92A2435BC3D4}"/>
          </ac:spMkLst>
        </pc:spChg>
      </pc:sldChg>
      <pc:sldChg chg="modSp mod">
        <pc:chgData name="秉恒 李" userId="adbfa3e5154d3d68" providerId="LiveId" clId="{88614048-E642-4DAD-BAAF-F837C6A20441}" dt="2020-08-17T13:11:51.112" v="1219" actId="20577"/>
        <pc:sldMkLst>
          <pc:docMk/>
          <pc:sldMk cId="3123374797" sldId="458"/>
        </pc:sldMkLst>
        <pc:spChg chg="mod">
          <ac:chgData name="秉恒 李" userId="adbfa3e5154d3d68" providerId="LiveId" clId="{88614048-E642-4DAD-BAAF-F837C6A20441}" dt="2020-08-17T13:11:51.112" v="1219" actId="20577"/>
          <ac:spMkLst>
            <pc:docMk/>
            <pc:sldMk cId="3123374797" sldId="458"/>
            <ac:spMk id="2" creationId="{E4C53B8B-8787-420D-AE3C-FB33C880D895}"/>
          </ac:spMkLst>
        </pc:spChg>
      </pc:sldChg>
      <pc:sldChg chg="modSp new mod">
        <pc:chgData name="秉恒 李" userId="adbfa3e5154d3d68" providerId="LiveId" clId="{88614048-E642-4DAD-BAAF-F837C6A20441}" dt="2020-08-17T12:52:29.126" v="820" actId="20577"/>
        <pc:sldMkLst>
          <pc:docMk/>
          <pc:sldMk cId="2267479207" sldId="459"/>
        </pc:sldMkLst>
        <pc:spChg chg="mod">
          <ac:chgData name="秉恒 李" userId="adbfa3e5154d3d68" providerId="LiveId" clId="{88614048-E642-4DAD-BAAF-F837C6A20441}" dt="2020-08-17T12:52:29.126" v="820" actId="20577"/>
          <ac:spMkLst>
            <pc:docMk/>
            <pc:sldMk cId="2267479207" sldId="459"/>
            <ac:spMk id="2" creationId="{7486E526-5E5E-4F43-9F96-B7BB1FACAE8B}"/>
          </ac:spMkLst>
        </pc:spChg>
        <pc:spChg chg="mod">
          <ac:chgData name="秉恒 李" userId="adbfa3e5154d3d68" providerId="LiveId" clId="{88614048-E642-4DAD-BAAF-F837C6A20441}" dt="2020-08-17T12:46:05.175" v="235"/>
          <ac:spMkLst>
            <pc:docMk/>
            <pc:sldMk cId="2267479207" sldId="459"/>
            <ac:spMk id="4" creationId="{42292FAF-D0F9-477F-A8BE-CE40D041799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2905E-E770-4E99-B8A3-4A6BD99854C5}" type="datetimeFigureOut">
              <a:rPr lang="zh-TW" altLang="en-US" smtClean="0"/>
              <a:t>2020/8/18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F5BD5-1E6E-4056-9851-055B27195F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315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583865" y="2708920"/>
            <a:ext cx="7976271" cy="720080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封面</a:t>
            </a: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248554" y="3789040"/>
            <a:ext cx="6646892" cy="1080120"/>
          </a:xfrm>
        </p:spPr>
        <p:txBody>
          <a:bodyPr>
            <a:normAutofit/>
          </a:bodyPr>
          <a:lstStyle>
            <a:lvl1pPr marL="0" indent="0" algn="ctr">
              <a:buNone/>
              <a:defRPr sz="1846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378867" y="6644382"/>
            <a:ext cx="392540" cy="313010"/>
          </a:xfrm>
          <a:prstGeom prst="rect">
            <a:avLst/>
          </a:prstGeom>
        </p:spPr>
        <p:txBody>
          <a:bodyPr/>
          <a:lstStyle>
            <a:lvl1pPr algn="ctr">
              <a:defRPr sz="969">
                <a:solidFill>
                  <a:srgbClr val="FFFFFF"/>
                </a:solidFill>
              </a:defRPr>
            </a:lvl1pPr>
          </a:lstStyle>
          <a:p>
            <a:fld id="{5E37DDAC-D73B-40DE-8140-FA11486A91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6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78867" y="6644382"/>
            <a:ext cx="392540" cy="313010"/>
          </a:xfrm>
          <a:prstGeom prst="rect">
            <a:avLst/>
          </a:prstGeom>
        </p:spPr>
        <p:txBody>
          <a:bodyPr/>
          <a:lstStyle>
            <a:lvl1pPr algn="ctr">
              <a:defRPr sz="969">
                <a:solidFill>
                  <a:srgbClr val="FFFFFF"/>
                </a:solidFill>
              </a:defRPr>
            </a:lvl1pPr>
          </a:lstStyle>
          <a:p>
            <a:fld id="{5E37DDAC-D73B-40DE-8140-FA11486A910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583865" y="0"/>
            <a:ext cx="7976271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708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78867" y="6644382"/>
            <a:ext cx="392540" cy="313010"/>
          </a:xfrm>
          <a:prstGeom prst="rect">
            <a:avLst/>
          </a:prstGeom>
        </p:spPr>
        <p:txBody>
          <a:bodyPr/>
          <a:lstStyle>
            <a:lvl1pPr algn="ctr">
              <a:defRPr sz="969">
                <a:solidFill>
                  <a:srgbClr val="FFFFFF"/>
                </a:solidFill>
              </a:defRPr>
            </a:lvl1pPr>
          </a:lstStyle>
          <a:p>
            <a:fld id="{5E37DDAC-D73B-40DE-8140-FA11486A91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642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1846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78867" y="6644382"/>
            <a:ext cx="392540" cy="313010"/>
          </a:xfrm>
          <a:prstGeom prst="rect">
            <a:avLst/>
          </a:prstGeom>
        </p:spPr>
        <p:txBody>
          <a:bodyPr/>
          <a:lstStyle>
            <a:lvl1pPr algn="ctr">
              <a:defRPr sz="969">
                <a:solidFill>
                  <a:srgbClr val="FFFFFF"/>
                </a:solidFill>
              </a:defRPr>
            </a:lvl1pPr>
          </a:lstStyle>
          <a:p>
            <a:fld id="{5E37DDAC-D73B-40DE-8140-FA11486A91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618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6209" y="1628800"/>
            <a:ext cx="7643926" cy="468052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78867" y="6644382"/>
            <a:ext cx="392540" cy="313010"/>
          </a:xfrm>
          <a:prstGeom prst="rect">
            <a:avLst/>
          </a:prstGeom>
        </p:spPr>
        <p:txBody>
          <a:bodyPr/>
          <a:lstStyle>
            <a:lvl1pPr algn="ctr">
              <a:defRPr sz="969">
                <a:solidFill>
                  <a:srgbClr val="FFFFFF"/>
                </a:solidFill>
              </a:defRPr>
            </a:lvl1pPr>
          </a:lstStyle>
          <a:p>
            <a:fld id="{5E37DDAC-D73B-40DE-8140-FA11486A910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583865" y="0"/>
            <a:ext cx="7976271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5474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548680"/>
            <a:ext cx="1930735" cy="5760640"/>
          </a:xfrm>
        </p:spPr>
        <p:txBody>
          <a:bodyPr vert="eaVert"/>
          <a:lstStyle>
            <a:lvl1pPr>
              <a:defRPr sz="2954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17989" y="836712"/>
            <a:ext cx="6170735" cy="547260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78867" y="6644382"/>
            <a:ext cx="392540" cy="313010"/>
          </a:xfrm>
          <a:prstGeom prst="rect">
            <a:avLst/>
          </a:prstGeom>
        </p:spPr>
        <p:txBody>
          <a:bodyPr/>
          <a:lstStyle>
            <a:lvl1pPr algn="ctr">
              <a:defRPr sz="969">
                <a:solidFill>
                  <a:srgbClr val="FFFFFF"/>
                </a:solidFill>
              </a:defRPr>
            </a:lvl1pPr>
          </a:lstStyle>
          <a:p>
            <a:fld id="{5E37DDAC-D73B-40DE-8140-FA11486A91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259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3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DDAC-D73B-40DE-8140-FA11486A91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442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36933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E00"/>
              </a:buClr>
              <a:buSzPts val="2800"/>
              <a:buFont typeface="Arial"/>
              <a:buNone/>
              <a:defRPr b="0" i="0" u="none" strike="noStrike" cap="none">
                <a:solidFill>
                  <a:srgbClr val="FF9E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5E37DDAC-D73B-40DE-8140-FA11486A910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E64DD73-EF6D-4EA9-8A7B-6695D55FF8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4217" y="1247255"/>
            <a:ext cx="1887537" cy="11382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683176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5088"/>
            <a:ext cx="9144000" cy="681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0455" y="2996952"/>
            <a:ext cx="8435280" cy="54868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5" name="副標題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846">
                <a:solidFill>
                  <a:schemeClr val="tx1">
                    <a:lumMod val="50000"/>
                  </a:schemeClr>
                </a:solidFill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28473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846">
                <a:solidFill>
                  <a:schemeClr val="bg1">
                    <a:lumMod val="60000"/>
                    <a:lumOff val="40000"/>
                  </a:schemeClr>
                </a:solidFill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4378569" y="6643689"/>
            <a:ext cx="392723" cy="314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23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4C690DF-77D1-4843-AEBE-EF48E72F885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868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554"/>
              </a:spcBef>
              <a:spcAft>
                <a:spcPts val="554"/>
              </a:spcAft>
              <a:defRPr b="1"/>
            </a:lvl1pPr>
            <a:lvl2pPr>
              <a:lnSpc>
                <a:spcPct val="100000"/>
              </a:lnSpc>
              <a:spcBef>
                <a:spcPts val="554"/>
              </a:spcBef>
              <a:spcAft>
                <a:spcPts val="554"/>
              </a:spcAft>
              <a:defRPr/>
            </a:lvl2pPr>
            <a:lvl3pPr marL="993556" indent="-246191">
              <a:lnSpc>
                <a:spcPct val="100000"/>
              </a:lnSpc>
              <a:spcBef>
                <a:spcPts val="554"/>
              </a:spcBef>
              <a:spcAft>
                <a:spcPts val="554"/>
              </a:spcAft>
              <a:defRPr/>
            </a:lvl3pPr>
            <a:lvl4pPr marL="1239746" indent="-167058">
              <a:lnSpc>
                <a:spcPct val="100000"/>
              </a:lnSpc>
              <a:spcBef>
                <a:spcPts val="554"/>
              </a:spcBef>
              <a:spcAft>
                <a:spcPts val="554"/>
              </a:spcAft>
              <a:defRPr/>
            </a:lvl4pPr>
            <a:lvl5pPr marL="1494730" indent="-254983">
              <a:lnSpc>
                <a:spcPct val="100000"/>
              </a:lnSpc>
              <a:spcBef>
                <a:spcPts val="554"/>
              </a:spcBef>
              <a:spcAft>
                <a:spcPts val="554"/>
              </a:spcAft>
              <a:tabLst>
                <a:tab pos="7368138" algn="l"/>
              </a:tabLst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4378569" y="6643689"/>
            <a:ext cx="392723" cy="314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23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3BD2C32-F4BE-4D38-B4CF-0EA63B3DEED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998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83865" y="2708921"/>
            <a:ext cx="7976271" cy="716838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48554" y="3789040"/>
            <a:ext cx="6646892" cy="1080120"/>
          </a:xfrm>
        </p:spPr>
        <p:txBody>
          <a:bodyPr>
            <a:normAutofit/>
          </a:bodyPr>
          <a:lstStyle>
            <a:lvl1pPr marL="0" indent="0" algn="ctr">
              <a:buNone/>
              <a:defRPr sz="1846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78867" y="6644382"/>
            <a:ext cx="392540" cy="313010"/>
          </a:xfrm>
          <a:prstGeom prst="rect">
            <a:avLst/>
          </a:prstGeom>
        </p:spPr>
        <p:txBody>
          <a:bodyPr/>
          <a:lstStyle>
            <a:lvl1pPr algn="ctr">
              <a:defRPr sz="969">
                <a:solidFill>
                  <a:srgbClr val="FFFFFF"/>
                </a:solidFill>
              </a:defRPr>
            </a:lvl1pPr>
          </a:lstStyle>
          <a:p>
            <a:fld id="{5E37DDAC-D73B-40DE-8140-FA11486A91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6053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2008"/>
            <a:ext cx="8435280" cy="54868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520" y="764704"/>
            <a:ext cx="4918700" cy="5616624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303158" y="764704"/>
            <a:ext cx="3589322" cy="5616624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4378569" y="6643689"/>
            <a:ext cx="392723" cy="314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23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D71FAD7-60CA-459F-BC66-FA389BBFCE6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5678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5051" y="764704"/>
            <a:ext cx="4918700" cy="504056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85051" y="1340768"/>
            <a:ext cx="4918700" cy="511256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170221" y="764704"/>
            <a:ext cx="3709186" cy="504056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170221" y="1340768"/>
            <a:ext cx="3709186" cy="511256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4378569" y="6643689"/>
            <a:ext cx="392723" cy="314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23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F54F80B-8879-4D94-AA66-0F882E461ED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6972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4378569" y="6643689"/>
            <a:ext cx="392723" cy="314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23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EC81193-089E-41BC-B6EC-8840D75D52D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3781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4378569" y="6643689"/>
            <a:ext cx="392723" cy="314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23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46650B9-4EC6-440F-BA15-CC68DCA533A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1719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273050"/>
            <a:ext cx="3214115" cy="1162050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538" y="273050"/>
            <a:ext cx="5316942" cy="6180286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51520" y="1435100"/>
            <a:ext cx="3214115" cy="5018236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4378569" y="6643689"/>
            <a:ext cx="392723" cy="314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23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763738F-F353-4F2D-BAFA-3D9490330DE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9988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4378569" y="6643689"/>
            <a:ext cx="392723" cy="314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23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58B65E6-737F-4923-AC52-061188C02F8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0054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4378569" y="6643689"/>
            <a:ext cx="392723" cy="314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23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29C2A47-D723-4489-9A22-18CE175C5D1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7352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196611" cy="6106690"/>
          </a:xfrm>
        </p:spPr>
        <p:txBody>
          <a:bodyPr vert="eaVert"/>
          <a:lstStyle>
            <a:lvl1pPr>
              <a:defRPr sz="2954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51520" y="274638"/>
            <a:ext cx="6237203" cy="610669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4378569" y="6643689"/>
            <a:ext cx="392723" cy="314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23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DECD00F-3C4A-4622-9517-E16E25FB24D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1722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5088"/>
            <a:ext cx="9144000" cy="681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0455" y="2996952"/>
            <a:ext cx="8435280" cy="54868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5" name="副標題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846">
                <a:solidFill>
                  <a:schemeClr val="tx1">
                    <a:lumMod val="50000"/>
                  </a:schemeClr>
                </a:solidFill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08158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846">
                <a:solidFill>
                  <a:schemeClr val="bg1">
                    <a:lumMod val="60000"/>
                    <a:lumOff val="40000"/>
                  </a:schemeClr>
                </a:solidFill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4378569" y="6643689"/>
            <a:ext cx="392723" cy="314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23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CCB899B-322A-4322-80E0-98C624280D9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058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48554" y="1628800"/>
            <a:ext cx="6646892" cy="4680520"/>
          </a:xfrm>
        </p:spPr>
        <p:txBody>
          <a:bodyPr/>
          <a:lstStyle>
            <a:lvl1pPr>
              <a:lnSpc>
                <a:spcPct val="100000"/>
              </a:lnSpc>
              <a:spcBef>
                <a:spcPts val="554"/>
              </a:spcBef>
              <a:spcAft>
                <a:spcPts val="554"/>
              </a:spcAft>
              <a:defRPr sz="2585" b="1">
                <a:solidFill>
                  <a:srgbClr val="393939"/>
                </a:solidFill>
              </a:defRPr>
            </a:lvl1pPr>
            <a:lvl2pPr>
              <a:lnSpc>
                <a:spcPct val="100000"/>
              </a:lnSpc>
              <a:spcBef>
                <a:spcPts val="554"/>
              </a:spcBef>
              <a:spcAft>
                <a:spcPts val="554"/>
              </a:spcAft>
              <a:defRPr>
                <a:solidFill>
                  <a:srgbClr val="393939"/>
                </a:solidFill>
              </a:defRPr>
            </a:lvl2pPr>
            <a:lvl3pPr marL="993556" indent="-246191">
              <a:lnSpc>
                <a:spcPct val="100000"/>
              </a:lnSpc>
              <a:spcBef>
                <a:spcPts val="554"/>
              </a:spcBef>
              <a:spcAft>
                <a:spcPts val="554"/>
              </a:spcAft>
              <a:defRPr>
                <a:solidFill>
                  <a:srgbClr val="393939"/>
                </a:solidFill>
              </a:defRPr>
            </a:lvl3pPr>
            <a:lvl4pPr marL="1239746" indent="-167058">
              <a:lnSpc>
                <a:spcPct val="100000"/>
              </a:lnSpc>
              <a:spcBef>
                <a:spcPts val="554"/>
              </a:spcBef>
              <a:spcAft>
                <a:spcPts val="554"/>
              </a:spcAft>
              <a:defRPr>
                <a:solidFill>
                  <a:srgbClr val="393939"/>
                </a:solidFill>
              </a:defRPr>
            </a:lvl4pPr>
            <a:lvl5pPr marL="1494730" indent="-254983">
              <a:lnSpc>
                <a:spcPct val="100000"/>
              </a:lnSpc>
              <a:spcBef>
                <a:spcPts val="554"/>
              </a:spcBef>
              <a:spcAft>
                <a:spcPts val="554"/>
              </a:spcAft>
              <a:tabLst>
                <a:tab pos="7368138" algn="l"/>
              </a:tabLst>
              <a:defRPr>
                <a:solidFill>
                  <a:srgbClr val="393939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78867" y="6644382"/>
            <a:ext cx="392540" cy="313010"/>
          </a:xfrm>
          <a:prstGeom prst="rect">
            <a:avLst/>
          </a:prstGeom>
        </p:spPr>
        <p:txBody>
          <a:bodyPr/>
          <a:lstStyle>
            <a:lvl1pPr algn="ctr">
              <a:defRPr sz="969">
                <a:solidFill>
                  <a:srgbClr val="FFFFFF"/>
                </a:solidFill>
              </a:defRPr>
            </a:lvl1pPr>
          </a:lstStyle>
          <a:p>
            <a:fld id="{5E37DDAC-D73B-40DE-8140-FA11486A910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583865" y="0"/>
            <a:ext cx="7976271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74994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554"/>
              </a:spcBef>
              <a:spcAft>
                <a:spcPts val="554"/>
              </a:spcAft>
              <a:defRPr b="1"/>
            </a:lvl1pPr>
            <a:lvl2pPr>
              <a:lnSpc>
                <a:spcPct val="100000"/>
              </a:lnSpc>
              <a:spcBef>
                <a:spcPts val="554"/>
              </a:spcBef>
              <a:spcAft>
                <a:spcPts val="554"/>
              </a:spcAft>
              <a:defRPr/>
            </a:lvl2pPr>
            <a:lvl3pPr marL="993556" indent="-246191">
              <a:lnSpc>
                <a:spcPct val="100000"/>
              </a:lnSpc>
              <a:spcBef>
                <a:spcPts val="554"/>
              </a:spcBef>
              <a:spcAft>
                <a:spcPts val="554"/>
              </a:spcAft>
              <a:defRPr/>
            </a:lvl3pPr>
            <a:lvl4pPr marL="1239746" indent="-167058">
              <a:lnSpc>
                <a:spcPct val="100000"/>
              </a:lnSpc>
              <a:spcBef>
                <a:spcPts val="554"/>
              </a:spcBef>
              <a:spcAft>
                <a:spcPts val="554"/>
              </a:spcAft>
              <a:defRPr/>
            </a:lvl4pPr>
            <a:lvl5pPr marL="1494730" indent="-254983">
              <a:lnSpc>
                <a:spcPct val="100000"/>
              </a:lnSpc>
              <a:spcBef>
                <a:spcPts val="554"/>
              </a:spcBef>
              <a:spcAft>
                <a:spcPts val="554"/>
              </a:spcAft>
              <a:tabLst>
                <a:tab pos="7368138" algn="l"/>
              </a:tabLst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4378569" y="6643689"/>
            <a:ext cx="392723" cy="314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23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C7051B1-CB70-4D1B-B5EA-94A78FD7B43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0608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2008"/>
            <a:ext cx="8435280" cy="54868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520" y="764704"/>
            <a:ext cx="4918700" cy="5616624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303158" y="764704"/>
            <a:ext cx="3589322" cy="5616624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4378569" y="6643689"/>
            <a:ext cx="392723" cy="314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23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573778D-3DC8-4B8D-8391-2BBF9C81434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2559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5051" y="764704"/>
            <a:ext cx="4918700" cy="504056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85051" y="1340768"/>
            <a:ext cx="4918700" cy="511256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170221" y="764704"/>
            <a:ext cx="3709186" cy="504056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170221" y="1340768"/>
            <a:ext cx="3709186" cy="511256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4378569" y="6643689"/>
            <a:ext cx="392723" cy="314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23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14CEDF9-B30D-4564-A5D0-344E0800772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62355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4378569" y="6643689"/>
            <a:ext cx="392723" cy="314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23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75F81D5-CCE1-4842-8855-661931CC031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09695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4378569" y="6643689"/>
            <a:ext cx="392723" cy="314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23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E17A23A-464D-40E4-8721-356CD499AA2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79782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273050"/>
            <a:ext cx="3214115" cy="1162050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538" y="273050"/>
            <a:ext cx="5316942" cy="6180286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51520" y="1435100"/>
            <a:ext cx="3214115" cy="5018236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4378569" y="6643689"/>
            <a:ext cx="392723" cy="314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23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555B83C-6A02-46E5-B370-28A52A1D814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3881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4378569" y="6643689"/>
            <a:ext cx="392723" cy="314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23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0898F95-74F6-47F5-BC6F-228C1DD784C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24910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4378569" y="6643689"/>
            <a:ext cx="392723" cy="314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23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175058D-560D-4521-B56E-A862AE25594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5940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196611" cy="6106690"/>
          </a:xfrm>
        </p:spPr>
        <p:txBody>
          <a:bodyPr vert="eaVert"/>
          <a:lstStyle>
            <a:lvl1pPr>
              <a:defRPr sz="2954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51520" y="274638"/>
            <a:ext cx="6237203" cy="610669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4378569" y="6643689"/>
            <a:ext cx="392723" cy="314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23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A14E6AE-48BF-44B7-BDBE-EE915341290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6987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5088"/>
            <a:ext cx="9144000" cy="681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0455" y="2996952"/>
            <a:ext cx="8435280" cy="54868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5" name="副標題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846">
                <a:solidFill>
                  <a:schemeClr val="tx1">
                    <a:lumMod val="50000"/>
                  </a:schemeClr>
                </a:solidFill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601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78867" y="6644382"/>
            <a:ext cx="392540" cy="313010"/>
          </a:xfrm>
          <a:prstGeom prst="rect">
            <a:avLst/>
          </a:prstGeom>
        </p:spPr>
        <p:txBody>
          <a:bodyPr/>
          <a:lstStyle>
            <a:lvl1pPr algn="ctr">
              <a:defRPr sz="969">
                <a:solidFill>
                  <a:srgbClr val="FFFFFF"/>
                </a:solidFill>
              </a:defRPr>
            </a:lvl1pPr>
          </a:lstStyle>
          <a:p>
            <a:fld id="{5E37DDAC-D73B-40DE-8140-FA11486A910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583865" y="0"/>
            <a:ext cx="7976271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9867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846">
                <a:solidFill>
                  <a:schemeClr val="bg1">
                    <a:lumMod val="60000"/>
                    <a:lumOff val="40000"/>
                  </a:schemeClr>
                </a:solidFill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4378569" y="6643689"/>
            <a:ext cx="392723" cy="314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solidFill>
                  <a:schemeClr val="bg1"/>
                </a:solidFill>
              </a:defRPr>
            </a:lvl1pPr>
          </a:lstStyle>
          <a:p>
            <a:fld id="{B364C394-311D-4A86-8616-1426B8CE2C1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4591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554"/>
              </a:spcBef>
              <a:spcAft>
                <a:spcPts val="554"/>
              </a:spcAft>
              <a:defRPr b="1"/>
            </a:lvl1pPr>
            <a:lvl2pPr>
              <a:lnSpc>
                <a:spcPct val="100000"/>
              </a:lnSpc>
              <a:spcBef>
                <a:spcPts val="554"/>
              </a:spcBef>
              <a:spcAft>
                <a:spcPts val="554"/>
              </a:spcAft>
              <a:defRPr/>
            </a:lvl2pPr>
            <a:lvl3pPr marL="993556" indent="-246191">
              <a:lnSpc>
                <a:spcPct val="100000"/>
              </a:lnSpc>
              <a:spcBef>
                <a:spcPts val="554"/>
              </a:spcBef>
              <a:spcAft>
                <a:spcPts val="554"/>
              </a:spcAft>
              <a:defRPr/>
            </a:lvl3pPr>
            <a:lvl4pPr marL="1239746" indent="-167058">
              <a:lnSpc>
                <a:spcPct val="100000"/>
              </a:lnSpc>
              <a:spcBef>
                <a:spcPts val="554"/>
              </a:spcBef>
              <a:spcAft>
                <a:spcPts val="554"/>
              </a:spcAft>
              <a:defRPr/>
            </a:lvl4pPr>
            <a:lvl5pPr marL="1494730" indent="-254983">
              <a:lnSpc>
                <a:spcPct val="100000"/>
              </a:lnSpc>
              <a:spcBef>
                <a:spcPts val="554"/>
              </a:spcBef>
              <a:spcAft>
                <a:spcPts val="554"/>
              </a:spcAft>
              <a:tabLst>
                <a:tab pos="7368138" algn="l"/>
              </a:tabLst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4378569" y="6643689"/>
            <a:ext cx="392723" cy="314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solidFill>
                  <a:schemeClr val="bg1"/>
                </a:solidFill>
              </a:defRPr>
            </a:lvl1pPr>
          </a:lstStyle>
          <a:p>
            <a:fld id="{EB390E25-45A2-4181-AC0D-67749865DA0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43603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2008"/>
            <a:ext cx="8435280" cy="54868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520" y="764704"/>
            <a:ext cx="4918700" cy="5616624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303158" y="764704"/>
            <a:ext cx="3589322" cy="5616624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4378569" y="6643689"/>
            <a:ext cx="392723" cy="314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solidFill>
                  <a:schemeClr val="bg1"/>
                </a:solidFill>
              </a:defRPr>
            </a:lvl1pPr>
          </a:lstStyle>
          <a:p>
            <a:fld id="{C6497DBD-112B-4DD4-88A0-2FE897DA65EF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7721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5051" y="764704"/>
            <a:ext cx="4918700" cy="504056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85051" y="1340768"/>
            <a:ext cx="4918700" cy="511256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170221" y="764704"/>
            <a:ext cx="3709186" cy="504056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170221" y="1340768"/>
            <a:ext cx="3709186" cy="511256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4378569" y="6643689"/>
            <a:ext cx="392723" cy="314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solidFill>
                  <a:schemeClr val="bg1"/>
                </a:solidFill>
              </a:defRPr>
            </a:lvl1pPr>
          </a:lstStyle>
          <a:p>
            <a:fld id="{F0E37302-A601-4FF4-9FD4-D601C03CFA5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86577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4378569" y="6643689"/>
            <a:ext cx="392723" cy="314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solidFill>
                  <a:schemeClr val="bg1"/>
                </a:solidFill>
              </a:defRPr>
            </a:lvl1pPr>
          </a:lstStyle>
          <a:p>
            <a:fld id="{AEAB0DF0-BA2D-4DAF-A871-EF2E7B7A3DC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9270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4378569" y="6643689"/>
            <a:ext cx="392723" cy="314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solidFill>
                  <a:schemeClr val="bg1"/>
                </a:solidFill>
              </a:defRPr>
            </a:lvl1pPr>
          </a:lstStyle>
          <a:p>
            <a:fld id="{AFEA5269-9ECA-4EB3-B4E9-B814DAC568DE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53538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273050"/>
            <a:ext cx="3214115" cy="1162050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538" y="273050"/>
            <a:ext cx="5316942" cy="6180286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51520" y="1435100"/>
            <a:ext cx="3214115" cy="5018236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4378569" y="6643689"/>
            <a:ext cx="392723" cy="314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solidFill>
                  <a:schemeClr val="bg1"/>
                </a:solidFill>
              </a:defRPr>
            </a:lvl1pPr>
          </a:lstStyle>
          <a:p>
            <a:fld id="{B64E54A9-EDB6-4909-82DB-10F8D7E5C38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50475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4378569" y="6643689"/>
            <a:ext cx="392723" cy="314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solidFill>
                  <a:schemeClr val="bg1"/>
                </a:solidFill>
              </a:defRPr>
            </a:lvl1pPr>
          </a:lstStyle>
          <a:p>
            <a:fld id="{A665FC5A-BA9C-4720-B862-19A6DC023FF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01920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4378569" y="6643689"/>
            <a:ext cx="392723" cy="314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solidFill>
                  <a:schemeClr val="bg1"/>
                </a:solidFill>
              </a:defRPr>
            </a:lvl1pPr>
          </a:lstStyle>
          <a:p>
            <a:fld id="{8DE397CC-0691-4F67-90B6-542C18621CB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6605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196611" cy="6106690"/>
          </a:xfrm>
        </p:spPr>
        <p:txBody>
          <a:bodyPr vert="eaVert"/>
          <a:lstStyle>
            <a:lvl1pPr>
              <a:defRPr sz="2954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51520" y="274638"/>
            <a:ext cx="6237203" cy="610669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4378569" y="6643689"/>
            <a:ext cx="392723" cy="314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solidFill>
                  <a:schemeClr val="bg1"/>
                </a:solidFill>
              </a:defRPr>
            </a:lvl1pPr>
          </a:lstStyle>
          <a:p>
            <a:fld id="{9C1154AE-551A-4AFA-B028-92AAF7BC39D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480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48554" y="1628800"/>
            <a:ext cx="6646892" cy="475252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78867" y="6644382"/>
            <a:ext cx="392540" cy="313010"/>
          </a:xfrm>
          <a:prstGeom prst="rect">
            <a:avLst/>
          </a:prstGeom>
        </p:spPr>
        <p:txBody>
          <a:bodyPr/>
          <a:lstStyle>
            <a:lvl1pPr algn="ctr">
              <a:defRPr sz="969">
                <a:solidFill>
                  <a:srgbClr val="FFFFFF"/>
                </a:solidFill>
              </a:defRPr>
            </a:lvl1pPr>
          </a:lstStyle>
          <a:p>
            <a:fld id="{5E37DDAC-D73B-40DE-8140-FA11486A910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583865" y="0"/>
            <a:ext cx="7976271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2363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78867" y="6644382"/>
            <a:ext cx="392540" cy="313010"/>
          </a:xfrm>
          <a:prstGeom prst="rect">
            <a:avLst/>
          </a:prstGeom>
        </p:spPr>
        <p:txBody>
          <a:bodyPr/>
          <a:lstStyle>
            <a:lvl1pPr algn="ctr">
              <a:defRPr sz="969">
                <a:solidFill>
                  <a:srgbClr val="FFFFFF"/>
                </a:solidFill>
              </a:defRPr>
            </a:lvl1pPr>
          </a:lstStyle>
          <a:p>
            <a:fld id="{5E37DDAC-D73B-40DE-8140-FA11486A910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583224" y="1268760"/>
            <a:ext cx="3795643" cy="503996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4"/>
          </p:nvPr>
        </p:nvSpPr>
        <p:spPr>
          <a:xfrm>
            <a:off x="4771293" y="1268413"/>
            <a:ext cx="3789485" cy="50403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583865" y="0"/>
            <a:ext cx="7976271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756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07905" y="908720"/>
            <a:ext cx="4855368" cy="5400600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83865" y="908720"/>
            <a:ext cx="2948241" cy="5400600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78867" y="6644382"/>
            <a:ext cx="392540" cy="313010"/>
          </a:xfrm>
          <a:prstGeom prst="rect">
            <a:avLst/>
          </a:prstGeom>
        </p:spPr>
        <p:txBody>
          <a:bodyPr/>
          <a:lstStyle>
            <a:lvl1pPr algn="ctr">
              <a:defRPr sz="969">
                <a:solidFill>
                  <a:srgbClr val="FFFFFF"/>
                </a:solidFill>
              </a:defRPr>
            </a:lvl1pPr>
          </a:lstStyle>
          <a:p>
            <a:fld id="{5E37DDAC-D73B-40DE-8140-FA11486A910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583865" y="0"/>
            <a:ext cx="7976271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83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7DDAC-D73B-40DE-8140-FA11486A910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583865" y="0"/>
            <a:ext cx="7976271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043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83864" y="980728"/>
            <a:ext cx="4586356" cy="5328592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303158" y="980728"/>
            <a:ext cx="3256977" cy="5328592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TW" altLang="en-US" dirty="0"/>
              <a:t>按一下編輯文字樣式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78867" y="6644382"/>
            <a:ext cx="392540" cy="313010"/>
          </a:xfrm>
          <a:prstGeom prst="rect">
            <a:avLst/>
          </a:prstGeom>
        </p:spPr>
        <p:txBody>
          <a:bodyPr/>
          <a:lstStyle>
            <a:lvl1pPr algn="ctr">
              <a:defRPr sz="969">
                <a:solidFill>
                  <a:srgbClr val="FFFFFF"/>
                </a:solidFill>
              </a:defRPr>
            </a:lvl1pPr>
          </a:lstStyle>
          <a:p>
            <a:fld id="{5E37DDAC-D73B-40DE-8140-FA11486A910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583865" y="0"/>
            <a:ext cx="7976271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806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18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10597" y="0"/>
            <a:ext cx="7949538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zh-TW" altLang="en-US" dirty="0"/>
              <a:t>標題 </a:t>
            </a:r>
            <a:r>
              <a:rPr lang="en-US" altLang="zh-TW" dirty="0"/>
              <a:t>36</a:t>
            </a:r>
            <a:r>
              <a:rPr lang="zh-TW" altLang="en-US" dirty="0"/>
              <a:t>號 粗體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1248554" y="1628800"/>
            <a:ext cx="6646893" cy="4736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第一層 </a:t>
            </a:r>
            <a:r>
              <a:rPr lang="en-US" altLang="zh-TW" dirty="0"/>
              <a:t>28</a:t>
            </a:r>
            <a:r>
              <a:rPr lang="zh-TW" altLang="en-US" dirty="0"/>
              <a:t>號 粗體</a:t>
            </a:r>
          </a:p>
          <a:p>
            <a:pPr lvl="1"/>
            <a:r>
              <a:rPr lang="zh-TW" altLang="en-US" dirty="0"/>
              <a:t>第二層 </a:t>
            </a:r>
            <a:r>
              <a:rPr lang="en-US" altLang="zh-TW" dirty="0"/>
              <a:t>24</a:t>
            </a:r>
            <a:r>
              <a:rPr lang="zh-TW" altLang="en-US" dirty="0"/>
              <a:t>號 粗體</a:t>
            </a:r>
          </a:p>
          <a:p>
            <a:pPr lvl="2"/>
            <a:r>
              <a:rPr lang="zh-TW" altLang="en-US" dirty="0"/>
              <a:t>第三層 </a:t>
            </a:r>
            <a:r>
              <a:rPr lang="en-US" altLang="zh-TW" dirty="0"/>
              <a:t>20</a:t>
            </a:r>
            <a:r>
              <a:rPr lang="zh-TW" altLang="en-US" dirty="0"/>
              <a:t>號</a:t>
            </a:r>
          </a:p>
          <a:p>
            <a:pPr lvl="3"/>
            <a:r>
              <a:rPr lang="zh-TW" altLang="en-US" dirty="0"/>
              <a:t>第四層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  <a:p>
            <a:pPr lvl="4"/>
            <a:r>
              <a:rPr lang="zh-TW" altLang="en-US" dirty="0"/>
              <a:t>第五層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378867" y="6644382"/>
            <a:ext cx="392540" cy="313010"/>
          </a:xfrm>
          <a:prstGeom prst="rect">
            <a:avLst/>
          </a:prstGeom>
        </p:spPr>
        <p:txBody>
          <a:bodyPr/>
          <a:lstStyle>
            <a:lvl1pPr algn="ctr">
              <a:defRPr sz="969">
                <a:solidFill>
                  <a:srgbClr val="FFFFFF"/>
                </a:solidFill>
              </a:defRPr>
            </a:lvl1pPr>
          </a:lstStyle>
          <a:p>
            <a:fld id="{5E37DDAC-D73B-40DE-8140-FA11486A91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4223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2" r:id="rId16"/>
  </p:sldLayoutIdLst>
  <p:hf hdr="0" ftr="0" dt="0"/>
  <p:txStyles>
    <p:titleStyle>
      <a:lvl1pPr algn="ctr" defTabSz="844083" rtl="0" eaLnBrk="1" latinLnBrk="0" hangingPunct="1">
        <a:spcBef>
          <a:spcPct val="0"/>
        </a:spcBef>
        <a:buNone/>
        <a:defRPr lang="zh-TW" altLang="en-US" sz="3323" b="1" kern="1200" spc="277" dirty="0">
          <a:solidFill>
            <a:srgbClr val="393939"/>
          </a:solidFill>
          <a:latin typeface="Microsoft YaHei UI" pitchFamily="34" charset="-122"/>
          <a:ea typeface="Microsoft YaHei UI" pitchFamily="34" charset="-122"/>
          <a:cs typeface="+mj-cs"/>
        </a:defRPr>
      </a:lvl1pPr>
    </p:titleStyle>
    <p:bodyStyle>
      <a:lvl1pPr marL="316531" indent="-316531" algn="l" defTabSz="844083" rtl="0" eaLnBrk="1" latinLnBrk="0" hangingPunct="1">
        <a:lnSpc>
          <a:spcPct val="100000"/>
        </a:lnSpc>
        <a:spcBef>
          <a:spcPts val="554"/>
        </a:spcBef>
        <a:spcAft>
          <a:spcPts val="554"/>
        </a:spcAft>
        <a:buClr>
          <a:schemeClr val="accent1"/>
        </a:buClr>
        <a:buFont typeface="Arial" pitchFamily="34" charset="0"/>
        <a:buChar char="•"/>
        <a:defRPr sz="2585" b="1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659440" indent="-325324" algn="l" defTabSz="844083" rtl="0" eaLnBrk="1" latinLnBrk="0" hangingPunct="1">
        <a:lnSpc>
          <a:spcPct val="100000"/>
        </a:lnSpc>
        <a:spcBef>
          <a:spcPts val="554"/>
        </a:spcBef>
        <a:spcAft>
          <a:spcPts val="554"/>
        </a:spcAft>
        <a:buClr>
          <a:schemeClr val="accent2"/>
        </a:buClr>
        <a:buFont typeface="Arial" pitchFamily="34" charset="0"/>
        <a:buChar char="–"/>
        <a:defRPr sz="2215" b="1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14423" indent="-254983" algn="l" defTabSz="844083" rtl="0" eaLnBrk="1" latinLnBrk="0" hangingPunct="1">
        <a:lnSpc>
          <a:spcPct val="100000"/>
        </a:lnSpc>
        <a:spcBef>
          <a:spcPts val="554"/>
        </a:spcBef>
        <a:spcAft>
          <a:spcPts val="554"/>
        </a:spcAft>
        <a:buClr>
          <a:schemeClr val="accent3"/>
        </a:buClr>
        <a:buFont typeface="Arial" pitchFamily="34" charset="0"/>
        <a:buChar char="•"/>
        <a:defRPr sz="1846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160614" indent="-246191" algn="l" defTabSz="844083" rtl="0" eaLnBrk="1" latinLnBrk="0" hangingPunct="1">
        <a:lnSpc>
          <a:spcPct val="100000"/>
        </a:lnSpc>
        <a:spcBef>
          <a:spcPts val="554"/>
        </a:spcBef>
        <a:spcAft>
          <a:spcPts val="554"/>
        </a:spcAft>
        <a:buClr>
          <a:schemeClr val="accent4"/>
        </a:buClr>
        <a:buFont typeface="Arial" pitchFamily="34" charset="0"/>
        <a:buChar char="–"/>
        <a:defRPr sz="1662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406804" indent="-246191" algn="l" defTabSz="844083" rtl="0" eaLnBrk="1" latinLnBrk="0" hangingPunct="1">
        <a:lnSpc>
          <a:spcPct val="100000"/>
        </a:lnSpc>
        <a:spcBef>
          <a:spcPts val="554"/>
        </a:spcBef>
        <a:spcAft>
          <a:spcPts val="554"/>
        </a:spcAft>
        <a:buClr>
          <a:schemeClr val="accent5"/>
        </a:buClr>
        <a:buFont typeface="Arial" pitchFamily="34" charset="0"/>
        <a:buChar char="»"/>
        <a:defRPr sz="1662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0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457200" y="71439"/>
            <a:ext cx="8434754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zh-TW" altLang="en-US" dirty="0"/>
              <a:t>標題 </a:t>
            </a:r>
            <a:r>
              <a:rPr lang="en-US" altLang="zh-TW" dirty="0"/>
              <a:t>36</a:t>
            </a:r>
            <a:r>
              <a:rPr lang="zh-TW" altLang="en-US" dirty="0"/>
              <a:t>號 粗體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252046" y="765176"/>
            <a:ext cx="8639908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第一層 </a:t>
            </a:r>
            <a:r>
              <a:rPr lang="en-US" altLang="zh-TW"/>
              <a:t>28</a:t>
            </a:r>
            <a:r>
              <a:rPr lang="zh-TW" altLang="en-US"/>
              <a:t>號 粗體</a:t>
            </a:r>
          </a:p>
          <a:p>
            <a:pPr lvl="1"/>
            <a:r>
              <a:rPr lang="zh-TW" altLang="en-US"/>
              <a:t>第二層 </a:t>
            </a:r>
            <a:r>
              <a:rPr lang="en-US" altLang="zh-TW"/>
              <a:t>24</a:t>
            </a:r>
            <a:r>
              <a:rPr lang="zh-TW" altLang="en-US"/>
              <a:t>號 粗體</a:t>
            </a:r>
          </a:p>
          <a:p>
            <a:pPr lvl="2"/>
            <a:r>
              <a:rPr lang="zh-TW" altLang="en-US"/>
              <a:t>第三層 </a:t>
            </a:r>
            <a:r>
              <a:rPr lang="en-US" altLang="zh-TW"/>
              <a:t>20</a:t>
            </a:r>
            <a:r>
              <a:rPr lang="zh-TW" altLang="en-US"/>
              <a:t>號</a:t>
            </a:r>
          </a:p>
          <a:p>
            <a:pPr lvl="3"/>
            <a:r>
              <a:rPr lang="zh-TW" altLang="en-US"/>
              <a:t>第四層 </a:t>
            </a:r>
            <a:r>
              <a:rPr lang="en-US" altLang="zh-TW"/>
              <a:t>18</a:t>
            </a:r>
            <a:r>
              <a:rPr lang="zh-TW" altLang="en-US"/>
              <a:t>號</a:t>
            </a:r>
          </a:p>
          <a:p>
            <a:pPr lvl="4"/>
            <a:r>
              <a:rPr lang="zh-TW" altLang="en-US"/>
              <a:t>第五層 </a:t>
            </a:r>
            <a:r>
              <a:rPr lang="en-US" altLang="zh-TW"/>
              <a:t>18</a:t>
            </a:r>
            <a:r>
              <a:rPr lang="zh-TW" altLang="en-US"/>
              <a:t>號</a:t>
            </a:r>
          </a:p>
        </p:txBody>
      </p:sp>
    </p:spTree>
    <p:extLst>
      <p:ext uri="{BB962C8B-B14F-4D97-AF65-F5344CB8AC3E}">
        <p14:creationId xmlns:p14="http://schemas.microsoft.com/office/powerpoint/2010/main" val="2948421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zh-TW" altLang="en-US" sz="3323" b="1" kern="1200" spc="277" dirty="0">
          <a:solidFill>
            <a:srgbClr val="393939"/>
          </a:solidFill>
          <a:latin typeface="Microsoft YaHei UI" pitchFamily="34" charset="-122"/>
          <a:ea typeface="Microsoft YaHei UI" pitchFamily="34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23" b="1">
          <a:solidFill>
            <a:srgbClr val="393939"/>
          </a:solidFill>
          <a:latin typeface="Microsoft YaHei UI" charset="-122"/>
          <a:ea typeface="Microsoft YaHei UI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23" b="1">
          <a:solidFill>
            <a:srgbClr val="393939"/>
          </a:solidFill>
          <a:latin typeface="Microsoft YaHei UI" charset="-122"/>
          <a:ea typeface="Microsoft YaHei UI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23" b="1">
          <a:solidFill>
            <a:srgbClr val="393939"/>
          </a:solidFill>
          <a:latin typeface="Microsoft YaHei UI" charset="-122"/>
          <a:ea typeface="Microsoft YaHei UI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23" b="1">
          <a:solidFill>
            <a:srgbClr val="393939"/>
          </a:solidFill>
          <a:latin typeface="Microsoft YaHei UI" charset="-122"/>
          <a:ea typeface="Microsoft YaHei UI" charset="-122"/>
        </a:defRPr>
      </a:lvl5pPr>
      <a:lvl6pPr marL="422041" algn="ctr" rtl="0" eaLnBrk="1" fontAlgn="base" hangingPunct="1">
        <a:spcBef>
          <a:spcPct val="0"/>
        </a:spcBef>
        <a:spcAft>
          <a:spcPct val="0"/>
        </a:spcAft>
        <a:defRPr sz="3323" b="1">
          <a:solidFill>
            <a:srgbClr val="393939"/>
          </a:solidFill>
          <a:latin typeface="Microsoft YaHei UI" charset="-122"/>
          <a:ea typeface="Microsoft YaHei UI" charset="-122"/>
        </a:defRPr>
      </a:lvl6pPr>
      <a:lvl7pPr marL="844083" algn="ctr" rtl="0" eaLnBrk="1" fontAlgn="base" hangingPunct="1">
        <a:spcBef>
          <a:spcPct val="0"/>
        </a:spcBef>
        <a:spcAft>
          <a:spcPct val="0"/>
        </a:spcAft>
        <a:defRPr sz="3323" b="1">
          <a:solidFill>
            <a:srgbClr val="393939"/>
          </a:solidFill>
          <a:latin typeface="Microsoft YaHei UI" charset="-122"/>
          <a:ea typeface="Microsoft YaHei UI" charset="-122"/>
        </a:defRPr>
      </a:lvl7pPr>
      <a:lvl8pPr marL="1266124" algn="ctr" rtl="0" eaLnBrk="1" fontAlgn="base" hangingPunct="1">
        <a:spcBef>
          <a:spcPct val="0"/>
        </a:spcBef>
        <a:spcAft>
          <a:spcPct val="0"/>
        </a:spcAft>
        <a:defRPr sz="3323" b="1">
          <a:solidFill>
            <a:srgbClr val="393939"/>
          </a:solidFill>
          <a:latin typeface="Microsoft YaHei UI" charset="-122"/>
          <a:ea typeface="Microsoft YaHei UI" charset="-122"/>
        </a:defRPr>
      </a:lvl8pPr>
      <a:lvl9pPr marL="1688165" algn="ctr" rtl="0" eaLnBrk="1" fontAlgn="base" hangingPunct="1">
        <a:spcBef>
          <a:spcPct val="0"/>
        </a:spcBef>
        <a:spcAft>
          <a:spcPct val="0"/>
        </a:spcAft>
        <a:defRPr sz="3323" b="1">
          <a:solidFill>
            <a:srgbClr val="393939"/>
          </a:solidFill>
          <a:latin typeface="Microsoft YaHei UI" charset="-122"/>
          <a:ea typeface="Microsoft YaHei UI" charset="-122"/>
        </a:defRPr>
      </a:lvl9pPr>
    </p:titleStyle>
    <p:bodyStyle>
      <a:lvl1pPr marL="316531" indent="-316531" algn="l" rtl="0" eaLnBrk="1" fontAlgn="base" hangingPunct="1">
        <a:spcBef>
          <a:spcPts val="554"/>
        </a:spcBef>
        <a:spcAft>
          <a:spcPts val="554"/>
        </a:spcAft>
        <a:buClr>
          <a:schemeClr val="accent1"/>
        </a:buClr>
        <a:buFont typeface="Arial" panose="020B0604020202020204" pitchFamily="34" charset="0"/>
        <a:buChar char="•"/>
        <a:defRPr sz="2585" b="1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659440" indent="-325324" algn="l" rtl="0" eaLnBrk="1" fontAlgn="base" hangingPunct="1">
        <a:spcBef>
          <a:spcPts val="554"/>
        </a:spcBef>
        <a:spcAft>
          <a:spcPts val="554"/>
        </a:spcAft>
        <a:buClr>
          <a:schemeClr val="accent2"/>
        </a:buClr>
        <a:buFont typeface="Arial" panose="020B0604020202020204" pitchFamily="34" charset="0"/>
        <a:buChar char="–"/>
        <a:defRPr sz="2215" b="1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14423" indent="-254983" algn="l" rtl="0" eaLnBrk="1" fontAlgn="base" hangingPunct="1">
        <a:spcBef>
          <a:spcPts val="554"/>
        </a:spcBef>
        <a:spcAft>
          <a:spcPts val="554"/>
        </a:spcAft>
        <a:buClr>
          <a:srgbClr val="F0591B"/>
        </a:buClr>
        <a:buFont typeface="Arial" panose="020B0604020202020204" pitchFamily="34" charset="0"/>
        <a:buChar char="•"/>
        <a:defRPr sz="1846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160614" indent="-246191" algn="l" rtl="0" eaLnBrk="1" fontAlgn="base" hangingPunct="1">
        <a:spcBef>
          <a:spcPts val="554"/>
        </a:spcBef>
        <a:spcAft>
          <a:spcPts val="554"/>
        </a:spcAft>
        <a:buClr>
          <a:srgbClr val="FFC000"/>
        </a:buClr>
        <a:buFont typeface="Arial" panose="020B0604020202020204" pitchFamily="34" charset="0"/>
        <a:buChar char="–"/>
        <a:defRPr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406804" indent="-246191" algn="l" rtl="0" eaLnBrk="1" fontAlgn="base" hangingPunct="1">
        <a:spcBef>
          <a:spcPts val="554"/>
        </a:spcBef>
        <a:spcAft>
          <a:spcPts val="554"/>
        </a:spcAft>
        <a:buClr>
          <a:srgbClr val="8DCBDA"/>
        </a:buClr>
        <a:buFont typeface="Arial" panose="020B0604020202020204" pitchFamily="34" charset="0"/>
        <a:buChar char="»"/>
        <a:defRPr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0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457200" y="71439"/>
            <a:ext cx="8434754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zh-TW" altLang="en-US" dirty="0"/>
              <a:t>標題 </a:t>
            </a:r>
            <a:r>
              <a:rPr lang="en-US" altLang="zh-TW" dirty="0"/>
              <a:t>36</a:t>
            </a:r>
            <a:r>
              <a:rPr lang="zh-TW" altLang="en-US" dirty="0"/>
              <a:t>號 粗體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252046" y="765176"/>
            <a:ext cx="8639908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第一層 </a:t>
            </a:r>
            <a:r>
              <a:rPr lang="en-US" altLang="zh-TW"/>
              <a:t>28</a:t>
            </a:r>
            <a:r>
              <a:rPr lang="zh-TW" altLang="en-US"/>
              <a:t>號 粗體</a:t>
            </a:r>
          </a:p>
          <a:p>
            <a:pPr lvl="1"/>
            <a:r>
              <a:rPr lang="zh-TW" altLang="en-US"/>
              <a:t>第二層 </a:t>
            </a:r>
            <a:r>
              <a:rPr lang="en-US" altLang="zh-TW"/>
              <a:t>24</a:t>
            </a:r>
            <a:r>
              <a:rPr lang="zh-TW" altLang="en-US"/>
              <a:t>號 粗體</a:t>
            </a:r>
          </a:p>
          <a:p>
            <a:pPr lvl="2"/>
            <a:r>
              <a:rPr lang="zh-TW" altLang="en-US"/>
              <a:t>第三層 </a:t>
            </a:r>
            <a:r>
              <a:rPr lang="en-US" altLang="zh-TW"/>
              <a:t>20</a:t>
            </a:r>
            <a:r>
              <a:rPr lang="zh-TW" altLang="en-US"/>
              <a:t>號</a:t>
            </a:r>
          </a:p>
          <a:p>
            <a:pPr lvl="3"/>
            <a:r>
              <a:rPr lang="zh-TW" altLang="en-US"/>
              <a:t>第四層 </a:t>
            </a:r>
            <a:r>
              <a:rPr lang="en-US" altLang="zh-TW"/>
              <a:t>18</a:t>
            </a:r>
            <a:r>
              <a:rPr lang="zh-TW" altLang="en-US"/>
              <a:t>號</a:t>
            </a:r>
          </a:p>
          <a:p>
            <a:pPr lvl="4"/>
            <a:r>
              <a:rPr lang="zh-TW" altLang="en-US"/>
              <a:t>第五層 </a:t>
            </a:r>
            <a:r>
              <a:rPr lang="en-US" altLang="zh-TW"/>
              <a:t>18</a:t>
            </a:r>
            <a:r>
              <a:rPr lang="zh-TW" altLang="en-US"/>
              <a:t>號</a:t>
            </a:r>
          </a:p>
        </p:txBody>
      </p:sp>
    </p:spTree>
    <p:extLst>
      <p:ext uri="{BB962C8B-B14F-4D97-AF65-F5344CB8AC3E}">
        <p14:creationId xmlns:p14="http://schemas.microsoft.com/office/powerpoint/2010/main" val="171246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zh-TW" altLang="en-US" sz="3323" b="1" kern="1200" spc="277" dirty="0">
          <a:solidFill>
            <a:srgbClr val="393939"/>
          </a:solidFill>
          <a:latin typeface="Microsoft YaHei UI" pitchFamily="34" charset="-122"/>
          <a:ea typeface="Microsoft YaHei UI" pitchFamily="34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23" b="1">
          <a:solidFill>
            <a:srgbClr val="393939"/>
          </a:solidFill>
          <a:latin typeface="Microsoft YaHei UI" charset="-122"/>
          <a:ea typeface="Microsoft YaHei UI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23" b="1">
          <a:solidFill>
            <a:srgbClr val="393939"/>
          </a:solidFill>
          <a:latin typeface="Microsoft YaHei UI" charset="-122"/>
          <a:ea typeface="Microsoft YaHei UI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23" b="1">
          <a:solidFill>
            <a:srgbClr val="393939"/>
          </a:solidFill>
          <a:latin typeface="Microsoft YaHei UI" charset="-122"/>
          <a:ea typeface="Microsoft YaHei UI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23" b="1">
          <a:solidFill>
            <a:srgbClr val="393939"/>
          </a:solidFill>
          <a:latin typeface="Microsoft YaHei UI" charset="-122"/>
          <a:ea typeface="Microsoft YaHei UI" charset="-122"/>
        </a:defRPr>
      </a:lvl5pPr>
      <a:lvl6pPr marL="422041" algn="ctr" rtl="0" eaLnBrk="1" fontAlgn="base" hangingPunct="1">
        <a:spcBef>
          <a:spcPct val="0"/>
        </a:spcBef>
        <a:spcAft>
          <a:spcPct val="0"/>
        </a:spcAft>
        <a:defRPr sz="3323" b="1">
          <a:solidFill>
            <a:srgbClr val="393939"/>
          </a:solidFill>
          <a:latin typeface="Microsoft YaHei UI" charset="-122"/>
          <a:ea typeface="Microsoft YaHei UI" charset="-122"/>
        </a:defRPr>
      </a:lvl6pPr>
      <a:lvl7pPr marL="844083" algn="ctr" rtl="0" eaLnBrk="1" fontAlgn="base" hangingPunct="1">
        <a:spcBef>
          <a:spcPct val="0"/>
        </a:spcBef>
        <a:spcAft>
          <a:spcPct val="0"/>
        </a:spcAft>
        <a:defRPr sz="3323" b="1">
          <a:solidFill>
            <a:srgbClr val="393939"/>
          </a:solidFill>
          <a:latin typeface="Microsoft YaHei UI" charset="-122"/>
          <a:ea typeface="Microsoft YaHei UI" charset="-122"/>
        </a:defRPr>
      </a:lvl7pPr>
      <a:lvl8pPr marL="1266124" algn="ctr" rtl="0" eaLnBrk="1" fontAlgn="base" hangingPunct="1">
        <a:spcBef>
          <a:spcPct val="0"/>
        </a:spcBef>
        <a:spcAft>
          <a:spcPct val="0"/>
        </a:spcAft>
        <a:defRPr sz="3323" b="1">
          <a:solidFill>
            <a:srgbClr val="393939"/>
          </a:solidFill>
          <a:latin typeface="Microsoft YaHei UI" charset="-122"/>
          <a:ea typeface="Microsoft YaHei UI" charset="-122"/>
        </a:defRPr>
      </a:lvl8pPr>
      <a:lvl9pPr marL="1688165" algn="ctr" rtl="0" eaLnBrk="1" fontAlgn="base" hangingPunct="1">
        <a:spcBef>
          <a:spcPct val="0"/>
        </a:spcBef>
        <a:spcAft>
          <a:spcPct val="0"/>
        </a:spcAft>
        <a:defRPr sz="3323" b="1">
          <a:solidFill>
            <a:srgbClr val="393939"/>
          </a:solidFill>
          <a:latin typeface="Microsoft YaHei UI" charset="-122"/>
          <a:ea typeface="Microsoft YaHei UI" charset="-122"/>
        </a:defRPr>
      </a:lvl9pPr>
    </p:titleStyle>
    <p:bodyStyle>
      <a:lvl1pPr marL="316531" indent="-316531" algn="l" rtl="0" eaLnBrk="1" fontAlgn="base" hangingPunct="1">
        <a:spcBef>
          <a:spcPts val="554"/>
        </a:spcBef>
        <a:spcAft>
          <a:spcPts val="554"/>
        </a:spcAft>
        <a:buClr>
          <a:schemeClr val="accent1"/>
        </a:buClr>
        <a:buFont typeface="Arial" panose="020B0604020202020204" pitchFamily="34" charset="0"/>
        <a:buChar char="•"/>
        <a:defRPr sz="2585" b="1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659440" indent="-325324" algn="l" rtl="0" eaLnBrk="1" fontAlgn="base" hangingPunct="1">
        <a:spcBef>
          <a:spcPts val="554"/>
        </a:spcBef>
        <a:spcAft>
          <a:spcPts val="554"/>
        </a:spcAft>
        <a:buClr>
          <a:schemeClr val="accent2"/>
        </a:buClr>
        <a:buFont typeface="Arial" panose="020B0604020202020204" pitchFamily="34" charset="0"/>
        <a:buChar char="–"/>
        <a:defRPr sz="2215" b="1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14423" indent="-254983" algn="l" rtl="0" eaLnBrk="1" fontAlgn="base" hangingPunct="1">
        <a:spcBef>
          <a:spcPts val="554"/>
        </a:spcBef>
        <a:spcAft>
          <a:spcPts val="554"/>
        </a:spcAft>
        <a:buClr>
          <a:srgbClr val="F0591B"/>
        </a:buClr>
        <a:buFont typeface="Arial" panose="020B0604020202020204" pitchFamily="34" charset="0"/>
        <a:buChar char="•"/>
        <a:defRPr sz="1846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160614" indent="-246191" algn="l" rtl="0" eaLnBrk="1" fontAlgn="base" hangingPunct="1">
        <a:spcBef>
          <a:spcPts val="554"/>
        </a:spcBef>
        <a:spcAft>
          <a:spcPts val="554"/>
        </a:spcAft>
        <a:buClr>
          <a:srgbClr val="FFC000"/>
        </a:buClr>
        <a:buFont typeface="Arial" panose="020B0604020202020204" pitchFamily="34" charset="0"/>
        <a:buChar char="–"/>
        <a:defRPr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406804" indent="-246191" algn="l" rtl="0" eaLnBrk="1" fontAlgn="base" hangingPunct="1">
        <a:spcBef>
          <a:spcPts val="554"/>
        </a:spcBef>
        <a:spcAft>
          <a:spcPts val="554"/>
        </a:spcAft>
        <a:buClr>
          <a:srgbClr val="8DCBDA"/>
        </a:buClr>
        <a:buFont typeface="Arial" panose="020B0604020202020204" pitchFamily="34" charset="0"/>
        <a:buChar char="»"/>
        <a:defRPr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0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457200" y="71439"/>
            <a:ext cx="8434754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zh-TW" altLang="en-US" dirty="0"/>
              <a:t>標題 </a:t>
            </a:r>
            <a:r>
              <a:rPr lang="en-US" altLang="zh-TW" dirty="0"/>
              <a:t>36</a:t>
            </a:r>
            <a:r>
              <a:rPr lang="zh-TW" altLang="en-US" dirty="0"/>
              <a:t>號 粗體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252046" y="765176"/>
            <a:ext cx="8639908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第一層 </a:t>
            </a:r>
            <a:r>
              <a:rPr lang="en-US" altLang="zh-TW"/>
              <a:t>28</a:t>
            </a:r>
            <a:r>
              <a:rPr lang="zh-TW" altLang="en-US"/>
              <a:t>號 粗體</a:t>
            </a:r>
          </a:p>
          <a:p>
            <a:pPr lvl="1"/>
            <a:r>
              <a:rPr lang="zh-TW" altLang="en-US"/>
              <a:t>第二層 </a:t>
            </a:r>
            <a:r>
              <a:rPr lang="en-US" altLang="zh-TW"/>
              <a:t>24</a:t>
            </a:r>
            <a:r>
              <a:rPr lang="zh-TW" altLang="en-US"/>
              <a:t>號 粗體</a:t>
            </a:r>
          </a:p>
          <a:p>
            <a:pPr lvl="2"/>
            <a:r>
              <a:rPr lang="zh-TW" altLang="en-US"/>
              <a:t>第三層 </a:t>
            </a:r>
            <a:r>
              <a:rPr lang="en-US" altLang="zh-TW"/>
              <a:t>20</a:t>
            </a:r>
            <a:r>
              <a:rPr lang="zh-TW" altLang="en-US"/>
              <a:t>號</a:t>
            </a:r>
          </a:p>
          <a:p>
            <a:pPr lvl="3"/>
            <a:r>
              <a:rPr lang="zh-TW" altLang="en-US"/>
              <a:t>第四層 </a:t>
            </a:r>
            <a:r>
              <a:rPr lang="en-US" altLang="zh-TW"/>
              <a:t>18</a:t>
            </a:r>
            <a:r>
              <a:rPr lang="zh-TW" altLang="en-US"/>
              <a:t>號</a:t>
            </a:r>
          </a:p>
          <a:p>
            <a:pPr lvl="4"/>
            <a:r>
              <a:rPr lang="zh-TW" altLang="en-US"/>
              <a:t>第五層 </a:t>
            </a:r>
            <a:r>
              <a:rPr lang="en-US" altLang="zh-TW"/>
              <a:t>18</a:t>
            </a:r>
            <a:r>
              <a:rPr lang="zh-TW" altLang="en-US"/>
              <a:t>號</a:t>
            </a:r>
          </a:p>
        </p:txBody>
      </p:sp>
    </p:spTree>
    <p:extLst>
      <p:ext uri="{BB962C8B-B14F-4D97-AF65-F5344CB8AC3E}">
        <p14:creationId xmlns:p14="http://schemas.microsoft.com/office/powerpoint/2010/main" val="237718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zh-TW" altLang="en-US" sz="3323" b="1" kern="1200" spc="277" dirty="0">
          <a:solidFill>
            <a:srgbClr val="393939"/>
          </a:solidFill>
          <a:latin typeface="Microsoft YaHei UI" pitchFamily="34" charset="-122"/>
          <a:ea typeface="Microsoft YaHei UI" pitchFamily="34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23" b="1">
          <a:solidFill>
            <a:srgbClr val="393939"/>
          </a:solidFill>
          <a:latin typeface="Microsoft YaHei UI" charset="-122"/>
          <a:ea typeface="Microsoft YaHei UI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23" b="1">
          <a:solidFill>
            <a:srgbClr val="393939"/>
          </a:solidFill>
          <a:latin typeface="Microsoft YaHei UI" charset="-122"/>
          <a:ea typeface="Microsoft YaHei UI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23" b="1">
          <a:solidFill>
            <a:srgbClr val="393939"/>
          </a:solidFill>
          <a:latin typeface="Microsoft YaHei UI" charset="-122"/>
          <a:ea typeface="Microsoft YaHei UI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23" b="1">
          <a:solidFill>
            <a:srgbClr val="393939"/>
          </a:solidFill>
          <a:latin typeface="Microsoft YaHei UI" charset="-122"/>
          <a:ea typeface="Microsoft YaHei UI" charset="-122"/>
        </a:defRPr>
      </a:lvl5pPr>
      <a:lvl6pPr marL="422041" algn="ctr" rtl="0" eaLnBrk="1" fontAlgn="base" hangingPunct="1">
        <a:spcBef>
          <a:spcPct val="0"/>
        </a:spcBef>
        <a:spcAft>
          <a:spcPct val="0"/>
        </a:spcAft>
        <a:defRPr sz="3323" b="1">
          <a:solidFill>
            <a:srgbClr val="393939"/>
          </a:solidFill>
          <a:latin typeface="Microsoft YaHei UI" charset="-122"/>
          <a:ea typeface="Microsoft YaHei UI" charset="-122"/>
        </a:defRPr>
      </a:lvl6pPr>
      <a:lvl7pPr marL="844083" algn="ctr" rtl="0" eaLnBrk="1" fontAlgn="base" hangingPunct="1">
        <a:spcBef>
          <a:spcPct val="0"/>
        </a:spcBef>
        <a:spcAft>
          <a:spcPct val="0"/>
        </a:spcAft>
        <a:defRPr sz="3323" b="1">
          <a:solidFill>
            <a:srgbClr val="393939"/>
          </a:solidFill>
          <a:latin typeface="Microsoft YaHei UI" charset="-122"/>
          <a:ea typeface="Microsoft YaHei UI" charset="-122"/>
        </a:defRPr>
      </a:lvl7pPr>
      <a:lvl8pPr marL="1266124" algn="ctr" rtl="0" eaLnBrk="1" fontAlgn="base" hangingPunct="1">
        <a:spcBef>
          <a:spcPct val="0"/>
        </a:spcBef>
        <a:spcAft>
          <a:spcPct val="0"/>
        </a:spcAft>
        <a:defRPr sz="3323" b="1">
          <a:solidFill>
            <a:srgbClr val="393939"/>
          </a:solidFill>
          <a:latin typeface="Microsoft YaHei UI" charset="-122"/>
          <a:ea typeface="Microsoft YaHei UI" charset="-122"/>
        </a:defRPr>
      </a:lvl8pPr>
      <a:lvl9pPr marL="1688165" algn="ctr" rtl="0" eaLnBrk="1" fontAlgn="base" hangingPunct="1">
        <a:spcBef>
          <a:spcPct val="0"/>
        </a:spcBef>
        <a:spcAft>
          <a:spcPct val="0"/>
        </a:spcAft>
        <a:defRPr sz="3323" b="1">
          <a:solidFill>
            <a:srgbClr val="393939"/>
          </a:solidFill>
          <a:latin typeface="Microsoft YaHei UI" charset="-122"/>
          <a:ea typeface="Microsoft YaHei UI" charset="-122"/>
        </a:defRPr>
      </a:lvl9pPr>
    </p:titleStyle>
    <p:bodyStyle>
      <a:lvl1pPr marL="316531" indent="-316531" algn="l" rtl="0" eaLnBrk="1" fontAlgn="base" hangingPunct="1">
        <a:spcBef>
          <a:spcPts val="554"/>
        </a:spcBef>
        <a:spcAft>
          <a:spcPts val="554"/>
        </a:spcAft>
        <a:buClr>
          <a:schemeClr val="accent1"/>
        </a:buClr>
        <a:buFont typeface="Arial" panose="020B0604020202020204" pitchFamily="34" charset="0"/>
        <a:buChar char="•"/>
        <a:defRPr sz="2585" b="1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659440" indent="-325324" algn="l" rtl="0" eaLnBrk="1" fontAlgn="base" hangingPunct="1">
        <a:spcBef>
          <a:spcPts val="554"/>
        </a:spcBef>
        <a:spcAft>
          <a:spcPts val="554"/>
        </a:spcAft>
        <a:buClr>
          <a:schemeClr val="accent2"/>
        </a:buClr>
        <a:buFont typeface="Arial" panose="020B0604020202020204" pitchFamily="34" charset="0"/>
        <a:buChar char="–"/>
        <a:defRPr sz="2215" b="1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14423" indent="-254983" algn="l" rtl="0" eaLnBrk="1" fontAlgn="base" hangingPunct="1">
        <a:spcBef>
          <a:spcPts val="554"/>
        </a:spcBef>
        <a:spcAft>
          <a:spcPts val="554"/>
        </a:spcAft>
        <a:buClr>
          <a:srgbClr val="F0591B"/>
        </a:buClr>
        <a:buFont typeface="Arial" panose="020B0604020202020204" pitchFamily="34" charset="0"/>
        <a:buChar char="•"/>
        <a:defRPr sz="1846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160614" indent="-246191" algn="l" rtl="0" eaLnBrk="1" fontAlgn="base" hangingPunct="1">
        <a:spcBef>
          <a:spcPts val="554"/>
        </a:spcBef>
        <a:spcAft>
          <a:spcPts val="554"/>
        </a:spcAft>
        <a:buClr>
          <a:srgbClr val="FFC000"/>
        </a:buClr>
        <a:buFont typeface="Arial" panose="020B0604020202020204" pitchFamily="34" charset="0"/>
        <a:buChar char="–"/>
        <a:defRPr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406804" indent="-246191" algn="l" rtl="0" eaLnBrk="1" fontAlgn="base" hangingPunct="1">
        <a:spcBef>
          <a:spcPts val="554"/>
        </a:spcBef>
        <a:spcAft>
          <a:spcPts val="554"/>
        </a:spcAft>
        <a:buClr>
          <a:srgbClr val="8DCBDA"/>
        </a:buClr>
        <a:buFont typeface="Arial" panose="020B0604020202020204" pitchFamily="34" charset="0"/>
        <a:buChar char="»"/>
        <a:defRPr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microsoft.com/office/2007/relationships/hdphoto" Target="../media/hdphoto3.wdp"/><Relationship Id="rId5" Type="http://schemas.openxmlformats.org/officeDocument/2006/relationships/image" Target="../media/image13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0770CD1-1AD5-4660-9EAC-0D7C2C18CB36}"/>
              </a:ext>
            </a:extLst>
          </p:cNvPr>
          <p:cNvSpPr/>
          <p:nvPr/>
        </p:nvSpPr>
        <p:spPr>
          <a:xfrm>
            <a:off x="0" y="0"/>
            <a:ext cx="9144000" cy="6699738"/>
          </a:xfrm>
          <a:prstGeom prst="rect">
            <a:avLst/>
          </a:prstGeom>
          <a:solidFill>
            <a:srgbClr val="201A6A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9CF9E879-E566-4F12-BFB5-3EF9AEB4EE3B}"/>
              </a:ext>
            </a:extLst>
          </p:cNvPr>
          <p:cNvSpPr txBox="1">
            <a:spLocks/>
          </p:cNvSpPr>
          <p:nvPr/>
        </p:nvSpPr>
        <p:spPr bwMode="ltGray">
          <a:xfrm>
            <a:off x="862033" y="3429000"/>
            <a:ext cx="4683961" cy="1814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0591B"/>
              </a:buClr>
              <a:buFont typeface="Arial" panose="020B0604020202020204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C000"/>
              </a:buClr>
              <a:buFont typeface="Arial" panose="020B0604020202020204" pitchFamily="34" charset="0"/>
              <a:buChar char="–"/>
              <a:defRPr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DCBDA"/>
              </a:buClr>
              <a:buFont typeface="Arial" panose="020B0604020202020204" pitchFamily="34" charset="0"/>
              <a:buChar char="»"/>
              <a:tabLst>
                <a:tab pos="7981950" algn="l"/>
              </a:tabLst>
              <a:defRPr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marR="0" lvl="1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42BBC6"/>
              </a:buClr>
              <a:buSz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專案需求討論</a:t>
            </a:r>
            <a:endParaRPr kumimoji="0" lang="en-US" altLang="zh-TW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DDAC-D73B-40DE-8140-FA11486A9106}" type="slidenum">
              <a:rPr lang="zh-TW" altLang="en-US" smtClean="0"/>
              <a:t>1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076" y="296319"/>
            <a:ext cx="4643803" cy="278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01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E289725-B1AA-4AB2-AD6C-B0747079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DDAC-D73B-40DE-8140-FA11486A9106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F67CC62-C44A-4FEF-AA4C-A4788687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設備看板</a:t>
            </a:r>
            <a:r>
              <a:rPr lang="en-US" altLang="zh-TW" dirty="0"/>
              <a:t>(</a:t>
            </a:r>
            <a:r>
              <a:rPr lang="zh-TW" altLang="en-US" dirty="0"/>
              <a:t>異常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ADCA6C2-8022-4C46-9410-6337F104E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11" y="3429000"/>
            <a:ext cx="5469184" cy="243159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ACCE5D4-A6DA-44F5-A025-2163E14CB8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97" r="26663" b="33196"/>
          <a:stretch/>
        </p:blipFill>
        <p:spPr>
          <a:xfrm>
            <a:off x="485311" y="1472184"/>
            <a:ext cx="1416642" cy="1810512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24D467EC-FE37-4304-927F-A3ADFEEC16E3}"/>
              </a:ext>
            </a:extLst>
          </p:cNvPr>
          <p:cNvSpPr txBox="1"/>
          <p:nvPr/>
        </p:nvSpPr>
        <p:spPr>
          <a:xfrm>
            <a:off x="3492217" y="749112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2</a:t>
            </a: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種異常看板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8D96A2C-07C7-4ADD-BBF8-AF0CB5157627}"/>
              </a:ext>
            </a:extLst>
          </p:cNvPr>
          <p:cNvSpPr txBox="1"/>
          <p:nvPr/>
        </p:nvSpPr>
        <p:spPr>
          <a:xfrm>
            <a:off x="2212848" y="2054274"/>
            <a:ext cx="44101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目前發生異常</a:t>
            </a:r>
            <a:endParaRPr lang="en-US" altLang="zh-TW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顯示當下所有發生異常</a:t>
            </a:r>
            <a:endParaRPr lang="en-US" altLang="zh-TW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欄位顯示為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Channel name(</a:t>
            </a: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可中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/</a:t>
            </a: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英文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zh-TW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E06325A-D4CD-421B-AF78-92A2435BC3D4}"/>
              </a:ext>
            </a:extLst>
          </p:cNvPr>
          <p:cNvSpPr txBox="1"/>
          <p:nvPr/>
        </p:nvSpPr>
        <p:spPr>
          <a:xfrm>
            <a:off x="6053318" y="4044630"/>
            <a:ext cx="3008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本日發生異常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(00:00~23:59)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記錄本日發生之異常事件</a:t>
            </a:r>
            <a:endParaRPr lang="en-US" altLang="zh-TW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可透過右上角時間選取觀看過去歷史訊息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14EF6BE9-A34F-456E-96BA-39E9412C4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181" y="6072312"/>
            <a:ext cx="56197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05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4C53B8B-8787-420D-AE3C-FB33C880D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554" y="675710"/>
            <a:ext cx="6646892" cy="5402936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專案說明</a:t>
            </a:r>
            <a:endParaRPr lang="en-US" altLang="zh-TW" dirty="0"/>
          </a:p>
          <a:p>
            <a:pPr lvl="1"/>
            <a:r>
              <a:rPr lang="zh-TW" altLang="en-US" dirty="0"/>
              <a:t>變色龍</a:t>
            </a:r>
            <a:r>
              <a:rPr lang="en-US" altLang="zh-TW" dirty="0"/>
              <a:t>2020</a:t>
            </a:r>
            <a:r>
              <a:rPr lang="zh-TW" altLang="en-US" dirty="0"/>
              <a:t>系統加值看板</a:t>
            </a:r>
            <a:endParaRPr lang="en-US" altLang="zh-TW" dirty="0"/>
          </a:p>
          <a:p>
            <a:pPr lvl="1"/>
            <a:r>
              <a:rPr lang="zh-TW" altLang="en-US" dirty="0"/>
              <a:t>監視所有</a:t>
            </a:r>
            <a:r>
              <a:rPr lang="en-US" altLang="zh-TW" dirty="0"/>
              <a:t>Alarm</a:t>
            </a:r>
            <a:r>
              <a:rPr lang="zh-TW" altLang="en-US" dirty="0"/>
              <a:t>點位</a:t>
            </a:r>
            <a:endParaRPr lang="en-US" altLang="zh-TW" dirty="0"/>
          </a:p>
          <a:p>
            <a:pPr lvl="1"/>
            <a:r>
              <a:rPr lang="zh-TW" altLang="en-US" dirty="0"/>
              <a:t>透過點位表方便管理</a:t>
            </a:r>
            <a:endParaRPr lang="en-US" altLang="zh-TW" dirty="0"/>
          </a:p>
          <a:p>
            <a:pPr lvl="1"/>
            <a:r>
              <a:rPr lang="zh-TW" altLang="en-US" dirty="0"/>
              <a:t>資料解析度可提高</a:t>
            </a:r>
            <a:endParaRPr lang="en-US" altLang="zh-TW" dirty="0"/>
          </a:p>
          <a:p>
            <a:pPr lvl="1"/>
            <a:r>
              <a:rPr lang="zh-TW" altLang="en-US" dirty="0"/>
              <a:t>軟體可重複使用</a:t>
            </a:r>
            <a:endParaRPr lang="en-US" altLang="zh-TW" dirty="0"/>
          </a:p>
          <a:p>
            <a:pPr lvl="1"/>
            <a:r>
              <a:rPr lang="zh-TW" altLang="en-US" dirty="0"/>
              <a:t>可自行再編排新看板</a:t>
            </a:r>
            <a:endParaRPr lang="en-US" altLang="zh-TW" dirty="0"/>
          </a:p>
          <a:p>
            <a:pPr lvl="1"/>
            <a:r>
              <a:rPr lang="zh-TW" altLang="en-US" dirty="0"/>
              <a:t>全</a:t>
            </a:r>
            <a:r>
              <a:rPr lang="en-US" altLang="zh-TW" dirty="0"/>
              <a:t>Linux</a:t>
            </a:r>
            <a:r>
              <a:rPr lang="zh-TW" altLang="en-US" dirty="0"/>
              <a:t>系統</a:t>
            </a:r>
            <a:endParaRPr lang="en-US" altLang="zh-TW" dirty="0"/>
          </a:p>
          <a:p>
            <a:pPr lvl="1"/>
            <a:r>
              <a:rPr lang="zh-TW" altLang="en-US" dirty="0"/>
              <a:t>一年軟體保固</a:t>
            </a:r>
            <a:r>
              <a:rPr lang="en-US" altLang="zh-TW" dirty="0"/>
              <a:t>(</a:t>
            </a:r>
            <a:r>
              <a:rPr lang="zh-TW" altLang="en-US" dirty="0"/>
              <a:t>維護方案另計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系統其他加值開發</a:t>
            </a:r>
            <a:r>
              <a:rPr lang="en-US" altLang="zh-TW" dirty="0"/>
              <a:t>(email</a:t>
            </a:r>
            <a:r>
              <a:rPr lang="zh-TW" altLang="en-US" dirty="0"/>
              <a:t>、配方管理等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教育訓練</a:t>
            </a:r>
            <a:endParaRPr lang="en-US" altLang="zh-TW" dirty="0"/>
          </a:p>
          <a:p>
            <a:pPr lvl="1"/>
            <a:r>
              <a:rPr lang="zh-TW" altLang="en-US" dirty="0"/>
              <a:t>系統操作說明</a:t>
            </a:r>
            <a:endParaRPr lang="en-US" altLang="zh-TW" dirty="0"/>
          </a:p>
          <a:p>
            <a:pPr lvl="1"/>
            <a:r>
              <a:rPr lang="zh-TW" altLang="en-US" dirty="0"/>
              <a:t>程式說明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A318823-043C-459B-9D27-ADC3506B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DDAC-D73B-40DE-8140-FA11486A910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3374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E8353DD-8475-49F6-B361-7DCA160EB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DDAC-D73B-40DE-8140-FA11486A9106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C91FC88A-5570-4CFC-B897-44A9EEBD9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系統複製及管理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11922716-1F43-4379-B9BB-CA5EA1E70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865" y="1564446"/>
            <a:ext cx="2144615" cy="1708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F7D32553-A44A-4FC4-894E-658FD8AB3907}"/>
              </a:ext>
            </a:extLst>
          </p:cNvPr>
          <p:cNvSpPr txBox="1"/>
          <p:nvPr/>
        </p:nvSpPr>
        <p:spPr>
          <a:xfrm>
            <a:off x="1041461" y="328055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u="sng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點位設定工具</a:t>
            </a:r>
          </a:p>
        </p:txBody>
      </p:sp>
      <p:pic>
        <p:nvPicPr>
          <p:cNvPr id="10" name="Picture 2" descr="「excel」的圖片搜尋結果">
            <a:extLst>
              <a:ext uri="{FF2B5EF4-FFF2-40B4-BE49-F238E27FC236}">
                <a16:creationId xmlns:a16="http://schemas.microsoft.com/office/drawing/2014/main" id="{481595C9-488B-462A-B499-F2EA92FA8A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1461" y="4375396"/>
            <a:ext cx="1153569" cy="48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群組 20">
            <a:extLst>
              <a:ext uri="{FF2B5EF4-FFF2-40B4-BE49-F238E27FC236}">
                <a16:creationId xmlns:a16="http://schemas.microsoft.com/office/drawing/2014/main" id="{C31E29B4-CC74-4145-AD44-15948085A70B}"/>
              </a:ext>
            </a:extLst>
          </p:cNvPr>
          <p:cNvGrpSpPr/>
          <p:nvPr/>
        </p:nvGrpSpPr>
        <p:grpSpPr>
          <a:xfrm>
            <a:off x="3345060" y="1810147"/>
            <a:ext cx="2324192" cy="1424816"/>
            <a:chOff x="4277776" y="4239345"/>
            <a:chExt cx="4591746" cy="2150663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DD2AFC30-50A7-4965-812C-7708F8CF4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7776" y="4239345"/>
              <a:ext cx="4591746" cy="1355064"/>
            </a:xfrm>
            <a:prstGeom prst="rect">
              <a:avLst/>
            </a:prstGeom>
          </p:spPr>
        </p:pic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B6BEA020-024A-450B-8043-B1E52AD51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7776" y="5594409"/>
              <a:ext cx="4591746" cy="795599"/>
            </a:xfrm>
            <a:prstGeom prst="rect">
              <a:avLst/>
            </a:prstGeom>
          </p:spPr>
        </p:pic>
      </p:grpSp>
      <p:pic>
        <p:nvPicPr>
          <p:cNvPr id="16" name="Picture 2" descr="Using Python to answer the question: “How do I open this JSON file ...">
            <a:extLst>
              <a:ext uri="{FF2B5EF4-FFF2-40B4-BE49-F238E27FC236}">
                <a16:creationId xmlns:a16="http://schemas.microsoft.com/office/drawing/2014/main" id="{77C44E17-654B-44F3-97AD-3732D9366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81" y="3884416"/>
            <a:ext cx="1082688" cy="108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oogle Shape;362;p5" descr="ãnode-redãçåçæå°çµæ">
            <a:extLst>
              <a:ext uri="{FF2B5EF4-FFF2-40B4-BE49-F238E27FC236}">
                <a16:creationId xmlns:a16="http://schemas.microsoft.com/office/drawing/2014/main" id="{A4CA039E-5CA7-4757-96BA-A718AC985CC6}"/>
              </a:ext>
            </a:extLst>
          </p:cNvPr>
          <p:cNvPicPr preferRelativeResize="0"/>
          <p:nvPr/>
        </p:nvPicPr>
        <p:blipFill rotWithShape="1">
          <a:blip r:embed="rId7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174" r="47215" b="20979"/>
          <a:stretch/>
        </p:blipFill>
        <p:spPr>
          <a:xfrm>
            <a:off x="6235943" y="1680608"/>
            <a:ext cx="2324192" cy="1554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2" descr="Using Python to answer the question: “How do I open this JSON file ...">
            <a:extLst>
              <a:ext uri="{FF2B5EF4-FFF2-40B4-BE49-F238E27FC236}">
                <a16:creationId xmlns:a16="http://schemas.microsoft.com/office/drawing/2014/main" id="{A7FBB84A-9E02-45AF-9BB6-ADBB37637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656" y="3884416"/>
            <a:ext cx="1082688" cy="108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688FBEE1-7883-49C6-915C-4FA11B5674B3}"/>
              </a:ext>
            </a:extLst>
          </p:cNvPr>
          <p:cNvSpPr txBox="1"/>
          <p:nvPr/>
        </p:nvSpPr>
        <p:spPr>
          <a:xfrm>
            <a:off x="3966706" y="3280554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u="sng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可視化工具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E2C89CA-FFC2-445F-89FF-124B34A83DFD}"/>
              </a:ext>
            </a:extLst>
          </p:cNvPr>
          <p:cNvSpPr txBox="1"/>
          <p:nvPr/>
        </p:nvSpPr>
        <p:spPr>
          <a:xfrm>
            <a:off x="6830217" y="328055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u="sng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系統整合工具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6790239-B53F-4D03-8D4D-C3AE1C8F71AD}"/>
              </a:ext>
            </a:extLst>
          </p:cNvPr>
          <p:cNvSpPr txBox="1"/>
          <p:nvPr/>
        </p:nvSpPr>
        <p:spPr>
          <a:xfrm>
            <a:off x="1234440" y="5205578"/>
            <a:ext cx="6936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系統各部分套件可透過匯出檔案再匯入其他設備，進行</a:t>
            </a:r>
            <a:r>
              <a:rPr lang="zh-TW" altLang="en-US">
                <a:solidFill>
                  <a:schemeClr val="tx1">
                    <a:lumMod val="75000"/>
                  </a:schemeClr>
                </a:solidFill>
              </a:rPr>
              <a:t>快速複製</a:t>
            </a:r>
            <a:endParaRPr lang="en-US" altLang="zh-TW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103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C659ED7-9EFA-47A0-B9EC-A6E453BB0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554" y="750392"/>
            <a:ext cx="6646892" cy="5357216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/>
              <a:t>看板程式費用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>
                <a:solidFill>
                  <a:srgbClr val="0062F2"/>
                </a:solidFill>
              </a:rPr>
              <a:t>43</a:t>
            </a:r>
            <a:r>
              <a:rPr lang="zh-TW" altLang="en-US" dirty="0">
                <a:solidFill>
                  <a:srgbClr val="0062F2"/>
                </a:solidFill>
              </a:rPr>
              <a:t>萬</a:t>
            </a:r>
            <a:endParaRPr lang="en-US" altLang="zh-TW" dirty="0">
              <a:solidFill>
                <a:srgbClr val="0062F2"/>
              </a:solidFill>
            </a:endParaRPr>
          </a:p>
          <a:p>
            <a:r>
              <a:rPr lang="en-US" altLang="zh-TW" dirty="0"/>
              <a:t>(</a:t>
            </a:r>
            <a:r>
              <a:rPr lang="zh-TW" altLang="en-US" dirty="0"/>
              <a:t>客製</a:t>
            </a:r>
            <a:r>
              <a:rPr lang="en-US" altLang="zh-TW" dirty="0"/>
              <a:t>)PC</a:t>
            </a:r>
            <a:r>
              <a:rPr lang="zh-TW" altLang="en-US" dirty="0"/>
              <a:t>設備資料轉拋程式開發費用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>
                <a:solidFill>
                  <a:srgbClr val="0062F2"/>
                </a:solidFill>
                <a:sym typeface="Wingdings" panose="05000000000000000000" pitchFamily="2" charset="2"/>
              </a:rPr>
              <a:t>25</a:t>
            </a:r>
            <a:r>
              <a:rPr lang="zh-TW" altLang="en-US" dirty="0">
                <a:solidFill>
                  <a:srgbClr val="0062F2"/>
                </a:solidFill>
                <a:sym typeface="Wingdings" panose="05000000000000000000" pitchFamily="2" charset="2"/>
              </a:rPr>
              <a:t>萬</a:t>
            </a:r>
            <a:endParaRPr lang="en-US" altLang="zh-TW" dirty="0">
              <a:solidFill>
                <a:srgbClr val="0062F2"/>
              </a:solidFill>
            </a:endParaRPr>
          </a:p>
          <a:p>
            <a:r>
              <a:rPr lang="en-US" altLang="zh-TW" dirty="0"/>
              <a:t>License</a:t>
            </a:r>
            <a:r>
              <a:rPr lang="zh-TW" altLang="en-US" dirty="0"/>
              <a:t>費用</a:t>
            </a:r>
            <a:endParaRPr lang="en-US" altLang="zh-TW" dirty="0"/>
          </a:p>
          <a:p>
            <a:pPr lvl="1"/>
            <a:r>
              <a:rPr lang="zh-TW" altLang="en-US" dirty="0"/>
              <a:t>聯網使用</a:t>
            </a:r>
            <a:r>
              <a:rPr lang="en-US" altLang="zh-TW" dirty="0"/>
              <a:t>License</a:t>
            </a:r>
          </a:p>
          <a:p>
            <a:pPr lvl="2"/>
            <a:r>
              <a:rPr lang="en-US" altLang="zh-TW" dirty="0"/>
              <a:t>PLC *5(</a:t>
            </a:r>
            <a:r>
              <a:rPr lang="zh-TW" altLang="en-US" dirty="0"/>
              <a:t>直接從</a:t>
            </a:r>
            <a:r>
              <a:rPr lang="en-US" altLang="zh-TW" dirty="0"/>
              <a:t>L28L06263</a:t>
            </a:r>
            <a:r>
              <a:rPr lang="zh-TW" altLang="en-US" dirty="0"/>
              <a:t>扣除</a:t>
            </a:r>
            <a:r>
              <a:rPr lang="en-US" altLang="zh-TW" dirty="0"/>
              <a:t>)</a:t>
            </a:r>
          </a:p>
          <a:p>
            <a:pPr lvl="2"/>
            <a:r>
              <a:rPr lang="en-US" altLang="zh-TW" dirty="0"/>
              <a:t>PC *3(</a:t>
            </a:r>
            <a:r>
              <a:rPr lang="zh-TW" altLang="en-US" dirty="0"/>
              <a:t>直接從</a:t>
            </a:r>
            <a:r>
              <a:rPr lang="en-US" altLang="zh-TW" dirty="0"/>
              <a:t>L28L06263</a:t>
            </a:r>
            <a:r>
              <a:rPr lang="zh-TW" altLang="en-US" dirty="0"/>
              <a:t>扣除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看板使用</a:t>
            </a:r>
            <a:r>
              <a:rPr lang="en-US" altLang="zh-TW" dirty="0"/>
              <a:t>License</a:t>
            </a:r>
            <a:r>
              <a:rPr lang="zh-TW" altLang="en-US" dirty="0"/>
              <a:t>費用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$6000*5 = </a:t>
            </a:r>
            <a:r>
              <a:rPr lang="en-US" altLang="zh-TW" dirty="0">
                <a:solidFill>
                  <a:srgbClr val="0062F2"/>
                </a:solidFill>
              </a:rPr>
              <a:t>3</a:t>
            </a:r>
            <a:r>
              <a:rPr lang="zh-TW" altLang="en-US" dirty="0">
                <a:solidFill>
                  <a:srgbClr val="0062F2"/>
                </a:solidFill>
              </a:rPr>
              <a:t>萬</a:t>
            </a:r>
            <a:endParaRPr lang="en-US" altLang="zh-TW" dirty="0">
              <a:solidFill>
                <a:srgbClr val="0062F2"/>
              </a:solidFill>
            </a:endParaRPr>
          </a:p>
          <a:p>
            <a:pPr lvl="2"/>
            <a:r>
              <a:rPr lang="en-US" altLang="zh-TW" dirty="0"/>
              <a:t>PLC</a:t>
            </a:r>
            <a:r>
              <a:rPr lang="zh-TW" altLang="en-US" dirty="0"/>
              <a:t>設備資料回寫</a:t>
            </a:r>
            <a:endParaRPr lang="en-US" altLang="zh-TW" dirty="0">
              <a:solidFill>
                <a:srgbClr val="0062F2"/>
              </a:solidFill>
            </a:endParaRPr>
          </a:p>
          <a:p>
            <a:pPr lvl="3"/>
            <a:r>
              <a:rPr lang="zh-TW" altLang="en-US" dirty="0"/>
              <a:t>大</a:t>
            </a:r>
            <a:r>
              <a:rPr lang="en-US" altLang="zh-TW" dirty="0"/>
              <a:t>License $16,000(</a:t>
            </a:r>
            <a:r>
              <a:rPr lang="zh-TW" altLang="en-US" dirty="0"/>
              <a:t>直接從</a:t>
            </a:r>
            <a:r>
              <a:rPr lang="en-US" altLang="zh-TW" dirty="0"/>
              <a:t>L28L06263</a:t>
            </a:r>
            <a:r>
              <a:rPr lang="zh-TW" altLang="en-US" dirty="0"/>
              <a:t>扣除</a:t>
            </a:r>
            <a:r>
              <a:rPr lang="en-US" altLang="zh-TW" dirty="0"/>
              <a:t>)</a:t>
            </a:r>
          </a:p>
          <a:p>
            <a:pPr lvl="3"/>
            <a:r>
              <a:rPr lang="zh-TW" altLang="en-US" dirty="0"/>
              <a:t>小</a:t>
            </a:r>
            <a:r>
              <a:rPr lang="en-US" altLang="zh-TW" dirty="0"/>
              <a:t>License $ 6,000(</a:t>
            </a:r>
            <a:r>
              <a:rPr lang="zh-TW" altLang="en-US" dirty="0"/>
              <a:t>十點以下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系統佈屬及上機測試費用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>
                <a:solidFill>
                  <a:srgbClr val="0062F2"/>
                </a:solidFill>
                <a:sym typeface="Wingdings" panose="05000000000000000000" pitchFamily="2" charset="2"/>
              </a:rPr>
              <a:t>10</a:t>
            </a:r>
            <a:r>
              <a:rPr lang="zh-TW" altLang="en-US" dirty="0">
                <a:solidFill>
                  <a:srgbClr val="0062F2"/>
                </a:solidFill>
                <a:sym typeface="Wingdings" panose="05000000000000000000" pitchFamily="2" charset="2"/>
              </a:rPr>
              <a:t>萬</a:t>
            </a:r>
            <a:endParaRPr lang="en-US" altLang="zh-TW" dirty="0">
              <a:solidFill>
                <a:srgbClr val="0062F2"/>
              </a:solidFill>
            </a:endParaRPr>
          </a:p>
          <a:p>
            <a:pPr lvl="1"/>
            <a:r>
              <a:rPr lang="en-US" altLang="zh-TW" dirty="0"/>
              <a:t>PLC</a:t>
            </a:r>
            <a:r>
              <a:rPr lang="zh-TW" altLang="en-US" dirty="0"/>
              <a:t>佈屬費用 </a:t>
            </a:r>
            <a:r>
              <a:rPr lang="en-US" altLang="zh-TW" dirty="0"/>
              <a:t>$15000 *5 = $75000</a:t>
            </a:r>
          </a:p>
          <a:p>
            <a:pPr lvl="1"/>
            <a:r>
              <a:rPr lang="zh-TW" altLang="en-US" dirty="0"/>
              <a:t>教育訓練費用 </a:t>
            </a:r>
            <a:r>
              <a:rPr lang="en-US" altLang="zh-TW" dirty="0"/>
              <a:t>$25000</a:t>
            </a:r>
          </a:p>
          <a:p>
            <a:r>
              <a:rPr lang="en-US" altLang="zh-TW" dirty="0"/>
              <a:t>43</a:t>
            </a:r>
            <a:r>
              <a:rPr lang="zh-TW" altLang="en-US" dirty="0"/>
              <a:t>萬</a:t>
            </a:r>
            <a:r>
              <a:rPr lang="en-US" altLang="zh-TW" dirty="0"/>
              <a:t>+25</a:t>
            </a:r>
            <a:r>
              <a:rPr lang="zh-TW" altLang="en-US" dirty="0"/>
              <a:t>萬</a:t>
            </a:r>
            <a:r>
              <a:rPr lang="en-US" altLang="zh-TW" dirty="0"/>
              <a:t>+3</a:t>
            </a:r>
            <a:r>
              <a:rPr lang="zh-TW" altLang="en-US" dirty="0"/>
              <a:t>萬</a:t>
            </a:r>
            <a:r>
              <a:rPr lang="en-US" altLang="zh-TW" dirty="0"/>
              <a:t>+10</a:t>
            </a:r>
            <a:r>
              <a:rPr lang="zh-TW" altLang="en-US" dirty="0"/>
              <a:t>萬 </a:t>
            </a:r>
            <a:r>
              <a:rPr lang="en-US" altLang="zh-TW" dirty="0"/>
              <a:t>= </a:t>
            </a:r>
            <a:r>
              <a:rPr lang="en-US" altLang="zh-TW" dirty="0">
                <a:solidFill>
                  <a:srgbClr val="0062F2"/>
                </a:solidFill>
              </a:rPr>
              <a:t>81</a:t>
            </a:r>
            <a:r>
              <a:rPr lang="zh-TW" altLang="en-US" dirty="0">
                <a:solidFill>
                  <a:srgbClr val="0062F2"/>
                </a:solidFill>
              </a:rPr>
              <a:t>萬</a:t>
            </a:r>
            <a:endParaRPr lang="en-US" altLang="zh-TW" dirty="0">
              <a:solidFill>
                <a:srgbClr val="0062F2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7130594-A6A5-4E16-8C37-ED2AA4B4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DDAC-D73B-40DE-8140-FA11486A9106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B25C9E8-F34E-491D-938D-F51006149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專案報價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7714DD5-52A4-435C-A81A-80384BE3FD61}"/>
              </a:ext>
            </a:extLst>
          </p:cNvPr>
          <p:cNvSpPr txBox="1"/>
          <p:nvPr/>
        </p:nvSpPr>
        <p:spPr>
          <a:xfrm>
            <a:off x="393192" y="6364224"/>
            <a:ext cx="617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L28L06263 </a:t>
            </a:r>
            <a:r>
              <a:rPr lang="zh-TW" altLang="en-US" dirty="0"/>
              <a:t>採購</a:t>
            </a:r>
            <a:r>
              <a:rPr lang="en-US" altLang="zh-TW" dirty="0"/>
              <a:t>20</a:t>
            </a:r>
            <a:r>
              <a:rPr lang="zh-TW" altLang="en-US" dirty="0"/>
              <a:t>個大</a:t>
            </a:r>
            <a:r>
              <a:rPr lang="en-US" altLang="zh-TW" dirty="0"/>
              <a:t>License</a:t>
            </a:r>
            <a:r>
              <a:rPr lang="zh-TW" altLang="en-US" dirty="0"/>
              <a:t>，本案用掉</a:t>
            </a:r>
            <a:r>
              <a:rPr lang="en-US" altLang="zh-TW" dirty="0"/>
              <a:t>13</a:t>
            </a:r>
            <a:r>
              <a:rPr lang="zh-TW" altLang="en-US" dirty="0"/>
              <a:t>個，剩除</a:t>
            </a:r>
            <a:r>
              <a:rPr lang="en-US" altLang="zh-TW" dirty="0"/>
              <a:t>7</a:t>
            </a:r>
            <a:r>
              <a:rPr lang="zh-TW" altLang="en-US" dirty="0"/>
              <a:t>個</a:t>
            </a:r>
            <a:endParaRPr lang="zh-TW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288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0770CD1-1AD5-4660-9EAC-0D7C2C18CB36}"/>
              </a:ext>
            </a:extLst>
          </p:cNvPr>
          <p:cNvSpPr/>
          <p:nvPr/>
        </p:nvSpPr>
        <p:spPr>
          <a:xfrm>
            <a:off x="0" y="0"/>
            <a:ext cx="9144000" cy="6699738"/>
          </a:xfrm>
          <a:prstGeom prst="rect">
            <a:avLst/>
          </a:prstGeom>
          <a:solidFill>
            <a:srgbClr val="201A6A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9CF9E879-E566-4F12-BFB5-3EF9AEB4EE3B}"/>
              </a:ext>
            </a:extLst>
          </p:cNvPr>
          <p:cNvSpPr txBox="1">
            <a:spLocks/>
          </p:cNvSpPr>
          <p:nvPr/>
        </p:nvSpPr>
        <p:spPr bwMode="ltGray">
          <a:xfrm>
            <a:off x="843745" y="3670404"/>
            <a:ext cx="4683961" cy="1814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0591B"/>
              </a:buClr>
              <a:buFont typeface="Arial" panose="020B0604020202020204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C000"/>
              </a:buClr>
              <a:buFont typeface="Arial" panose="020B0604020202020204" pitchFamily="34" charset="0"/>
              <a:buChar char="–"/>
              <a:defRPr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DCBDA"/>
              </a:buClr>
              <a:buFont typeface="Arial" panose="020B0604020202020204" pitchFamily="34" charset="0"/>
              <a:buChar char="»"/>
              <a:tabLst>
                <a:tab pos="7981950" algn="l"/>
              </a:tabLst>
              <a:defRPr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marR="0" lvl="1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42BBC6"/>
              </a:buClr>
              <a:buSzTx/>
              <a:buNone/>
              <a:tabLst/>
              <a:defRPr/>
            </a:pPr>
            <a:r>
              <a:rPr lang="en-US" altLang="zh-TW" sz="3200" dirty="0">
                <a:solidFill>
                  <a:srgbClr val="FFFFFF"/>
                </a:solidFill>
              </a:rPr>
              <a:t>Togo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DDAC-D73B-40DE-8140-FA11486A9106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076" y="296319"/>
            <a:ext cx="4643803" cy="278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39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DDAC-D73B-40DE-8140-FA11486A9106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欣興電子合江廠合作專案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7824" y="10972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會議後雙方配合事項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001768" y="2042549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600" u="sng" dirty="0">
                <a:solidFill>
                  <a:schemeClr val="tx1">
                    <a:lumMod val="75000"/>
                  </a:schemeClr>
                </a:solidFill>
              </a:rPr>
              <a:t>合江廠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279231" y="2042549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600" u="sng" dirty="0">
                <a:solidFill>
                  <a:schemeClr val="tx1">
                    <a:lumMod val="75000"/>
                  </a:schemeClr>
                </a:solidFill>
              </a:rPr>
              <a:t>變色龍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901952" y="3447288"/>
            <a:ext cx="415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…</a:t>
            </a:r>
          </a:p>
          <a:p>
            <a:endParaRPr lang="en-US" altLang="zh-TW" dirty="0">
              <a:solidFill>
                <a:schemeClr val="tx1">
                  <a:lumMod val="75000"/>
                </a:schemeClr>
              </a:solidFill>
            </a:endParaRPr>
          </a:p>
          <a:p>
            <a:endParaRPr lang="en-US" altLang="zh-TW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276088" y="34472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9983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DDAC-D73B-40DE-8140-FA11486A9106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60923" y="0"/>
            <a:ext cx="7976271" cy="764704"/>
          </a:xfrm>
        </p:spPr>
        <p:txBody>
          <a:bodyPr/>
          <a:lstStyle/>
          <a:p>
            <a:r>
              <a:rPr lang="zh-TW" altLang="en-US" dirty="0"/>
              <a:t>建置方案</a:t>
            </a:r>
            <a:r>
              <a:rPr lang="en-US" altLang="zh-TW" dirty="0"/>
              <a:t>(PLC*5+PC</a:t>
            </a:r>
            <a:r>
              <a:rPr lang="zh-TW" altLang="en-US" dirty="0"/>
              <a:t>設備</a:t>
            </a:r>
            <a:r>
              <a:rPr lang="en-US" altLang="zh-TW" dirty="0"/>
              <a:t>*3)</a:t>
            </a:r>
            <a:endParaRPr lang="zh-TW" altLang="en-US" dirty="0"/>
          </a:p>
        </p:txBody>
      </p:sp>
      <p:pic>
        <p:nvPicPr>
          <p:cNvPr id="5" name="Picture 2" descr="HPE ProLiant DL20 Gen10 E-2224 1P 8GB-U S100i 2LFF-NHP 290W PS ..."/>
          <p:cNvPicPr>
            <a:picLocks noChangeAspect="1" noChangeArrowheads="1"/>
          </p:cNvPicPr>
          <p:nvPr/>
        </p:nvPicPr>
        <p:blipFill rotWithShape="1">
          <a:blip r:embed="rId2" cstate="hq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b="38080"/>
          <a:stretch/>
        </p:blipFill>
        <p:spPr bwMode="auto">
          <a:xfrm>
            <a:off x="3821012" y="3078802"/>
            <a:ext cx="1979633" cy="32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337;p17">
            <a:extLst>
              <a:ext uri="{FF2B5EF4-FFF2-40B4-BE49-F238E27FC236}">
                <a16:creationId xmlns:a16="http://schemas.microsoft.com/office/drawing/2014/main" id="{616A8874-2745-4E8A-B070-C9FCFAECD72C}"/>
              </a:ext>
            </a:extLst>
          </p:cNvPr>
          <p:cNvSpPr txBox="1"/>
          <p:nvPr/>
        </p:nvSpPr>
        <p:spPr>
          <a:xfrm>
            <a:off x="3731220" y="3306099"/>
            <a:ext cx="2159216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buClr>
                <a:srgbClr val="000000"/>
              </a:buClr>
              <a:buFont typeface="Arial"/>
              <a:buNone/>
            </a:pPr>
            <a:r>
              <a:rPr lang="en-US" sz="1200" u="sng" kern="0" dirty="0">
                <a:cs typeface="Arial"/>
                <a:sym typeface="Arial"/>
              </a:rPr>
              <a:t>Chameleon Gateway</a:t>
            </a:r>
            <a:endParaRPr sz="1200" u="sng" kern="0" dirty="0">
              <a:cs typeface="Arial"/>
              <a:sym typeface="Arial"/>
            </a:endParaRPr>
          </a:p>
        </p:txBody>
      </p:sp>
      <p:sp>
        <p:nvSpPr>
          <p:cNvPr id="7" name="Google Shape;341;p17">
            <a:extLst>
              <a:ext uri="{FF2B5EF4-FFF2-40B4-BE49-F238E27FC236}">
                <a16:creationId xmlns:a16="http://schemas.microsoft.com/office/drawing/2014/main" id="{25355665-7B05-4ADF-B975-8B56477A72FF}"/>
              </a:ext>
            </a:extLst>
          </p:cNvPr>
          <p:cNvSpPr txBox="1"/>
          <p:nvPr/>
        </p:nvSpPr>
        <p:spPr>
          <a:xfrm>
            <a:off x="3423374" y="5353029"/>
            <a:ext cx="8664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buClr>
                <a:srgbClr val="000000"/>
              </a:buClr>
              <a:buFont typeface="Arial"/>
              <a:buNone/>
            </a:pPr>
            <a:r>
              <a:rPr lang="en-GB" sz="1200" u="sng" kern="0" dirty="0">
                <a:solidFill>
                  <a:srgbClr val="666666"/>
                </a:solidFill>
                <a:cs typeface="Arial"/>
                <a:sym typeface="Arial"/>
              </a:rPr>
              <a:t>PLC</a:t>
            </a:r>
            <a:r>
              <a:rPr lang="zh-TW" altLang="en-US" sz="1200" u="sng" kern="0" dirty="0">
                <a:solidFill>
                  <a:srgbClr val="666666"/>
                </a:solidFill>
                <a:cs typeface="Arial"/>
                <a:sym typeface="Arial"/>
              </a:rPr>
              <a:t>設備</a:t>
            </a:r>
            <a:endParaRPr sz="1200" u="sng" kern="0" dirty="0">
              <a:solidFill>
                <a:srgbClr val="666666"/>
              </a:solidFill>
              <a:cs typeface="Arial"/>
              <a:sym typeface="Arial"/>
            </a:endParaRPr>
          </a:p>
        </p:txBody>
      </p:sp>
      <p:pic>
        <p:nvPicPr>
          <p:cNvPr id="8" name="Picture 4" descr="ãPCBè¨­åãçåçæå°çµæ">
            <a:extLst>
              <a:ext uri="{FF2B5EF4-FFF2-40B4-BE49-F238E27FC236}">
                <a16:creationId xmlns:a16="http://schemas.microsoft.com/office/drawing/2014/main" id="{4A03C1FD-21C6-4AC6-9E92-07DFDB165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24721" y="4482071"/>
            <a:ext cx="2776187" cy="108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348;p17">
            <a:extLst>
              <a:ext uri="{FF2B5EF4-FFF2-40B4-BE49-F238E27FC236}">
                <a16:creationId xmlns:a16="http://schemas.microsoft.com/office/drawing/2014/main" id="{90E82098-3729-4CC7-BC1F-CF6783253C87}"/>
              </a:ext>
            </a:extLst>
          </p:cNvPr>
          <p:cNvSpPr/>
          <p:nvPr/>
        </p:nvSpPr>
        <p:spPr>
          <a:xfrm>
            <a:off x="4840489" y="3650113"/>
            <a:ext cx="111000" cy="468000"/>
          </a:xfrm>
          <a:prstGeom prst="upArrow">
            <a:avLst>
              <a:gd name="adj1" fmla="val 28129"/>
              <a:gd name="adj2" fmla="val 80876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" name="Google Shape;293;p17">
            <a:extLst>
              <a:ext uri="{FF2B5EF4-FFF2-40B4-BE49-F238E27FC236}">
                <a16:creationId xmlns:a16="http://schemas.microsoft.com/office/drawing/2014/main" id="{ECB5A4C2-8A95-4BC7-8064-046574A9EECB}"/>
              </a:ext>
            </a:extLst>
          </p:cNvPr>
          <p:cNvSpPr/>
          <p:nvPr/>
        </p:nvSpPr>
        <p:spPr>
          <a:xfrm>
            <a:off x="2652674" y="4041739"/>
            <a:ext cx="4212000" cy="124076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" name="Google Shape;294;p17">
            <a:extLst>
              <a:ext uri="{FF2B5EF4-FFF2-40B4-BE49-F238E27FC236}">
                <a16:creationId xmlns:a16="http://schemas.microsoft.com/office/drawing/2014/main" id="{11A3F8BE-DF07-4636-926A-B7FAB934A68A}"/>
              </a:ext>
            </a:extLst>
          </p:cNvPr>
          <p:cNvSpPr txBox="1"/>
          <p:nvPr/>
        </p:nvSpPr>
        <p:spPr>
          <a:xfrm>
            <a:off x="3513909" y="3920578"/>
            <a:ext cx="26703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GB" sz="1200" kern="0" dirty="0">
                <a:solidFill>
                  <a:srgbClr val="434343"/>
                </a:solidFill>
                <a:cs typeface="Arial"/>
                <a:sym typeface="Arial"/>
              </a:rPr>
              <a:t>TCP/IP</a:t>
            </a:r>
            <a:endParaRPr sz="1200" kern="0" dirty="0">
              <a:solidFill>
                <a:srgbClr val="434343"/>
              </a:solidFill>
              <a:cs typeface="Arial"/>
              <a:sym typeface="Arial"/>
            </a:endParaRPr>
          </a:p>
        </p:txBody>
      </p:sp>
      <p:sp>
        <p:nvSpPr>
          <p:cNvPr id="14" name="Google Shape;343;p17">
            <a:extLst>
              <a:ext uri="{FF2B5EF4-FFF2-40B4-BE49-F238E27FC236}">
                <a16:creationId xmlns:a16="http://schemas.microsoft.com/office/drawing/2014/main" id="{47F68B4B-89AD-4C41-BB01-5175FECAC91D}"/>
              </a:ext>
            </a:extLst>
          </p:cNvPr>
          <p:cNvSpPr/>
          <p:nvPr/>
        </p:nvSpPr>
        <p:spPr>
          <a:xfrm>
            <a:off x="3601815" y="4217814"/>
            <a:ext cx="111000" cy="357300"/>
          </a:xfrm>
          <a:prstGeom prst="upArrow">
            <a:avLst>
              <a:gd name="adj1" fmla="val 28129"/>
              <a:gd name="adj2" fmla="val 80876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5" name="Google Shape;343;p17">
            <a:extLst>
              <a:ext uri="{FF2B5EF4-FFF2-40B4-BE49-F238E27FC236}">
                <a16:creationId xmlns:a16="http://schemas.microsoft.com/office/drawing/2014/main" id="{47F68B4B-89AD-4C41-BB01-5175FECAC91D}"/>
              </a:ext>
            </a:extLst>
          </p:cNvPr>
          <p:cNvSpPr/>
          <p:nvPr/>
        </p:nvSpPr>
        <p:spPr>
          <a:xfrm>
            <a:off x="5838010" y="4204561"/>
            <a:ext cx="111000" cy="357300"/>
          </a:xfrm>
          <a:prstGeom prst="upArrow">
            <a:avLst>
              <a:gd name="adj1" fmla="val 28129"/>
              <a:gd name="adj2" fmla="val 80876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617480" y="3803746"/>
            <a:ext cx="763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i="1" dirty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FAB</a:t>
            </a:r>
            <a:r>
              <a:rPr lang="zh-TW" altLang="en-US" sz="1200" i="1" dirty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網段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2486194" y="3032933"/>
            <a:ext cx="1426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75000"/>
                  </a:schemeClr>
                </a:solidFill>
              </a:rPr>
              <a:t>30 ~90</a:t>
            </a:r>
            <a:r>
              <a:rPr lang="zh-TW" altLang="en-US" sz="1200" dirty="0">
                <a:solidFill>
                  <a:schemeClr val="tx1">
                    <a:lumMod val="75000"/>
                  </a:schemeClr>
                </a:solidFill>
              </a:rPr>
              <a:t>天資料暫存</a:t>
            </a:r>
          </a:p>
        </p:txBody>
      </p:sp>
      <p:sp>
        <p:nvSpPr>
          <p:cNvPr id="61" name="文字方塊 60"/>
          <p:cNvSpPr txBox="1"/>
          <p:nvPr/>
        </p:nvSpPr>
        <p:spPr>
          <a:xfrm>
            <a:off x="4413182" y="229008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u="sng" dirty="0">
                <a:solidFill>
                  <a:srgbClr val="0062F2"/>
                </a:solidFill>
              </a:rPr>
              <a:t>設備看板</a:t>
            </a:r>
          </a:p>
        </p:txBody>
      </p:sp>
      <p:cxnSp>
        <p:nvCxnSpPr>
          <p:cNvPr id="64" name="Google Shape;380;p5">
            <a:extLst>
              <a:ext uri="{FF2B5EF4-FFF2-40B4-BE49-F238E27FC236}">
                <a16:creationId xmlns:a16="http://schemas.microsoft.com/office/drawing/2014/main" id="{8B457704-0133-4ACF-A37B-0D32D7D174FC}"/>
              </a:ext>
            </a:extLst>
          </p:cNvPr>
          <p:cNvCxnSpPr>
            <a:cxnSpLocks/>
            <a:stCxn id="5" idx="0"/>
            <a:endCxn id="61" idx="2"/>
          </p:cNvCxnSpPr>
          <p:nvPr/>
        </p:nvCxnSpPr>
        <p:spPr>
          <a:xfrm flipV="1">
            <a:off x="4810829" y="2567083"/>
            <a:ext cx="2463" cy="51171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pic>
        <p:nvPicPr>
          <p:cNvPr id="70" name="圖片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299" y="1160499"/>
            <a:ext cx="2540379" cy="1116332"/>
          </a:xfrm>
          <a:prstGeom prst="rect">
            <a:avLst/>
          </a:prstGeom>
        </p:spPr>
      </p:pic>
      <p:sp>
        <p:nvSpPr>
          <p:cNvPr id="28" name="Google Shape;340;p17">
            <a:extLst>
              <a:ext uri="{FF2B5EF4-FFF2-40B4-BE49-F238E27FC236}">
                <a16:creationId xmlns:a16="http://schemas.microsoft.com/office/drawing/2014/main" id="{737F6D62-925F-45BD-BCD5-68920F52ED1F}"/>
              </a:ext>
            </a:extLst>
          </p:cNvPr>
          <p:cNvSpPr txBox="1"/>
          <p:nvPr/>
        </p:nvSpPr>
        <p:spPr>
          <a:xfrm>
            <a:off x="5550050" y="6265369"/>
            <a:ext cx="8664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 dirty="0">
                <a:solidFill>
                  <a:srgbClr val="666666"/>
                </a:solidFill>
                <a:latin typeface="+mj-ea"/>
                <a:ea typeface="+mj-ea"/>
              </a:rPr>
              <a:t>PC</a:t>
            </a:r>
            <a:r>
              <a:rPr lang="zh-TW" altLang="en-US" sz="1200" u="sng" dirty="0">
                <a:solidFill>
                  <a:srgbClr val="666666"/>
                </a:solidFill>
                <a:latin typeface="+mj-ea"/>
                <a:ea typeface="+mj-ea"/>
              </a:rPr>
              <a:t>設備</a:t>
            </a:r>
            <a:endParaRPr sz="1200" u="sng" dirty="0">
              <a:solidFill>
                <a:srgbClr val="666666"/>
              </a:solidFill>
              <a:latin typeface="+mj-ea"/>
              <a:ea typeface="+mj-ea"/>
            </a:endParaRPr>
          </a:p>
        </p:txBody>
      </p:sp>
      <p:pic>
        <p:nvPicPr>
          <p:cNvPr id="29" name="Picture 4" descr="ãpcbè¨­åãçåçæå°çµæ">
            <a:extLst>
              <a:ext uri="{FF2B5EF4-FFF2-40B4-BE49-F238E27FC236}">
                <a16:creationId xmlns:a16="http://schemas.microsoft.com/office/drawing/2014/main" id="{01067012-FC0A-48AF-9267-C9FC26B24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172" b="90237" l="4167" r="93667">
                        <a14:foregroundMark x1="11833" y1="38166" x2="17000" y2="36391"/>
                        <a14:foregroundMark x1="6333" y1="50888" x2="4167" y2="68047"/>
                        <a14:foregroundMark x1="4167" y1="68047" x2="6667" y2="48521"/>
                        <a14:foregroundMark x1="5167" y1="36095" x2="12000" y2="27515"/>
                        <a14:foregroundMark x1="12000" y1="27515" x2="19167" y2="33728"/>
                        <a14:foregroundMark x1="5333" y1="26036" x2="5333" y2="26036"/>
                        <a14:foregroundMark x1="9500" y1="27219" x2="9500" y2="27219"/>
                        <a14:foregroundMark x1="20500" y1="20710" x2="20500" y2="20710"/>
                        <a14:foregroundMark x1="22333" y1="22485" x2="25667" y2="23669"/>
                        <a14:foregroundMark x1="25167" y1="9467" x2="25500" y2="17456"/>
                        <a14:foregroundMark x1="19667" y1="21302" x2="22333" y2="23669"/>
                        <a14:foregroundMark x1="18167" y1="21006" x2="18167" y2="21006"/>
                        <a14:foregroundMark x1="28667" y1="21598" x2="37500" y2="20118"/>
                        <a14:foregroundMark x1="37500" y1="20118" x2="47500" y2="23077"/>
                        <a14:foregroundMark x1="47500" y1="23077" x2="57333" y2="21893"/>
                        <a14:foregroundMark x1="57333" y1="21893" x2="66500" y2="23964"/>
                        <a14:foregroundMark x1="66500" y1="23964" x2="73000" y2="33728"/>
                        <a14:foregroundMark x1="73000" y1="33728" x2="77000" y2="36982"/>
                        <a14:foregroundMark x1="69167" y1="23373" x2="85500" y2="33728"/>
                        <a14:foregroundMark x1="85500" y1="33728" x2="85500" y2="36391"/>
                        <a14:foregroundMark x1="83500" y1="28994" x2="91833" y2="29586"/>
                        <a14:foregroundMark x1="91833" y1="29586" x2="89833" y2="44675"/>
                        <a14:foregroundMark x1="89833" y1="44675" x2="93833" y2="73669"/>
                        <a14:foregroundMark x1="93833" y1="73669" x2="92333" y2="84320"/>
                        <a14:foregroundMark x1="78000" y1="89645" x2="78000" y2="89645"/>
                        <a14:foregroundMark x1="90000" y1="90237" x2="90000" y2="90237"/>
                        <a14:foregroundMark x1="91833" y1="89941" x2="91833" y2="89941"/>
                        <a14:foregroundMark x1="76167" y1="89941" x2="76167" y2="89941"/>
                        <a14:foregroundMark x1="90667" y1="11834" x2="91500" y2="25740"/>
                        <a14:foregroundMark x1="90333" y1="21893" x2="90333" y2="218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08227" y="5316532"/>
            <a:ext cx="1965510" cy="110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華碩ASUSPRO系列值得信賴的商務解決方案">
            <a:extLst>
              <a:ext uri="{FF2B5EF4-FFF2-40B4-BE49-F238E27FC236}">
                <a16:creationId xmlns:a16="http://schemas.microsoft.com/office/drawing/2014/main" id="{3CA51D30-2050-4118-B28A-E7D246C61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460" y="4603293"/>
            <a:ext cx="1035298" cy="63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4AE9E822-6A61-4DDC-92C2-5719319EA967}"/>
              </a:ext>
            </a:extLst>
          </p:cNvPr>
          <p:cNvSpPr txBox="1"/>
          <p:nvPr/>
        </p:nvSpPr>
        <p:spPr>
          <a:xfrm>
            <a:off x="5646977" y="5226658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u="sng" dirty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設備</a:t>
            </a:r>
            <a:r>
              <a:rPr lang="en-US" altLang="zh-TW" sz="1200" u="sng" dirty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PC</a:t>
            </a:r>
            <a:endParaRPr lang="zh-TW" altLang="en-US" sz="1200" u="sng" dirty="0" err="1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F453C05-9412-4B52-82C1-5DD50A093597}"/>
              </a:ext>
            </a:extLst>
          </p:cNvPr>
          <p:cNvSpPr txBox="1"/>
          <p:nvPr/>
        </p:nvSpPr>
        <p:spPr>
          <a:xfrm>
            <a:off x="3601815" y="4321198"/>
            <a:ext cx="9605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i="1" dirty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PLC</a:t>
            </a:r>
            <a:r>
              <a:rPr lang="zh-TW" altLang="en-US" sz="1050" i="1" dirty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獨家協定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257907D-6177-46C1-ABBC-2E509491EE6A}"/>
              </a:ext>
            </a:extLst>
          </p:cNvPr>
          <p:cNvSpPr txBox="1"/>
          <p:nvPr/>
        </p:nvSpPr>
        <p:spPr>
          <a:xfrm>
            <a:off x="5854726" y="4291129"/>
            <a:ext cx="6463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i="1" dirty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Log file</a:t>
            </a:r>
            <a:endParaRPr lang="zh-TW" altLang="en-US" sz="1050" i="1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CE057F0-584D-435A-BDF9-A74A362F8EBE}"/>
              </a:ext>
            </a:extLst>
          </p:cNvPr>
          <p:cNvSpPr txBox="1"/>
          <p:nvPr/>
        </p:nvSpPr>
        <p:spPr>
          <a:xfrm>
            <a:off x="341246" y="6330037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以</a:t>
            </a:r>
            <a:r>
              <a:rPr lang="en-US" altLang="zh-TW" dirty="0">
                <a:solidFill>
                  <a:srgbClr val="0062F2"/>
                </a:solidFill>
                <a:highlight>
                  <a:srgbClr val="FFFFFF"/>
                </a:highlight>
              </a:rPr>
              <a:t>PLC</a:t>
            </a:r>
            <a:r>
              <a:rPr lang="zh-TW" altLang="en-US" dirty="0">
                <a:solidFill>
                  <a:srgbClr val="0062F2"/>
                </a:solidFill>
                <a:highlight>
                  <a:srgbClr val="FFFFFF"/>
                </a:highlight>
              </a:rPr>
              <a:t>點位資訊</a:t>
            </a: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規劃以下頁面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8F38AD3-93B3-46EA-A9F8-145710A42FD5}"/>
              </a:ext>
            </a:extLst>
          </p:cNvPr>
          <p:cNvSpPr txBox="1"/>
          <p:nvPr/>
        </p:nvSpPr>
        <p:spPr>
          <a:xfrm>
            <a:off x="6198292" y="2964803"/>
            <a:ext cx="2082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L28L06263</a:t>
            </a:r>
          </a:p>
          <a:p>
            <a:r>
              <a:rPr lang="zh-TW" altLang="en-US" dirty="0">
                <a:solidFill>
                  <a:srgbClr val="0062F2"/>
                </a:solidFill>
              </a:rPr>
              <a:t>已下單</a:t>
            </a:r>
            <a:r>
              <a:rPr lang="en-US" altLang="zh-TW" dirty="0">
                <a:solidFill>
                  <a:srgbClr val="0062F2"/>
                </a:solidFill>
              </a:rPr>
              <a:t>(20License)</a:t>
            </a:r>
            <a:endParaRPr lang="zh-TW" altLang="en-US" dirty="0" err="1">
              <a:solidFill>
                <a:srgbClr val="006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380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DDAC-D73B-40DE-8140-FA11486A9106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專案目標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3545989-EE52-41E6-A96B-5631203B9A08}"/>
              </a:ext>
            </a:extLst>
          </p:cNvPr>
          <p:cNvSpPr txBox="1"/>
          <p:nvPr/>
        </p:nvSpPr>
        <p:spPr>
          <a:xfrm>
            <a:off x="1590283" y="1816264"/>
            <a:ext cx="557716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本案開發</a:t>
            </a:r>
            <a:r>
              <a:rPr lang="zh-TW" altLang="en-US" dirty="0">
                <a:solidFill>
                  <a:srgbClr val="0062F2"/>
                </a:solidFill>
              </a:rPr>
              <a:t>統一</a:t>
            </a: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的設備績效看板</a:t>
            </a:r>
            <a:endParaRPr lang="en-US" altLang="zh-TW" dirty="0">
              <a:solidFill>
                <a:schemeClr val="tx1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62F2"/>
                </a:solidFill>
              </a:rPr>
              <a:t>所有設備呈現同樣看板</a:t>
            </a:r>
            <a:endParaRPr lang="en-US" altLang="zh-TW" dirty="0">
              <a:solidFill>
                <a:srgbClr val="0062F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每個設備一張看板，分為</a:t>
            </a:r>
            <a:r>
              <a:rPr lang="zh-TW" altLang="en-US" dirty="0">
                <a:solidFill>
                  <a:schemeClr val="bg1"/>
                </a:solidFill>
              </a:rPr>
              <a:t>稼動</a:t>
            </a:r>
            <a:r>
              <a:rPr lang="en-US" altLang="zh-TW" dirty="0">
                <a:solidFill>
                  <a:schemeClr val="bg1"/>
                </a:solidFill>
              </a:rPr>
              <a:t>/</a:t>
            </a:r>
            <a:r>
              <a:rPr lang="zh-TW" altLang="en-US" dirty="0">
                <a:solidFill>
                  <a:schemeClr val="bg1"/>
                </a:solidFill>
              </a:rPr>
              <a:t>產能</a:t>
            </a:r>
            <a:r>
              <a:rPr lang="en-US" altLang="zh-TW" dirty="0">
                <a:solidFill>
                  <a:schemeClr val="bg1"/>
                </a:solidFill>
              </a:rPr>
              <a:t>/</a:t>
            </a:r>
            <a:r>
              <a:rPr lang="zh-TW" altLang="en-US" dirty="0">
                <a:solidFill>
                  <a:schemeClr val="bg1"/>
                </a:solidFill>
              </a:rPr>
              <a:t>異常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3</a:t>
            </a: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部分</a:t>
            </a:r>
            <a:endParaRPr lang="en-US" altLang="zh-TW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統一看板，統一評估標準</a:t>
            </a:r>
            <a:endParaRPr lang="en-US" altLang="zh-TW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看板未來</a:t>
            </a:r>
            <a:r>
              <a:rPr lang="zh-TW" altLang="en-US" dirty="0">
                <a:solidFill>
                  <a:srgbClr val="0062F2"/>
                </a:solidFill>
              </a:rPr>
              <a:t>容易複製</a:t>
            </a: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至其他設備</a:t>
            </a:r>
            <a:endParaRPr lang="en-US" altLang="zh-TW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PLC</a:t>
            </a: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共通點位</a:t>
            </a:r>
            <a:endParaRPr lang="en-US" altLang="zh-TW" dirty="0">
              <a:solidFill>
                <a:schemeClr val="tx1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片數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/</a:t>
            </a: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總片數</a:t>
            </a:r>
            <a:endParaRPr lang="en-US" altLang="zh-TW" dirty="0">
              <a:solidFill>
                <a:schemeClr val="tx1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面積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/</a:t>
            </a: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總面積</a:t>
            </a:r>
            <a:endParaRPr lang="en-US" altLang="zh-TW" dirty="0">
              <a:solidFill>
                <a:schemeClr val="tx1">
                  <a:lumMod val="75000"/>
                </a:schemeClr>
              </a:solidFill>
            </a:endParaRPr>
          </a:p>
          <a:p>
            <a:endParaRPr lang="en-US" altLang="zh-TW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80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D829D89-0518-4B6C-AB89-BCB24305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DDAC-D73B-40DE-8140-FA11486A9106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0D4D14-FDDF-4E44-A555-56B758C1B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系統架構說明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A80CC7F-96FA-4171-AD1E-2091795E50A3}"/>
              </a:ext>
            </a:extLst>
          </p:cNvPr>
          <p:cNvSpPr/>
          <p:nvPr/>
        </p:nvSpPr>
        <p:spPr>
          <a:xfrm>
            <a:off x="5033786" y="5172517"/>
            <a:ext cx="1572768" cy="466344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PLC Agent</a:t>
            </a:r>
            <a:endParaRPr lang="zh-TW" altLang="en-US" dirty="0"/>
          </a:p>
        </p:txBody>
      </p:sp>
      <p:sp>
        <p:nvSpPr>
          <p:cNvPr id="6" name="箭號: 向下 5">
            <a:extLst>
              <a:ext uri="{FF2B5EF4-FFF2-40B4-BE49-F238E27FC236}">
                <a16:creationId xmlns:a16="http://schemas.microsoft.com/office/drawing/2014/main" id="{B8854941-2503-48E2-8E90-12CB639348BB}"/>
              </a:ext>
            </a:extLst>
          </p:cNvPr>
          <p:cNvSpPr/>
          <p:nvPr/>
        </p:nvSpPr>
        <p:spPr>
          <a:xfrm flipV="1">
            <a:off x="5550422" y="5721157"/>
            <a:ext cx="539496" cy="402336"/>
          </a:xfrm>
          <a:prstGeom prst="downArrow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0CE3CE6-4553-443D-A1EC-2F55A18DED3C}"/>
              </a:ext>
            </a:extLst>
          </p:cNvPr>
          <p:cNvSpPr txBox="1"/>
          <p:nvPr/>
        </p:nvSpPr>
        <p:spPr>
          <a:xfrm>
            <a:off x="5503416" y="615092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PLC</a:t>
            </a:r>
            <a:endParaRPr lang="zh-TW" altLang="en-US" dirty="0" err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C456323B-A54D-4CE6-997E-CA6F671EF6D1}"/>
              </a:ext>
            </a:extLst>
          </p:cNvPr>
          <p:cNvSpPr/>
          <p:nvPr/>
        </p:nvSpPr>
        <p:spPr>
          <a:xfrm flipV="1">
            <a:off x="5550421" y="4678741"/>
            <a:ext cx="539496" cy="402336"/>
          </a:xfrm>
          <a:prstGeom prst="downArrow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11" name="Google Shape;293;p17">
            <a:extLst>
              <a:ext uri="{FF2B5EF4-FFF2-40B4-BE49-F238E27FC236}">
                <a16:creationId xmlns:a16="http://schemas.microsoft.com/office/drawing/2014/main" id="{DE3F3494-4CAE-4EAF-8A51-ED50B200BD6A}"/>
              </a:ext>
            </a:extLst>
          </p:cNvPr>
          <p:cNvSpPr/>
          <p:nvPr/>
        </p:nvSpPr>
        <p:spPr>
          <a:xfrm>
            <a:off x="3209197" y="4502984"/>
            <a:ext cx="5400000" cy="124076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" name="Google Shape;294;p17">
            <a:extLst>
              <a:ext uri="{FF2B5EF4-FFF2-40B4-BE49-F238E27FC236}">
                <a16:creationId xmlns:a16="http://schemas.microsoft.com/office/drawing/2014/main" id="{1B0606A9-B43D-4B82-9F71-2AE2B02A00E0}"/>
              </a:ext>
            </a:extLst>
          </p:cNvPr>
          <p:cNvSpPr txBox="1"/>
          <p:nvPr/>
        </p:nvSpPr>
        <p:spPr>
          <a:xfrm>
            <a:off x="4485020" y="4365095"/>
            <a:ext cx="26703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GB" sz="1200" kern="0" dirty="0">
                <a:solidFill>
                  <a:srgbClr val="434343"/>
                </a:solidFill>
                <a:cs typeface="Arial"/>
                <a:sym typeface="Arial"/>
              </a:rPr>
              <a:t>Data Bus</a:t>
            </a:r>
            <a:endParaRPr sz="1200" kern="0" dirty="0">
              <a:solidFill>
                <a:srgbClr val="434343"/>
              </a:solidFill>
              <a:cs typeface="Arial"/>
              <a:sym typeface="Arial"/>
            </a:endParaRPr>
          </a:p>
        </p:txBody>
      </p:sp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D979DD0F-7930-4200-9D5F-CC89525E4688}"/>
              </a:ext>
            </a:extLst>
          </p:cNvPr>
          <p:cNvSpPr/>
          <p:nvPr/>
        </p:nvSpPr>
        <p:spPr>
          <a:xfrm flipV="1">
            <a:off x="4121548" y="3980936"/>
            <a:ext cx="539496" cy="402336"/>
          </a:xfrm>
          <a:prstGeom prst="downArrow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4AB13E6-A452-474B-96C1-F3EC3ED4B34E}"/>
              </a:ext>
            </a:extLst>
          </p:cNvPr>
          <p:cNvSpPr/>
          <p:nvPr/>
        </p:nvSpPr>
        <p:spPr>
          <a:xfrm>
            <a:off x="5550423" y="1120394"/>
            <a:ext cx="2944368" cy="2796252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6E7D8DB-1586-4B9F-B0BC-73B695E3D6DD}"/>
              </a:ext>
            </a:extLst>
          </p:cNvPr>
          <p:cNvSpPr txBox="1"/>
          <p:nvPr/>
        </p:nvSpPr>
        <p:spPr>
          <a:xfrm>
            <a:off x="6210949" y="1109847"/>
            <a:ext cx="1508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Node-Red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7089004-AE27-4A5B-A1EB-BD04C1521B01}"/>
              </a:ext>
            </a:extLst>
          </p:cNvPr>
          <p:cNvSpPr txBox="1"/>
          <p:nvPr/>
        </p:nvSpPr>
        <p:spPr>
          <a:xfrm>
            <a:off x="6144442" y="3483699"/>
            <a:ext cx="1877437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PLC Latest Data</a:t>
            </a:r>
            <a:endParaRPr lang="zh-TW" altLang="en-US" dirty="0" err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AD18642-98CE-4D7A-BD52-1309FEBC20C3}"/>
              </a:ext>
            </a:extLst>
          </p:cNvPr>
          <p:cNvSpPr txBox="1"/>
          <p:nvPr/>
        </p:nvSpPr>
        <p:spPr>
          <a:xfrm>
            <a:off x="5701174" y="2860148"/>
            <a:ext cx="2300630" cy="369332"/>
          </a:xfrm>
          <a:prstGeom prst="rect">
            <a:avLst/>
          </a:prstGeom>
          <a:solidFill>
            <a:srgbClr val="0062F2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FFFF"/>
                </a:solidFill>
              </a:rPr>
              <a:t>資料檢查模組</a:t>
            </a:r>
            <a:r>
              <a:rPr lang="en-US" altLang="zh-TW" dirty="0">
                <a:solidFill>
                  <a:srgbClr val="FFFFFF"/>
                </a:solidFill>
              </a:rPr>
              <a:t>(alarm)</a:t>
            </a:r>
            <a:endParaRPr lang="zh-TW" altLang="en-US" dirty="0">
              <a:solidFill>
                <a:srgbClr val="FFFFFF"/>
              </a:solidFill>
            </a:endParaRPr>
          </a:p>
        </p:txBody>
      </p:sp>
      <p:cxnSp>
        <p:nvCxnSpPr>
          <p:cNvPr id="24" name="接點: 肘形 23">
            <a:extLst>
              <a:ext uri="{FF2B5EF4-FFF2-40B4-BE49-F238E27FC236}">
                <a16:creationId xmlns:a16="http://schemas.microsoft.com/office/drawing/2014/main" id="{0B4D1D00-A0A3-49E9-A7A5-3148BBFC1E44}"/>
              </a:ext>
            </a:extLst>
          </p:cNvPr>
          <p:cNvCxnSpPr>
            <a:stCxn id="20" idx="0"/>
            <a:endCxn id="22" idx="2"/>
          </p:cNvCxnSpPr>
          <p:nvPr/>
        </p:nvCxnSpPr>
        <p:spPr>
          <a:xfrm rot="16200000" flipV="1">
            <a:off x="6840216" y="3240754"/>
            <a:ext cx="254219" cy="2316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A95C0B0-5AA2-4C88-BA88-4DCBBE585106}"/>
              </a:ext>
            </a:extLst>
          </p:cNvPr>
          <p:cNvSpPr txBox="1"/>
          <p:nvPr/>
        </p:nvSpPr>
        <p:spPr>
          <a:xfrm>
            <a:off x="6501057" y="2157058"/>
            <a:ext cx="1800493" cy="369332"/>
          </a:xfrm>
          <a:prstGeom prst="rect">
            <a:avLst/>
          </a:prstGeom>
          <a:solidFill>
            <a:srgbClr val="0062F2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FFFF"/>
                </a:solidFill>
              </a:rPr>
              <a:t>各設備狀態結果</a:t>
            </a:r>
          </a:p>
        </p:txBody>
      </p:sp>
      <p:cxnSp>
        <p:nvCxnSpPr>
          <p:cNvPr id="27" name="接點: 肘形 26">
            <a:extLst>
              <a:ext uri="{FF2B5EF4-FFF2-40B4-BE49-F238E27FC236}">
                <a16:creationId xmlns:a16="http://schemas.microsoft.com/office/drawing/2014/main" id="{4667E0A8-210D-47FE-8913-6F0649A46E0E}"/>
              </a:ext>
            </a:extLst>
          </p:cNvPr>
          <p:cNvCxnSpPr>
            <a:cxnSpLocks/>
            <a:stCxn id="22" idx="0"/>
            <a:endCxn id="26" idx="2"/>
          </p:cNvCxnSpPr>
          <p:nvPr/>
        </p:nvCxnSpPr>
        <p:spPr>
          <a:xfrm rot="5400000" flipH="1" flipV="1">
            <a:off x="6959517" y="2418362"/>
            <a:ext cx="333758" cy="5498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HPE ProLiant DL20 Gen10 E-2224 1P 8GB-U S100i 2LFF-NHP 290W PS ...">
            <a:extLst>
              <a:ext uri="{FF2B5EF4-FFF2-40B4-BE49-F238E27FC236}">
                <a16:creationId xmlns:a16="http://schemas.microsoft.com/office/drawing/2014/main" id="{24900DAC-1E69-4CA9-B756-1465AE3351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b="38080"/>
          <a:stretch/>
        </p:blipFill>
        <p:spPr bwMode="auto">
          <a:xfrm>
            <a:off x="325775" y="3810801"/>
            <a:ext cx="1979633" cy="32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Google Shape;337;p17">
            <a:extLst>
              <a:ext uri="{FF2B5EF4-FFF2-40B4-BE49-F238E27FC236}">
                <a16:creationId xmlns:a16="http://schemas.microsoft.com/office/drawing/2014/main" id="{E341F1C4-6C86-433D-8075-81C524EDA53B}"/>
              </a:ext>
            </a:extLst>
          </p:cNvPr>
          <p:cNvSpPr txBox="1"/>
          <p:nvPr/>
        </p:nvSpPr>
        <p:spPr>
          <a:xfrm>
            <a:off x="235983" y="4038098"/>
            <a:ext cx="2159216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buClr>
                <a:srgbClr val="000000"/>
              </a:buClr>
              <a:buFont typeface="Arial"/>
              <a:buNone/>
            </a:pPr>
            <a:r>
              <a:rPr lang="en-US" sz="1200" u="sng" kern="0" dirty="0">
                <a:solidFill>
                  <a:srgbClr val="0062F2"/>
                </a:solidFill>
                <a:cs typeface="Arial"/>
                <a:sym typeface="Arial"/>
              </a:rPr>
              <a:t>Chameleon Gateway</a:t>
            </a:r>
            <a:endParaRPr sz="1200" u="sng" kern="0" dirty="0">
              <a:solidFill>
                <a:srgbClr val="0062F2"/>
              </a:solidFill>
              <a:cs typeface="Arial"/>
              <a:sym typeface="Arial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BB842487-98B6-4A8A-85E9-C3ABC8D6319F}"/>
              </a:ext>
            </a:extLst>
          </p:cNvPr>
          <p:cNvSpPr txBox="1"/>
          <p:nvPr/>
        </p:nvSpPr>
        <p:spPr>
          <a:xfrm>
            <a:off x="5701174" y="1497933"/>
            <a:ext cx="2121093" cy="369332"/>
          </a:xfrm>
          <a:prstGeom prst="rect">
            <a:avLst/>
          </a:prstGeom>
          <a:solidFill>
            <a:srgbClr val="0062F2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FFFF"/>
                </a:solidFill>
              </a:rPr>
              <a:t>資料回寫至資料庫</a:t>
            </a:r>
            <a:r>
              <a:rPr lang="en-US" altLang="zh-TW" dirty="0">
                <a:solidFill>
                  <a:srgbClr val="FFFFFF"/>
                </a:solidFill>
              </a:rPr>
              <a:t>*</a:t>
            </a:r>
            <a:endParaRPr lang="zh-TW" altLang="en-US" dirty="0">
              <a:solidFill>
                <a:srgbClr val="FFFFFF"/>
              </a:solidFill>
            </a:endParaRPr>
          </a:p>
        </p:txBody>
      </p: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522647C2-37E7-4475-A8F1-FED135B7955E}"/>
              </a:ext>
            </a:extLst>
          </p:cNvPr>
          <p:cNvCxnSpPr>
            <a:cxnSpLocks/>
            <a:stCxn id="26" idx="0"/>
            <a:endCxn id="37" idx="2"/>
          </p:cNvCxnSpPr>
          <p:nvPr/>
        </p:nvCxnSpPr>
        <p:spPr>
          <a:xfrm rot="16200000" flipV="1">
            <a:off x="6936617" y="1692370"/>
            <a:ext cx="289793" cy="6395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47202878-9CC3-499E-9522-6A84859132CE}"/>
              </a:ext>
            </a:extLst>
          </p:cNvPr>
          <p:cNvSpPr/>
          <p:nvPr/>
        </p:nvSpPr>
        <p:spPr>
          <a:xfrm>
            <a:off x="3336223" y="1128264"/>
            <a:ext cx="2138926" cy="2796252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773F186E-153F-4243-B51A-4E6FB3C7F42D}"/>
              </a:ext>
            </a:extLst>
          </p:cNvPr>
          <p:cNvSpPr txBox="1"/>
          <p:nvPr/>
        </p:nvSpPr>
        <p:spPr>
          <a:xfrm>
            <a:off x="3651305" y="1120394"/>
            <a:ext cx="1508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Grafana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FC2383D-DBCA-4D65-8669-F428F2C6E752}"/>
              </a:ext>
            </a:extLst>
          </p:cNvPr>
          <p:cNvSpPr txBox="1"/>
          <p:nvPr/>
        </p:nvSpPr>
        <p:spPr>
          <a:xfrm>
            <a:off x="3390023" y="3483699"/>
            <a:ext cx="2031325" cy="369332"/>
          </a:xfrm>
          <a:prstGeom prst="rect">
            <a:avLst/>
          </a:prstGeom>
          <a:solidFill>
            <a:srgbClr val="0062F2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FFFF"/>
                </a:solidFill>
              </a:rPr>
              <a:t>Alarm Latest Data</a:t>
            </a:r>
            <a:endParaRPr lang="zh-TW" altLang="en-US" dirty="0" err="1">
              <a:solidFill>
                <a:srgbClr val="FFFFFF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E3AA7D87-B873-4254-B2B9-EE44D99514C7}"/>
              </a:ext>
            </a:extLst>
          </p:cNvPr>
          <p:cNvSpPr txBox="1"/>
          <p:nvPr/>
        </p:nvSpPr>
        <p:spPr>
          <a:xfrm>
            <a:off x="3736271" y="2178408"/>
            <a:ext cx="1338828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主頁面看板</a:t>
            </a:r>
          </a:p>
        </p:txBody>
      </p: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92711E9D-880A-45E9-86A6-110FC3BE0B05}"/>
              </a:ext>
            </a:extLst>
          </p:cNvPr>
          <p:cNvCxnSpPr>
            <a:cxnSpLocks/>
            <a:stCxn id="47" idx="0"/>
            <a:endCxn id="49" idx="2"/>
          </p:cNvCxnSpPr>
          <p:nvPr/>
        </p:nvCxnSpPr>
        <p:spPr>
          <a:xfrm rot="16200000" flipV="1">
            <a:off x="3937707" y="3015719"/>
            <a:ext cx="93595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箭號: 向下 53">
            <a:extLst>
              <a:ext uri="{FF2B5EF4-FFF2-40B4-BE49-F238E27FC236}">
                <a16:creationId xmlns:a16="http://schemas.microsoft.com/office/drawing/2014/main" id="{F230A50C-956B-4A44-B95A-6092B7EED2F9}"/>
              </a:ext>
            </a:extLst>
          </p:cNvPr>
          <p:cNvSpPr/>
          <p:nvPr/>
        </p:nvSpPr>
        <p:spPr>
          <a:xfrm flipV="1">
            <a:off x="6885572" y="3980218"/>
            <a:ext cx="539496" cy="402336"/>
          </a:xfrm>
          <a:prstGeom prst="downArrow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F27EBE70-FF9A-4538-AB1C-ECCBE96BE8AB}"/>
              </a:ext>
            </a:extLst>
          </p:cNvPr>
          <p:cNvCxnSpPr>
            <a:cxnSpLocks/>
          </p:cNvCxnSpPr>
          <p:nvPr/>
        </p:nvCxnSpPr>
        <p:spPr>
          <a:xfrm flipV="1">
            <a:off x="1792224" y="1040104"/>
            <a:ext cx="1419787" cy="2551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A712DD89-FCEC-4231-A2B7-79F959FD7708}"/>
              </a:ext>
            </a:extLst>
          </p:cNvPr>
          <p:cNvCxnSpPr>
            <a:cxnSpLocks/>
          </p:cNvCxnSpPr>
          <p:nvPr/>
        </p:nvCxnSpPr>
        <p:spPr>
          <a:xfrm>
            <a:off x="1894675" y="4457503"/>
            <a:ext cx="1495348" cy="1568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5023B5D3-D90F-4A38-9750-3BE9813C5047}"/>
              </a:ext>
            </a:extLst>
          </p:cNvPr>
          <p:cNvSpPr txBox="1"/>
          <p:nvPr/>
        </p:nvSpPr>
        <p:spPr>
          <a:xfrm>
            <a:off x="1448588" y="699750"/>
            <a:ext cx="591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看板程式都在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Node-Red</a:t>
            </a: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中開發，未來客戶可自行複製</a:t>
            </a:r>
          </a:p>
        </p:txBody>
      </p:sp>
      <p:cxnSp>
        <p:nvCxnSpPr>
          <p:cNvPr id="33" name="接點: 肘形 32">
            <a:extLst>
              <a:ext uri="{FF2B5EF4-FFF2-40B4-BE49-F238E27FC236}">
                <a16:creationId xmlns:a16="http://schemas.microsoft.com/office/drawing/2014/main" id="{7EF367FA-0A51-4378-BF0A-13259BD88CD7}"/>
              </a:ext>
            </a:extLst>
          </p:cNvPr>
          <p:cNvCxnSpPr>
            <a:cxnSpLocks/>
            <a:stCxn id="37" idx="1"/>
            <a:endCxn id="47" idx="3"/>
          </p:cNvCxnSpPr>
          <p:nvPr/>
        </p:nvCxnSpPr>
        <p:spPr>
          <a:xfrm rot="10800000" flipV="1">
            <a:off x="5421348" y="1682599"/>
            <a:ext cx="279826" cy="19857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987C86BD-276A-421B-AE84-B9B91F0DD6C0}"/>
              </a:ext>
            </a:extLst>
          </p:cNvPr>
          <p:cNvSpPr txBox="1"/>
          <p:nvPr/>
        </p:nvSpPr>
        <p:spPr>
          <a:xfrm>
            <a:off x="5017" y="6410085"/>
            <a:ext cx="590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預期每個設備</a:t>
            </a:r>
            <a:r>
              <a:rPr lang="zh-TW" altLang="en-US" dirty="0">
                <a:solidFill>
                  <a:srgbClr val="0062F2"/>
                </a:solidFill>
              </a:rPr>
              <a:t>回寫資料庫</a:t>
            </a: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需另使用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2</a:t>
            </a: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個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License(1</a:t>
            </a: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大、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1</a:t>
            </a: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小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zh-TW" altLang="en-US" dirty="0" err="1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495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486E526-5E5E-4F43-9F96-B7BB1FACA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474" y="1088740"/>
            <a:ext cx="6646892" cy="4680520"/>
          </a:xfrm>
        </p:spPr>
        <p:txBody>
          <a:bodyPr/>
          <a:lstStyle/>
          <a:p>
            <a:r>
              <a:rPr lang="zh-TW" altLang="en-US" dirty="0"/>
              <a:t>主頁面</a:t>
            </a:r>
            <a:r>
              <a:rPr lang="en-US" altLang="zh-TW" dirty="0"/>
              <a:t>-</a:t>
            </a:r>
            <a:r>
              <a:rPr lang="zh-TW" altLang="en-US" dirty="0"/>
              <a:t>顯示所有設備狀態</a:t>
            </a:r>
            <a:endParaRPr lang="en-US" altLang="zh-TW" dirty="0"/>
          </a:p>
          <a:p>
            <a:pPr lvl="1"/>
            <a:r>
              <a:rPr lang="zh-TW" altLang="en-US" dirty="0"/>
              <a:t>無任何</a:t>
            </a:r>
            <a:r>
              <a:rPr lang="en-US" altLang="zh-TW" dirty="0"/>
              <a:t>Alarm - </a:t>
            </a:r>
            <a:r>
              <a:rPr lang="zh-TW" altLang="en-US" dirty="0"/>
              <a:t>綠燈</a:t>
            </a:r>
            <a:endParaRPr lang="en-US" altLang="zh-TW" dirty="0"/>
          </a:p>
          <a:p>
            <a:pPr lvl="1"/>
            <a:r>
              <a:rPr lang="zh-TW" altLang="en-US" dirty="0"/>
              <a:t>發生任一</a:t>
            </a:r>
            <a:r>
              <a:rPr lang="en-US" altLang="zh-TW" dirty="0"/>
              <a:t>Alarm - </a:t>
            </a:r>
            <a:r>
              <a:rPr lang="zh-TW" altLang="en-US" dirty="0"/>
              <a:t>紅燈</a:t>
            </a:r>
            <a:endParaRPr lang="en-US" altLang="zh-TW" dirty="0"/>
          </a:p>
          <a:p>
            <a:pPr lvl="1"/>
            <a:r>
              <a:rPr lang="zh-TW" altLang="en-US" dirty="0"/>
              <a:t>點選任一燈號可連結至各設備看板</a:t>
            </a:r>
            <a:endParaRPr lang="en-US" altLang="zh-TW" dirty="0"/>
          </a:p>
          <a:p>
            <a:r>
              <a:rPr lang="zh-TW" altLang="en-US" dirty="0"/>
              <a:t>各設備看板 </a:t>
            </a:r>
            <a:r>
              <a:rPr lang="en-US" altLang="zh-TW" dirty="0"/>
              <a:t>- </a:t>
            </a:r>
            <a:r>
              <a:rPr lang="zh-TW" altLang="en-US" dirty="0"/>
              <a:t>依日期統計設備各類資訊</a:t>
            </a:r>
            <a:endParaRPr lang="en-US" altLang="zh-TW" dirty="0"/>
          </a:p>
          <a:p>
            <a:pPr lvl="1"/>
            <a:r>
              <a:rPr lang="zh-TW" altLang="en-US" dirty="0"/>
              <a:t>稼動看板</a:t>
            </a:r>
            <a:endParaRPr lang="en-US" altLang="zh-TW" dirty="0"/>
          </a:p>
          <a:p>
            <a:pPr lvl="1"/>
            <a:r>
              <a:rPr lang="zh-TW" altLang="en-US" dirty="0"/>
              <a:t>產能看板</a:t>
            </a:r>
            <a:endParaRPr lang="en-US" altLang="zh-TW" dirty="0"/>
          </a:p>
          <a:p>
            <a:pPr lvl="1"/>
            <a:r>
              <a:rPr lang="zh-TW" altLang="en-US" dirty="0"/>
              <a:t>異常看板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203954C-DE28-444B-9B7F-EE3F94427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DDAC-D73B-40DE-8140-FA11486A9106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2292FAF-D0F9-477F-A8BE-CE40D041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看板分類</a:t>
            </a:r>
          </a:p>
        </p:txBody>
      </p:sp>
    </p:spTree>
    <p:extLst>
      <p:ext uri="{BB962C8B-B14F-4D97-AF65-F5344CB8AC3E}">
        <p14:creationId xmlns:p14="http://schemas.microsoft.com/office/powerpoint/2010/main" val="2267479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DDAC-D73B-40DE-8140-FA11486A9106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5F</a:t>
            </a:r>
            <a:r>
              <a:rPr lang="zh-TW" altLang="en-US" dirty="0"/>
              <a:t>現場主頁面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395018F9-A89E-4666-8A08-A565CB716E0D}"/>
              </a:ext>
            </a:extLst>
          </p:cNvPr>
          <p:cNvGrpSpPr/>
          <p:nvPr/>
        </p:nvGrpSpPr>
        <p:grpSpPr>
          <a:xfrm>
            <a:off x="102563" y="1529409"/>
            <a:ext cx="3198421" cy="2256208"/>
            <a:chOff x="102563" y="1529408"/>
            <a:chExt cx="3198421" cy="2377027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563" y="1529408"/>
              <a:ext cx="3198421" cy="2377027"/>
            </a:xfrm>
            <a:prstGeom prst="rect">
              <a:avLst/>
            </a:prstGeom>
          </p:spPr>
        </p:pic>
        <p:pic>
          <p:nvPicPr>
            <p:cNvPr id="25" name="圖片 24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000" b="100000" l="621" r="100000">
                          <a14:foregroundMark x1="29814" y1="18000" x2="70807" y2="21333"/>
                          <a14:foregroundMark x1="72050" y1="19333" x2="72050" y2="19333"/>
                          <a14:foregroundMark x1="54658" y1="14000" x2="54658" y2="14000"/>
                          <a14:foregroundMark x1="54658" y1="10667" x2="54658" y2="10667"/>
                          <a14:foregroundMark x1="47205" y1="10667" x2="47205" y2="10667"/>
                          <a14:foregroundMark x1="37888" y1="11333" x2="37888" y2="11333"/>
                          <a14:foregroundMark x1="37267" y1="13333" x2="37267" y2="13333"/>
                          <a14:foregroundMark x1="27950" y1="19333" x2="27950" y2="19333"/>
                          <a14:foregroundMark x1="60248" y1="12667" x2="60248" y2="12667"/>
                          <a14:foregroundMark x1="65217" y1="14000" x2="65217" y2="14000"/>
                          <a14:foregroundMark x1="67702" y1="17333" x2="67702" y2="17333"/>
                          <a14:foregroundMark x1="69565" y1="16000" x2="69565" y2="160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59461" y="2717378"/>
              <a:ext cx="84910" cy="108228"/>
            </a:xfrm>
            <a:prstGeom prst="rect">
              <a:avLst/>
            </a:prstGeom>
          </p:spPr>
        </p:pic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23684" y1="11348" x2="23684" y2="11348"/>
                          <a14:foregroundMark x1="34868" y1="6383" x2="34868" y2="6383"/>
                          <a14:foregroundMark x1="30921" y1="7801" x2="30921" y2="7801"/>
                          <a14:foregroundMark x1="64474" y1="6383" x2="64474" y2="6383"/>
                          <a14:foregroundMark x1="69737" y1="9220" x2="69737" y2="9220"/>
                          <a14:foregroundMark x1="72368" y1="12766" x2="72368" y2="12766"/>
                          <a14:foregroundMark x1="76974" y1="10638" x2="76974" y2="10638"/>
                          <a14:foregroundMark x1="72368" y1="9220" x2="72368" y2="922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324431" y="2075095"/>
              <a:ext cx="73438" cy="93199"/>
            </a:xfrm>
            <a:prstGeom prst="rect">
              <a:avLst/>
            </a:prstGeom>
          </p:spPr>
        </p:pic>
        <p:pic>
          <p:nvPicPr>
            <p:cNvPr id="27" name="圖片 2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23684" y1="11348" x2="23684" y2="11348"/>
                          <a14:foregroundMark x1="34868" y1="6383" x2="34868" y2="6383"/>
                          <a14:foregroundMark x1="30921" y1="7801" x2="30921" y2="7801"/>
                          <a14:foregroundMark x1="64474" y1="6383" x2="64474" y2="6383"/>
                          <a14:foregroundMark x1="69737" y1="9220" x2="69737" y2="9220"/>
                          <a14:foregroundMark x1="72368" y1="12766" x2="72368" y2="12766"/>
                          <a14:foregroundMark x1="76974" y1="10638" x2="76974" y2="10638"/>
                          <a14:foregroundMark x1="72368" y1="9220" x2="72368" y2="922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31941" y="2188079"/>
              <a:ext cx="73438" cy="93199"/>
            </a:xfrm>
            <a:prstGeom prst="rect">
              <a:avLst/>
            </a:prstGeom>
          </p:spPr>
        </p:pic>
        <p:pic>
          <p:nvPicPr>
            <p:cNvPr id="28" name="圖片 27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23684" y1="11348" x2="23684" y2="11348"/>
                          <a14:foregroundMark x1="34868" y1="6383" x2="34868" y2="6383"/>
                          <a14:foregroundMark x1="30921" y1="7801" x2="30921" y2="7801"/>
                          <a14:foregroundMark x1="64474" y1="6383" x2="64474" y2="6383"/>
                          <a14:foregroundMark x1="69737" y1="9220" x2="69737" y2="9220"/>
                          <a14:foregroundMark x1="72368" y1="12766" x2="72368" y2="12766"/>
                          <a14:foregroundMark x1="76974" y1="10638" x2="76974" y2="10638"/>
                          <a14:foregroundMark x1="72368" y1="9220" x2="72368" y2="922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64909" y="2344250"/>
              <a:ext cx="73438" cy="93199"/>
            </a:xfrm>
            <a:prstGeom prst="rect">
              <a:avLst/>
            </a:prstGeom>
          </p:spPr>
        </p:pic>
        <p:pic>
          <p:nvPicPr>
            <p:cNvPr id="29" name="圖片 28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23684" y1="11348" x2="23684" y2="11348"/>
                          <a14:foregroundMark x1="34868" y1="6383" x2="34868" y2="6383"/>
                          <a14:foregroundMark x1="30921" y1="7801" x2="30921" y2="7801"/>
                          <a14:foregroundMark x1="64474" y1="6383" x2="64474" y2="6383"/>
                          <a14:foregroundMark x1="69737" y1="9220" x2="69737" y2="9220"/>
                          <a14:foregroundMark x1="72368" y1="12766" x2="72368" y2="12766"/>
                          <a14:foregroundMark x1="76974" y1="10638" x2="76974" y2="10638"/>
                          <a14:foregroundMark x1="72368" y1="9220" x2="72368" y2="922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17518" y="2726973"/>
              <a:ext cx="73438" cy="93199"/>
            </a:xfrm>
            <a:prstGeom prst="rect">
              <a:avLst/>
            </a:prstGeom>
          </p:spPr>
        </p:pic>
        <p:pic>
          <p:nvPicPr>
            <p:cNvPr id="30" name="圖片 29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23684" y1="11348" x2="23684" y2="11348"/>
                          <a14:foregroundMark x1="34868" y1="6383" x2="34868" y2="6383"/>
                          <a14:foregroundMark x1="30921" y1="7801" x2="30921" y2="7801"/>
                          <a14:foregroundMark x1="64474" y1="6383" x2="64474" y2="6383"/>
                          <a14:foregroundMark x1="69737" y1="9220" x2="69737" y2="9220"/>
                          <a14:foregroundMark x1="72368" y1="12766" x2="72368" y2="12766"/>
                          <a14:foregroundMark x1="76974" y1="10638" x2="76974" y2="10638"/>
                          <a14:foregroundMark x1="72368" y1="9220" x2="72368" y2="922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78397" y="2695697"/>
              <a:ext cx="73438" cy="93199"/>
            </a:xfrm>
            <a:prstGeom prst="rect">
              <a:avLst/>
            </a:prstGeom>
          </p:spPr>
        </p:pic>
        <p:pic>
          <p:nvPicPr>
            <p:cNvPr id="31" name="圖片 30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23684" y1="11348" x2="23684" y2="11348"/>
                          <a14:foregroundMark x1="34868" y1="6383" x2="34868" y2="6383"/>
                          <a14:foregroundMark x1="30921" y1="7801" x2="30921" y2="7801"/>
                          <a14:foregroundMark x1="64474" y1="6383" x2="64474" y2="6383"/>
                          <a14:foregroundMark x1="69737" y1="9220" x2="69737" y2="9220"/>
                          <a14:foregroundMark x1="72368" y1="12766" x2="72368" y2="12766"/>
                          <a14:foregroundMark x1="76974" y1="10638" x2="76974" y2="10638"/>
                          <a14:foregroundMark x1="72368" y1="9220" x2="72368" y2="922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87847" y="2820437"/>
              <a:ext cx="73438" cy="93199"/>
            </a:xfrm>
            <a:prstGeom prst="rect">
              <a:avLst/>
            </a:prstGeom>
          </p:spPr>
        </p:pic>
        <p:pic>
          <p:nvPicPr>
            <p:cNvPr id="32" name="圖片 31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23684" y1="11348" x2="23684" y2="11348"/>
                          <a14:foregroundMark x1="34868" y1="6383" x2="34868" y2="6383"/>
                          <a14:foregroundMark x1="30921" y1="7801" x2="30921" y2="7801"/>
                          <a14:foregroundMark x1="64474" y1="6383" x2="64474" y2="6383"/>
                          <a14:foregroundMark x1="69737" y1="9220" x2="69737" y2="9220"/>
                          <a14:foregroundMark x1="72368" y1="12766" x2="72368" y2="12766"/>
                          <a14:foregroundMark x1="76974" y1="10638" x2="76974" y2="10638"/>
                          <a14:foregroundMark x1="72368" y1="9220" x2="72368" y2="922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34672" y="2826770"/>
              <a:ext cx="73438" cy="93199"/>
            </a:xfrm>
            <a:prstGeom prst="rect">
              <a:avLst/>
            </a:prstGeom>
          </p:spPr>
        </p:pic>
        <p:pic>
          <p:nvPicPr>
            <p:cNvPr id="34" name="圖片 33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23684" y1="11348" x2="23684" y2="11348"/>
                          <a14:foregroundMark x1="34868" y1="6383" x2="34868" y2="6383"/>
                          <a14:foregroundMark x1="30921" y1="7801" x2="30921" y2="7801"/>
                          <a14:foregroundMark x1="64474" y1="6383" x2="64474" y2="6383"/>
                          <a14:foregroundMark x1="69737" y1="9220" x2="69737" y2="9220"/>
                          <a14:foregroundMark x1="72368" y1="12766" x2="72368" y2="12766"/>
                          <a14:foregroundMark x1="76974" y1="10638" x2="76974" y2="10638"/>
                          <a14:foregroundMark x1="72368" y1="9220" x2="72368" y2="922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305643" y="2823063"/>
              <a:ext cx="73438" cy="93199"/>
            </a:xfrm>
            <a:prstGeom prst="rect">
              <a:avLst/>
            </a:prstGeom>
          </p:spPr>
        </p:pic>
        <p:pic>
          <p:nvPicPr>
            <p:cNvPr id="35" name="圖片 34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23684" y1="11348" x2="23684" y2="11348"/>
                          <a14:foregroundMark x1="34868" y1="6383" x2="34868" y2="6383"/>
                          <a14:foregroundMark x1="30921" y1="7801" x2="30921" y2="7801"/>
                          <a14:foregroundMark x1="64474" y1="6383" x2="64474" y2="6383"/>
                          <a14:foregroundMark x1="69737" y1="9220" x2="69737" y2="9220"/>
                          <a14:foregroundMark x1="72368" y1="12766" x2="72368" y2="12766"/>
                          <a14:foregroundMark x1="76974" y1="10638" x2="76974" y2="10638"/>
                          <a14:foregroundMark x1="72368" y1="9220" x2="72368" y2="922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61673" y="3013166"/>
              <a:ext cx="73438" cy="93199"/>
            </a:xfrm>
            <a:prstGeom prst="rect">
              <a:avLst/>
            </a:prstGeom>
          </p:spPr>
        </p:pic>
        <p:pic>
          <p:nvPicPr>
            <p:cNvPr id="36" name="圖片 35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23684" y1="11348" x2="23684" y2="11348"/>
                          <a14:foregroundMark x1="34868" y1="6383" x2="34868" y2="6383"/>
                          <a14:foregroundMark x1="30921" y1="7801" x2="30921" y2="7801"/>
                          <a14:foregroundMark x1="64474" y1="6383" x2="64474" y2="6383"/>
                          <a14:foregroundMark x1="69737" y1="9220" x2="69737" y2="9220"/>
                          <a14:foregroundMark x1="72368" y1="12766" x2="72368" y2="12766"/>
                          <a14:foregroundMark x1="76974" y1="10638" x2="76974" y2="10638"/>
                          <a14:foregroundMark x1="72368" y1="9220" x2="72368" y2="922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58718" y="2998672"/>
              <a:ext cx="73438" cy="93199"/>
            </a:xfrm>
            <a:prstGeom prst="rect">
              <a:avLst/>
            </a:prstGeom>
          </p:spPr>
        </p:pic>
        <p:pic>
          <p:nvPicPr>
            <p:cNvPr id="37" name="圖片 3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23684" y1="11348" x2="23684" y2="11348"/>
                          <a14:foregroundMark x1="34868" y1="6383" x2="34868" y2="6383"/>
                          <a14:foregroundMark x1="30921" y1="7801" x2="30921" y2="7801"/>
                          <a14:foregroundMark x1="64474" y1="6383" x2="64474" y2="6383"/>
                          <a14:foregroundMark x1="69737" y1="9220" x2="69737" y2="9220"/>
                          <a14:foregroundMark x1="72368" y1="12766" x2="72368" y2="12766"/>
                          <a14:foregroundMark x1="76974" y1="10638" x2="76974" y2="10638"/>
                          <a14:foregroundMark x1="72368" y1="9220" x2="72368" y2="922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367811" y="3096100"/>
              <a:ext cx="73438" cy="93199"/>
            </a:xfrm>
            <a:prstGeom prst="rect">
              <a:avLst/>
            </a:prstGeom>
          </p:spPr>
        </p:pic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23684" y1="11348" x2="23684" y2="11348"/>
                          <a14:foregroundMark x1="34868" y1="6383" x2="34868" y2="6383"/>
                          <a14:foregroundMark x1="30921" y1="7801" x2="30921" y2="7801"/>
                          <a14:foregroundMark x1="64474" y1="6383" x2="64474" y2="6383"/>
                          <a14:foregroundMark x1="69737" y1="9220" x2="69737" y2="9220"/>
                          <a14:foregroundMark x1="72368" y1="12766" x2="72368" y2="12766"/>
                          <a14:foregroundMark x1="76974" y1="10638" x2="76974" y2="10638"/>
                          <a14:foregroundMark x1="72368" y1="9220" x2="72368" y2="922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46079" y="3091871"/>
              <a:ext cx="73438" cy="93199"/>
            </a:xfrm>
            <a:prstGeom prst="rect">
              <a:avLst/>
            </a:prstGeom>
          </p:spPr>
        </p:pic>
        <p:pic>
          <p:nvPicPr>
            <p:cNvPr id="39" name="圖片 38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23684" y1="11348" x2="23684" y2="11348"/>
                          <a14:foregroundMark x1="34868" y1="6383" x2="34868" y2="6383"/>
                          <a14:foregroundMark x1="30921" y1="7801" x2="30921" y2="7801"/>
                          <a14:foregroundMark x1="64474" y1="6383" x2="64474" y2="6383"/>
                          <a14:foregroundMark x1="69737" y1="9220" x2="69737" y2="9220"/>
                          <a14:foregroundMark x1="72368" y1="12766" x2="72368" y2="12766"/>
                          <a14:foregroundMark x1="76974" y1="10638" x2="76974" y2="10638"/>
                          <a14:foregroundMark x1="72368" y1="9220" x2="72368" y2="922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785394" y="3094959"/>
              <a:ext cx="73438" cy="93199"/>
            </a:xfrm>
            <a:prstGeom prst="rect">
              <a:avLst/>
            </a:prstGeom>
          </p:spPr>
        </p:pic>
        <p:pic>
          <p:nvPicPr>
            <p:cNvPr id="40" name="圖片 39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23684" y1="11348" x2="23684" y2="11348"/>
                          <a14:foregroundMark x1="34868" y1="6383" x2="34868" y2="6383"/>
                          <a14:foregroundMark x1="30921" y1="7801" x2="30921" y2="7801"/>
                          <a14:foregroundMark x1="64474" y1="6383" x2="64474" y2="6383"/>
                          <a14:foregroundMark x1="69737" y1="9220" x2="69737" y2="9220"/>
                          <a14:foregroundMark x1="72368" y1="12766" x2="72368" y2="12766"/>
                          <a14:foregroundMark x1="76974" y1="10638" x2="76974" y2="10638"/>
                          <a14:foregroundMark x1="72368" y1="9220" x2="72368" y2="922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868802" y="2582458"/>
              <a:ext cx="73438" cy="93199"/>
            </a:xfrm>
            <a:prstGeom prst="rect">
              <a:avLst/>
            </a:prstGeom>
          </p:spPr>
        </p:pic>
        <p:pic>
          <p:nvPicPr>
            <p:cNvPr id="41" name="圖片 40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23684" y1="11348" x2="23684" y2="11348"/>
                          <a14:foregroundMark x1="34868" y1="6383" x2="34868" y2="6383"/>
                          <a14:foregroundMark x1="30921" y1="7801" x2="30921" y2="7801"/>
                          <a14:foregroundMark x1="64474" y1="6383" x2="64474" y2="6383"/>
                          <a14:foregroundMark x1="69737" y1="9220" x2="69737" y2="9220"/>
                          <a14:foregroundMark x1="72368" y1="12766" x2="72368" y2="12766"/>
                          <a14:foregroundMark x1="76974" y1="10638" x2="76974" y2="10638"/>
                          <a14:foregroundMark x1="72368" y1="9220" x2="72368" y2="922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096608" y="2558588"/>
              <a:ext cx="73438" cy="93199"/>
            </a:xfrm>
            <a:prstGeom prst="rect">
              <a:avLst/>
            </a:prstGeom>
          </p:spPr>
        </p:pic>
        <p:pic>
          <p:nvPicPr>
            <p:cNvPr id="42" name="圖片 41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23684" y1="11348" x2="23684" y2="11348"/>
                          <a14:foregroundMark x1="34868" y1="6383" x2="34868" y2="6383"/>
                          <a14:foregroundMark x1="30921" y1="7801" x2="30921" y2="7801"/>
                          <a14:foregroundMark x1="64474" y1="6383" x2="64474" y2="6383"/>
                          <a14:foregroundMark x1="69737" y1="9220" x2="69737" y2="9220"/>
                          <a14:foregroundMark x1="72368" y1="12766" x2="72368" y2="12766"/>
                          <a14:foregroundMark x1="76974" y1="10638" x2="76974" y2="10638"/>
                          <a14:foregroundMark x1="72368" y1="9220" x2="72368" y2="922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262435" y="2646545"/>
              <a:ext cx="73438" cy="93199"/>
            </a:xfrm>
            <a:prstGeom prst="rect">
              <a:avLst/>
            </a:prstGeom>
          </p:spPr>
        </p:pic>
        <p:pic>
          <p:nvPicPr>
            <p:cNvPr id="43" name="圖片 42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23684" y1="11348" x2="23684" y2="11348"/>
                          <a14:foregroundMark x1="34868" y1="6383" x2="34868" y2="6383"/>
                          <a14:foregroundMark x1="30921" y1="7801" x2="30921" y2="7801"/>
                          <a14:foregroundMark x1="64474" y1="6383" x2="64474" y2="6383"/>
                          <a14:foregroundMark x1="69737" y1="9220" x2="69737" y2="9220"/>
                          <a14:foregroundMark x1="72368" y1="12766" x2="72368" y2="12766"/>
                          <a14:foregroundMark x1="76974" y1="10638" x2="76974" y2="10638"/>
                          <a14:foregroundMark x1="72368" y1="9220" x2="72368" y2="922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024500" y="2717390"/>
              <a:ext cx="73438" cy="93199"/>
            </a:xfrm>
            <a:prstGeom prst="rect">
              <a:avLst/>
            </a:prstGeom>
          </p:spPr>
        </p:pic>
        <p:pic>
          <p:nvPicPr>
            <p:cNvPr id="44" name="圖片 43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23684" y1="11348" x2="23684" y2="11348"/>
                          <a14:foregroundMark x1="34868" y1="6383" x2="34868" y2="6383"/>
                          <a14:foregroundMark x1="30921" y1="7801" x2="30921" y2="7801"/>
                          <a14:foregroundMark x1="64474" y1="6383" x2="64474" y2="6383"/>
                          <a14:foregroundMark x1="69737" y1="9220" x2="69737" y2="9220"/>
                          <a14:foregroundMark x1="72368" y1="12766" x2="72368" y2="12766"/>
                          <a14:foregroundMark x1="76974" y1="10638" x2="76974" y2="10638"/>
                          <a14:foregroundMark x1="72368" y1="9220" x2="72368" y2="922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089912" y="2810589"/>
              <a:ext cx="73438" cy="93199"/>
            </a:xfrm>
            <a:prstGeom prst="rect">
              <a:avLst/>
            </a:prstGeom>
          </p:spPr>
        </p:pic>
        <p:pic>
          <p:nvPicPr>
            <p:cNvPr id="45" name="圖片 44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23684" y1="11348" x2="23684" y2="11348"/>
                          <a14:foregroundMark x1="34868" y1="6383" x2="34868" y2="6383"/>
                          <a14:foregroundMark x1="30921" y1="7801" x2="30921" y2="7801"/>
                          <a14:foregroundMark x1="64474" y1="6383" x2="64474" y2="6383"/>
                          <a14:foregroundMark x1="69737" y1="9220" x2="69737" y2="9220"/>
                          <a14:foregroundMark x1="72368" y1="12766" x2="72368" y2="12766"/>
                          <a14:foregroundMark x1="76974" y1="10638" x2="76974" y2="10638"/>
                          <a14:foregroundMark x1="72368" y1="9220" x2="72368" y2="922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036996" y="2874348"/>
              <a:ext cx="73438" cy="93199"/>
            </a:xfrm>
            <a:prstGeom prst="rect">
              <a:avLst/>
            </a:prstGeom>
          </p:spPr>
        </p:pic>
        <p:pic>
          <p:nvPicPr>
            <p:cNvPr id="46" name="圖片 45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23684" y1="11348" x2="23684" y2="11348"/>
                          <a14:foregroundMark x1="34868" y1="6383" x2="34868" y2="6383"/>
                          <a14:foregroundMark x1="30921" y1="7801" x2="30921" y2="7801"/>
                          <a14:foregroundMark x1="64474" y1="6383" x2="64474" y2="6383"/>
                          <a14:foregroundMark x1="69737" y1="9220" x2="69737" y2="9220"/>
                          <a14:foregroundMark x1="72368" y1="12766" x2="72368" y2="12766"/>
                          <a14:foregroundMark x1="76974" y1="10638" x2="76974" y2="10638"/>
                          <a14:foregroundMark x1="72368" y1="9220" x2="72368" y2="922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036996" y="3062115"/>
              <a:ext cx="73438" cy="93199"/>
            </a:xfrm>
            <a:prstGeom prst="rect">
              <a:avLst/>
            </a:prstGeom>
          </p:spPr>
        </p:pic>
        <p:pic>
          <p:nvPicPr>
            <p:cNvPr id="47" name="圖片 4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23684" y1="11348" x2="23684" y2="11348"/>
                          <a14:foregroundMark x1="34868" y1="6383" x2="34868" y2="6383"/>
                          <a14:foregroundMark x1="30921" y1="7801" x2="30921" y2="7801"/>
                          <a14:foregroundMark x1="64474" y1="6383" x2="64474" y2="6383"/>
                          <a14:foregroundMark x1="69737" y1="9220" x2="69737" y2="9220"/>
                          <a14:foregroundMark x1="72368" y1="12766" x2="72368" y2="12766"/>
                          <a14:foregroundMark x1="76974" y1="10638" x2="76974" y2="10638"/>
                          <a14:foregroundMark x1="72368" y1="9220" x2="72368" y2="922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04015" y="3045272"/>
              <a:ext cx="73438" cy="93199"/>
            </a:xfrm>
            <a:prstGeom prst="rect">
              <a:avLst/>
            </a:prstGeom>
          </p:spPr>
        </p:pic>
        <p:pic>
          <p:nvPicPr>
            <p:cNvPr id="48" name="圖片 47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23684" y1="11348" x2="23684" y2="11348"/>
                          <a14:foregroundMark x1="34868" y1="6383" x2="34868" y2="6383"/>
                          <a14:foregroundMark x1="30921" y1="7801" x2="30921" y2="7801"/>
                          <a14:foregroundMark x1="64474" y1="6383" x2="64474" y2="6383"/>
                          <a14:foregroundMark x1="69737" y1="9220" x2="69737" y2="9220"/>
                          <a14:foregroundMark x1="72368" y1="12766" x2="72368" y2="12766"/>
                          <a14:foregroundMark x1="76974" y1="10638" x2="76974" y2="10638"/>
                          <a14:foregroundMark x1="72368" y1="9220" x2="72368" y2="922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139840" y="3050171"/>
              <a:ext cx="73438" cy="93199"/>
            </a:xfrm>
            <a:prstGeom prst="rect">
              <a:avLst/>
            </a:prstGeom>
          </p:spPr>
        </p:pic>
        <p:pic>
          <p:nvPicPr>
            <p:cNvPr id="49" name="圖片 48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23684" y1="11348" x2="23684" y2="11348"/>
                          <a14:foregroundMark x1="34868" y1="6383" x2="34868" y2="6383"/>
                          <a14:foregroundMark x1="30921" y1="7801" x2="30921" y2="7801"/>
                          <a14:foregroundMark x1="64474" y1="6383" x2="64474" y2="6383"/>
                          <a14:foregroundMark x1="69737" y1="9220" x2="69737" y2="9220"/>
                          <a14:foregroundMark x1="72368" y1="12766" x2="72368" y2="12766"/>
                          <a14:foregroundMark x1="76974" y1="10638" x2="76974" y2="10638"/>
                          <a14:foregroundMark x1="72368" y1="9220" x2="72368" y2="922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94752" y="3034134"/>
              <a:ext cx="73438" cy="93199"/>
            </a:xfrm>
            <a:prstGeom prst="rect">
              <a:avLst/>
            </a:prstGeom>
          </p:spPr>
        </p:pic>
        <p:pic>
          <p:nvPicPr>
            <p:cNvPr id="50" name="圖片 49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23684" y1="11348" x2="23684" y2="11348"/>
                          <a14:foregroundMark x1="34868" y1="6383" x2="34868" y2="6383"/>
                          <a14:foregroundMark x1="30921" y1="7801" x2="30921" y2="7801"/>
                          <a14:foregroundMark x1="64474" y1="6383" x2="64474" y2="6383"/>
                          <a14:foregroundMark x1="69737" y1="9220" x2="69737" y2="9220"/>
                          <a14:foregroundMark x1="72368" y1="12766" x2="72368" y2="12766"/>
                          <a14:foregroundMark x1="76974" y1="10638" x2="76974" y2="10638"/>
                          <a14:foregroundMark x1="72368" y1="9220" x2="72368" y2="922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482081" y="3025712"/>
              <a:ext cx="73438" cy="93199"/>
            </a:xfrm>
            <a:prstGeom prst="rect">
              <a:avLst/>
            </a:prstGeom>
          </p:spPr>
        </p:pic>
        <p:pic>
          <p:nvPicPr>
            <p:cNvPr id="51" name="圖片 50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23684" y1="11348" x2="23684" y2="11348"/>
                          <a14:foregroundMark x1="34868" y1="6383" x2="34868" y2="6383"/>
                          <a14:foregroundMark x1="30921" y1="7801" x2="30921" y2="7801"/>
                          <a14:foregroundMark x1="64474" y1="6383" x2="64474" y2="6383"/>
                          <a14:foregroundMark x1="69737" y1="9220" x2="69737" y2="9220"/>
                          <a14:foregroundMark x1="72368" y1="12766" x2="72368" y2="12766"/>
                          <a14:foregroundMark x1="76974" y1="10638" x2="76974" y2="10638"/>
                          <a14:foregroundMark x1="72368" y1="9220" x2="72368" y2="922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71854" y="3032824"/>
              <a:ext cx="73438" cy="93199"/>
            </a:xfrm>
            <a:prstGeom prst="rect">
              <a:avLst/>
            </a:prstGeom>
          </p:spPr>
        </p:pic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23684" y1="11348" x2="23684" y2="11348"/>
                          <a14:foregroundMark x1="34868" y1="6383" x2="34868" y2="6383"/>
                          <a14:foregroundMark x1="30921" y1="7801" x2="30921" y2="7801"/>
                          <a14:foregroundMark x1="64474" y1="6383" x2="64474" y2="6383"/>
                          <a14:foregroundMark x1="69737" y1="9220" x2="69737" y2="9220"/>
                          <a14:foregroundMark x1="72368" y1="12766" x2="72368" y2="12766"/>
                          <a14:foregroundMark x1="76974" y1="10638" x2="76974" y2="10638"/>
                          <a14:foregroundMark x1="72368" y1="9220" x2="72368" y2="922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036996" y="2094200"/>
              <a:ext cx="73438" cy="93199"/>
            </a:xfrm>
            <a:prstGeom prst="rect">
              <a:avLst/>
            </a:prstGeom>
          </p:spPr>
        </p:pic>
        <p:pic>
          <p:nvPicPr>
            <p:cNvPr id="53" name="圖片 52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23684" y1="11348" x2="23684" y2="11348"/>
                          <a14:foregroundMark x1="34868" y1="6383" x2="34868" y2="6383"/>
                          <a14:foregroundMark x1="30921" y1="7801" x2="30921" y2="7801"/>
                          <a14:foregroundMark x1="64474" y1="6383" x2="64474" y2="6383"/>
                          <a14:foregroundMark x1="69737" y1="9220" x2="69737" y2="9220"/>
                          <a14:foregroundMark x1="72368" y1="12766" x2="72368" y2="12766"/>
                          <a14:foregroundMark x1="76974" y1="10638" x2="76974" y2="10638"/>
                          <a14:foregroundMark x1="72368" y1="9220" x2="72368" y2="922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094676" y="2231377"/>
              <a:ext cx="73438" cy="93199"/>
            </a:xfrm>
            <a:prstGeom prst="rect">
              <a:avLst/>
            </a:prstGeom>
          </p:spPr>
        </p:pic>
      </p:grpSp>
      <p:sp>
        <p:nvSpPr>
          <p:cNvPr id="19" name="文字方塊 18"/>
          <p:cNvSpPr txBox="1"/>
          <p:nvPr/>
        </p:nvSpPr>
        <p:spPr>
          <a:xfrm>
            <a:off x="2076459" y="764704"/>
            <a:ext cx="4628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監視</a:t>
            </a:r>
            <a:r>
              <a:rPr lang="zh-TW" altLang="en-US" b="1" dirty="0">
                <a:solidFill>
                  <a:srgbClr val="0062F2"/>
                </a:solidFill>
              </a:rPr>
              <a:t>所有</a:t>
            </a: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異常點位，若有異常則顯示紅燈</a:t>
            </a:r>
            <a:endParaRPr lang="en-US" altLang="zh-TW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若只有部分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Alarm</a:t>
            </a: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希望被監視的做法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??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D78FC30-5945-4BD0-AAB9-971F32066E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4329" y="2763989"/>
            <a:ext cx="6062472" cy="325655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AE1A7E9-5AD9-4498-A4FF-D761FEE4AFF8}"/>
              </a:ext>
            </a:extLst>
          </p:cNvPr>
          <p:cNvSpPr txBox="1"/>
          <p:nvPr/>
        </p:nvSpPr>
        <p:spPr>
          <a:xfrm>
            <a:off x="1187167" y="376648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</a:schemeClr>
                </a:solidFill>
              </a:rPr>
              <a:t>原規劃版本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FE199DD-34AB-46B6-B68A-8D2E9B052B53}"/>
              </a:ext>
            </a:extLst>
          </p:cNvPr>
          <p:cNvSpPr txBox="1"/>
          <p:nvPr/>
        </p:nvSpPr>
        <p:spPr>
          <a:xfrm>
            <a:off x="5481799" y="602054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</a:schemeClr>
                </a:solidFill>
              </a:rPr>
              <a:t>現規劃版本</a:t>
            </a:r>
          </a:p>
        </p:txBody>
      </p:sp>
    </p:spTree>
    <p:extLst>
      <p:ext uri="{BB962C8B-B14F-4D97-AF65-F5344CB8AC3E}">
        <p14:creationId xmlns:p14="http://schemas.microsoft.com/office/powerpoint/2010/main" val="2944079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0C6CE8F-EFBA-4FE4-84F5-A3DB43BE6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DDAC-D73B-40DE-8140-FA11486A9106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CB4821C-49DC-4BD8-A224-37D3EA91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主頁面需討論內容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F2FEA92-E75D-4000-A92F-9EFD4022B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" y="1183410"/>
            <a:ext cx="7525512" cy="106197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124F5E7-0C87-4860-9368-C05BB8B51A1C}"/>
              </a:ext>
            </a:extLst>
          </p:cNvPr>
          <p:cNvSpPr txBox="1"/>
          <p:nvPr/>
        </p:nvSpPr>
        <p:spPr>
          <a:xfrm>
            <a:off x="583865" y="2246288"/>
            <a:ext cx="83667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變色龍點位表中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category</a:t>
            </a: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可輸入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data</a:t>
            </a: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或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alarm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此功能原用途在於簡化至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MSMQ Server</a:t>
            </a: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的資料量</a:t>
            </a:r>
            <a:endParaRPr lang="en-US" altLang="zh-TW" dirty="0">
              <a:solidFill>
                <a:schemeClr val="tx1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設定為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Alarm</a:t>
            </a: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的資料，程式會自動簡化資料，只傳送有改變的數值至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MSMQ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0 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  <a:sym typeface="Wingdings" panose="05000000000000000000" pitchFamily="2" charset="2"/>
              </a:rPr>
              <a:t>1 </a:t>
            </a:r>
            <a:r>
              <a:rPr lang="zh-TW" altLang="en-US" dirty="0">
                <a:solidFill>
                  <a:schemeClr val="tx1">
                    <a:lumMod val="75000"/>
                  </a:schemeClr>
                </a:solidFill>
                <a:sym typeface="Wingdings" panose="05000000000000000000" pitchFamily="2" charset="2"/>
              </a:rPr>
              <a:t>、 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  <a:sym typeface="Wingdings" panose="05000000000000000000" pitchFamily="2" charset="2"/>
              </a:rPr>
              <a:t>10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過去的使用情境為布林者都設定為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alarm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若同樣情境套用到大變色龍，即所有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alarm</a:t>
            </a: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都會列入演算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zh-TW" altLang="en-US" dirty="0">
                <a:solidFill>
                  <a:srgbClr val="0062F2"/>
                </a:solidFill>
              </a:rPr>
              <a:t>未來無法調整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en-US" altLang="zh-TW" dirty="0">
              <a:solidFill>
                <a:schemeClr val="tx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若需調整為部分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alarm</a:t>
            </a: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才進行演算，則可能造成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MSMQ Server</a:t>
            </a: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資料量大幅增加的問題</a:t>
            </a:r>
            <a:endParaRPr lang="en-US" altLang="zh-TW" dirty="0">
              <a:solidFill>
                <a:schemeClr val="tx1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資料</a:t>
            </a:r>
            <a:r>
              <a:rPr lang="zh-TW" altLang="en-US" dirty="0">
                <a:solidFill>
                  <a:srgbClr val="0062F2"/>
                </a:solidFill>
              </a:rPr>
              <a:t>不上傳至</a:t>
            </a:r>
            <a:r>
              <a:rPr lang="en-US" altLang="zh-TW" dirty="0">
                <a:solidFill>
                  <a:srgbClr val="0062F2"/>
                </a:solidFill>
              </a:rPr>
              <a:t>MSMQ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881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DDAC-D73B-40DE-8140-FA11486A9106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設備看板</a:t>
            </a:r>
            <a:r>
              <a:rPr lang="en-US" altLang="zh-TW" dirty="0"/>
              <a:t>(</a:t>
            </a:r>
            <a:r>
              <a:rPr lang="zh-TW" altLang="en-US" dirty="0"/>
              <a:t>稼動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3545989-EE52-41E6-A96B-5631203B9A08}"/>
              </a:ext>
            </a:extLst>
          </p:cNvPr>
          <p:cNvSpPr txBox="1"/>
          <p:nvPr/>
        </p:nvSpPr>
        <p:spPr>
          <a:xfrm>
            <a:off x="1038818" y="894889"/>
            <a:ext cx="2781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稼動看板</a:t>
            </a:r>
            <a:endParaRPr lang="en-US" altLang="zh-TW" dirty="0">
              <a:solidFill>
                <a:schemeClr val="tx1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昨日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/</a:t>
            </a: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今日稼動率</a:t>
            </a:r>
            <a:endParaRPr lang="en-US" altLang="zh-TW" dirty="0">
              <a:solidFill>
                <a:schemeClr val="tx1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一週內每日稼動率</a:t>
            </a:r>
            <a:endParaRPr lang="en-US" altLang="zh-TW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492975E-7520-42CB-8D35-CB2282091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16" y="1879397"/>
            <a:ext cx="8677656" cy="770728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B083B9AA-BF98-493B-A382-C9A8E9FA638E}"/>
              </a:ext>
            </a:extLst>
          </p:cNvPr>
          <p:cNvSpPr txBox="1"/>
          <p:nvPr/>
        </p:nvSpPr>
        <p:spPr>
          <a:xfrm>
            <a:off x="693140" y="2701295"/>
            <a:ext cx="421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範例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: </a:t>
            </a: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以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”</a:t>
            </a: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片數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”</a:t>
            </a: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點位，進行稼動率演算</a:t>
            </a:r>
            <a:endParaRPr lang="en-US" altLang="zh-TW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1026" name="圖片 8">
            <a:extLst>
              <a:ext uri="{FF2B5EF4-FFF2-40B4-BE49-F238E27FC236}">
                <a16:creationId xmlns:a16="http://schemas.microsoft.com/office/drawing/2014/main" id="{45FEA1F2-6357-4C91-8852-30B6E7473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27" y="3172968"/>
            <a:ext cx="4829984" cy="2891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FCEC66F9-2AE8-408E-9E34-0B811A736EAA}"/>
              </a:ext>
            </a:extLst>
          </p:cNvPr>
          <p:cNvSpPr txBox="1"/>
          <p:nvPr/>
        </p:nvSpPr>
        <p:spPr>
          <a:xfrm>
            <a:off x="5737611" y="3537279"/>
            <a:ext cx="337784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演算邏輯</a:t>
            </a:r>
            <a:endParaRPr lang="en-US" altLang="zh-TW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依片數變換時間進行統計</a:t>
            </a:r>
            <a:endParaRPr lang="en-US" altLang="zh-TW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“T”</a:t>
            </a: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為演算停止時間</a:t>
            </a:r>
            <a:endParaRPr lang="en-US" altLang="zh-TW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可依設備屬性調整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0062F2"/>
                </a:solidFill>
              </a:rPr>
              <a:t>00:00~23:59</a:t>
            </a: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為一日統計時間</a:t>
            </a:r>
            <a:endParaRPr lang="en-US" altLang="zh-TW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62F2"/>
                </a:solidFill>
              </a:rPr>
              <a:t>另依片數產生</a:t>
            </a:r>
            <a:r>
              <a:rPr lang="en-US" altLang="zh-TW" dirty="0">
                <a:solidFill>
                  <a:srgbClr val="0062F2"/>
                </a:solidFill>
              </a:rPr>
              <a:t>”</a:t>
            </a:r>
            <a:r>
              <a:rPr lang="zh-TW" altLang="en-US" dirty="0">
                <a:solidFill>
                  <a:srgbClr val="0062F2"/>
                </a:solidFill>
              </a:rPr>
              <a:t>稼動燈號</a:t>
            </a:r>
            <a:r>
              <a:rPr lang="en-US" altLang="zh-TW" dirty="0">
                <a:solidFill>
                  <a:srgbClr val="0062F2"/>
                </a:solidFill>
              </a:rPr>
              <a:t>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62F2"/>
                </a:solidFill>
              </a:rPr>
              <a:t>生產中</a:t>
            </a:r>
            <a:r>
              <a:rPr lang="en-US" altLang="zh-TW" dirty="0">
                <a:solidFill>
                  <a:srgbClr val="0062F2"/>
                </a:solidFill>
              </a:rPr>
              <a:t>-</a:t>
            </a:r>
            <a:r>
              <a:rPr lang="zh-TW" altLang="en-US" dirty="0">
                <a:solidFill>
                  <a:srgbClr val="0062F2"/>
                </a:solidFill>
              </a:rPr>
              <a:t>綠燈、其他黃燈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6E40B0BA-A82A-4AA0-8125-7C01FA6F2CF0}"/>
                  </a:ext>
                </a:extLst>
              </p:cNvPr>
              <p:cNvSpPr txBox="1"/>
              <p:nvPr/>
            </p:nvSpPr>
            <p:spPr>
              <a:xfrm>
                <a:off x="4220253" y="1213699"/>
                <a:ext cx="3345788" cy="6145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>
                    <a:solidFill>
                      <a:schemeClr val="tx1">
                        <a:lumMod val="75000"/>
                      </a:schemeClr>
                    </a:solidFill>
                  </a:rPr>
                  <a:t>稼動率</a:t>
                </a:r>
                <a:r>
                  <a:rPr lang="en-US" altLang="zh-TW" dirty="0">
                    <a:solidFill>
                      <a:schemeClr val="tx1">
                        <a:lumMod val="75000"/>
                      </a:schemeClr>
                    </a:solidFill>
                  </a:rPr>
                  <a:t>(%)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昨</m:t>
                        </m:r>
                        <m:r>
                          <a:rPr lang="zh-TW" altLang="en-US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日</m:t>
                        </m:r>
                        <m:r>
                          <a:rPr lang="zh-TW" altLang="en-US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機</m:t>
                        </m:r>
                        <m:r>
                          <a:rPr lang="zh-TW" altLang="en-US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台</m:t>
                        </m:r>
                        <m:r>
                          <a:rPr lang="zh-TW" altLang="en-US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生</m:t>
                        </m:r>
                        <m:r>
                          <a:rPr lang="zh-TW" altLang="en-US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產</m:t>
                        </m:r>
                        <m:r>
                          <a:rPr lang="zh-TW" altLang="en-US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時</m:t>
                        </m:r>
                        <m:r>
                          <a:rPr lang="zh-TW" altLang="en-US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間</m:t>
                        </m:r>
                      </m:num>
                      <m:den>
                        <m:r>
                          <a:rPr lang="zh-TW" altLang="en-US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昨</m:t>
                        </m:r>
                        <m:r>
                          <a:rPr lang="zh-TW" altLang="en-US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日</m:t>
                        </m:r>
                        <m:r>
                          <a:rPr lang="zh-TW" altLang="en-US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機</m:t>
                        </m:r>
                        <m:r>
                          <a:rPr lang="zh-TW" altLang="en-US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台</m:t>
                        </m:r>
                        <m:r>
                          <a:rPr lang="zh-TW" altLang="en-US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上</m:t>
                        </m:r>
                        <m:r>
                          <a:rPr lang="zh-TW" altLang="en-US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電</m:t>
                        </m:r>
                        <m:r>
                          <a:rPr lang="zh-TW" altLang="en-US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時</m:t>
                        </m:r>
                        <m:r>
                          <a:rPr lang="zh-TW" altLang="en-US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間</m:t>
                        </m:r>
                      </m:den>
                    </m:f>
                  </m:oMath>
                </a14:m>
                <a:endParaRPr lang="zh-TW" altLang="en-US" dirty="0" err="1">
                  <a:solidFill>
                    <a:schemeClr val="tx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6E40B0BA-A82A-4AA0-8125-7C01FA6F2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253" y="1213699"/>
                <a:ext cx="3345788" cy="614527"/>
              </a:xfrm>
              <a:prstGeom prst="rect">
                <a:avLst/>
              </a:prstGeom>
              <a:blipFill>
                <a:blip r:embed="rId4"/>
                <a:stretch>
                  <a:fillRect l="-14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10629B2B-29DE-465A-9450-5F76FF06181B}"/>
              </a:ext>
            </a:extLst>
          </p:cNvPr>
          <p:cNvSpPr txBox="1"/>
          <p:nvPr/>
        </p:nvSpPr>
        <p:spPr>
          <a:xfrm>
            <a:off x="2429584" y="561030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b="1" dirty="0">
                <a:solidFill>
                  <a:schemeClr val="accent6"/>
                </a:solidFill>
              </a:rPr>
              <a:t>綠燈</a:t>
            </a:r>
          </a:p>
        </p:txBody>
      </p:sp>
    </p:spTree>
    <p:extLst>
      <p:ext uri="{BB962C8B-B14F-4D97-AF65-F5344CB8AC3E}">
        <p14:creationId xmlns:p14="http://schemas.microsoft.com/office/powerpoint/2010/main" val="4023079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AFB86F-4649-46A6-AF72-C94122AE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DDAC-D73B-40DE-8140-FA11486A9106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5F140E6-D764-4518-9535-1BC19CA56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設備看板</a:t>
            </a:r>
            <a:r>
              <a:rPr lang="en-US" altLang="zh-TW" dirty="0"/>
              <a:t>(</a:t>
            </a:r>
            <a:r>
              <a:rPr lang="zh-TW" altLang="en-US" dirty="0"/>
              <a:t>產能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6" name="圖片 5" descr="一張含有 時鐘 的圖片&#10;&#10;自動產生的描述">
            <a:extLst>
              <a:ext uri="{FF2B5EF4-FFF2-40B4-BE49-F238E27FC236}">
                <a16:creationId xmlns:a16="http://schemas.microsoft.com/office/drawing/2014/main" id="{29C7C1FF-28C2-48FC-AF57-D0C5B3C40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66" y="2049766"/>
            <a:ext cx="8697867" cy="1645668"/>
          </a:xfrm>
          <a:prstGeom prst="rect">
            <a:avLst/>
          </a:prstGeom>
        </p:spPr>
      </p:pic>
      <p:pic>
        <p:nvPicPr>
          <p:cNvPr id="2050" name="圖片 2">
            <a:extLst>
              <a:ext uri="{FF2B5EF4-FFF2-40B4-BE49-F238E27FC236}">
                <a16:creationId xmlns:a16="http://schemas.microsoft.com/office/drawing/2014/main" id="{8A15E18C-8EB5-46C7-A439-23E31FA5B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75" y="3920083"/>
            <a:ext cx="527685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448C431-2908-469B-A732-75328A278B75}"/>
              </a:ext>
            </a:extLst>
          </p:cNvPr>
          <p:cNvSpPr txBox="1"/>
          <p:nvPr/>
        </p:nvSpPr>
        <p:spPr>
          <a:xfrm>
            <a:off x="5773919" y="3822192"/>
            <a:ext cx="33700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演算邏輯</a:t>
            </a:r>
            <a:endParaRPr lang="en-US" altLang="zh-TW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依片數變換時間進行統計</a:t>
            </a:r>
            <a:endParaRPr lang="en-US" altLang="zh-TW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00:00~23:59</a:t>
            </a: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為一日統計時間</a:t>
            </a:r>
            <a:endParaRPr lang="en-US" altLang="zh-TW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生產設備可能會重啟或歸零，不影響程式演算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E4C9D34-6B0E-4AE4-B4CC-54091B09E8F5}"/>
              </a:ext>
            </a:extLst>
          </p:cNvPr>
          <p:cNvSpPr txBox="1"/>
          <p:nvPr/>
        </p:nvSpPr>
        <p:spPr>
          <a:xfrm>
            <a:off x="702319" y="737112"/>
            <a:ext cx="30123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產能看板</a:t>
            </a:r>
            <a:endParaRPr lang="en-US" altLang="zh-TW" dirty="0">
              <a:solidFill>
                <a:schemeClr val="tx1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當下日期每小時產量</a:t>
            </a:r>
            <a:endParaRPr lang="en-US" altLang="zh-TW" dirty="0">
              <a:solidFill>
                <a:schemeClr val="tx1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昨日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/</a:t>
            </a: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今日總片數</a:t>
            </a:r>
            <a:endParaRPr lang="en-US" altLang="zh-TW" dirty="0">
              <a:solidFill>
                <a:schemeClr val="tx1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一週內每日產能</a:t>
            </a:r>
            <a:endParaRPr lang="en-US" altLang="zh-TW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580456"/>
      </p:ext>
    </p:extLst>
  </p:cSld>
  <p:clrMapOvr>
    <a:masterClrMapping/>
  </p:clrMapOvr>
</p:sld>
</file>

<file path=ppt/theme/theme1.xml><?xml version="1.0" encoding="utf-8"?>
<a:theme xmlns:a="http://schemas.openxmlformats.org/drawingml/2006/main" name="III_2019">
  <a:themeElements>
    <a:clrScheme name="2020iii">
      <a:dk1>
        <a:srgbClr val="717171"/>
      </a:dk1>
      <a:lt1>
        <a:srgbClr val="393939"/>
      </a:lt1>
      <a:dk2>
        <a:srgbClr val="DDDDDD"/>
      </a:dk2>
      <a:lt2>
        <a:srgbClr val="ABABAB"/>
      </a:lt2>
      <a:accent1>
        <a:srgbClr val="6E6E6E"/>
      </a:accent1>
      <a:accent2>
        <a:srgbClr val="42BBC6"/>
      </a:accent2>
      <a:accent3>
        <a:srgbClr val="F0591B"/>
      </a:accent3>
      <a:accent4>
        <a:srgbClr val="FFC000"/>
      </a:accent4>
      <a:accent5>
        <a:srgbClr val="8DCBDA"/>
      </a:accent5>
      <a:accent6>
        <a:srgbClr val="90C115"/>
      </a:accent6>
      <a:hlink>
        <a:srgbClr val="F0591B"/>
      </a:hlink>
      <a:folHlink>
        <a:srgbClr val="2A2A2A"/>
      </a:folHlink>
    </a:clrScheme>
    <a:fontScheme name="2020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II_2019" id="{68FE59CB-0895-4CFA-923D-BF07569CDFF4}" vid="{B63B5954-D7EF-4505-BE83-88A7DD9C9902}"/>
    </a:ext>
  </a:extLst>
</a:theme>
</file>

<file path=ppt/theme/theme2.xml><?xml version="1.0" encoding="utf-8"?>
<a:theme xmlns:a="http://schemas.openxmlformats.org/drawingml/2006/main" name="2019簡報範本_light">
  <a:themeElements>
    <a:clrScheme name="2019iii">
      <a:dk1>
        <a:srgbClr val="717171"/>
      </a:dk1>
      <a:lt1>
        <a:srgbClr val="393939"/>
      </a:lt1>
      <a:dk2>
        <a:srgbClr val="DDDDDD"/>
      </a:dk2>
      <a:lt2>
        <a:srgbClr val="ABABAB"/>
      </a:lt2>
      <a:accent1>
        <a:srgbClr val="E1CB1A"/>
      </a:accent1>
      <a:accent2>
        <a:srgbClr val="42BBC6"/>
      </a:accent2>
      <a:accent3>
        <a:srgbClr val="F0591B"/>
      </a:accent3>
      <a:accent4>
        <a:srgbClr val="FFC000"/>
      </a:accent4>
      <a:accent5>
        <a:srgbClr val="8DCBDA"/>
      </a:accent5>
      <a:accent6>
        <a:srgbClr val="9ACF17"/>
      </a:accent6>
      <a:hlink>
        <a:srgbClr val="F0591B"/>
      </a:hlink>
      <a:folHlink>
        <a:srgbClr val="2A2A2A"/>
      </a:folHlink>
    </a:clrScheme>
    <a:fontScheme name="資策會2019">
      <a:majorFont>
        <a:latin typeface="Arial"/>
        <a:ea typeface="Microsoft YaHei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2019簡報範本_light">
  <a:themeElements>
    <a:clrScheme name="2019iii">
      <a:dk1>
        <a:srgbClr val="717171"/>
      </a:dk1>
      <a:lt1>
        <a:srgbClr val="393939"/>
      </a:lt1>
      <a:dk2>
        <a:srgbClr val="DDDDDD"/>
      </a:dk2>
      <a:lt2>
        <a:srgbClr val="ABABAB"/>
      </a:lt2>
      <a:accent1>
        <a:srgbClr val="E1CB1A"/>
      </a:accent1>
      <a:accent2>
        <a:srgbClr val="42BBC6"/>
      </a:accent2>
      <a:accent3>
        <a:srgbClr val="F0591B"/>
      </a:accent3>
      <a:accent4>
        <a:srgbClr val="FFC000"/>
      </a:accent4>
      <a:accent5>
        <a:srgbClr val="8DCBDA"/>
      </a:accent5>
      <a:accent6>
        <a:srgbClr val="9ACF17"/>
      </a:accent6>
      <a:hlink>
        <a:srgbClr val="F0591B"/>
      </a:hlink>
      <a:folHlink>
        <a:srgbClr val="2A2A2A"/>
      </a:folHlink>
    </a:clrScheme>
    <a:fontScheme name="資策會2019">
      <a:majorFont>
        <a:latin typeface="Arial"/>
        <a:ea typeface="Microsoft YaHei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2019簡報範本_light">
  <a:themeElements>
    <a:clrScheme name="2019iii">
      <a:dk1>
        <a:srgbClr val="717171"/>
      </a:dk1>
      <a:lt1>
        <a:srgbClr val="393939"/>
      </a:lt1>
      <a:dk2>
        <a:srgbClr val="DDDDDD"/>
      </a:dk2>
      <a:lt2>
        <a:srgbClr val="ABABAB"/>
      </a:lt2>
      <a:accent1>
        <a:srgbClr val="E1CB1A"/>
      </a:accent1>
      <a:accent2>
        <a:srgbClr val="42BBC6"/>
      </a:accent2>
      <a:accent3>
        <a:srgbClr val="F0591B"/>
      </a:accent3>
      <a:accent4>
        <a:srgbClr val="FFC000"/>
      </a:accent4>
      <a:accent5>
        <a:srgbClr val="8DCBDA"/>
      </a:accent5>
      <a:accent6>
        <a:srgbClr val="9ACF17"/>
      </a:accent6>
      <a:hlink>
        <a:srgbClr val="F0591B"/>
      </a:hlink>
      <a:folHlink>
        <a:srgbClr val="2A2A2A"/>
      </a:folHlink>
    </a:clrScheme>
    <a:fontScheme name="資策會2019">
      <a:majorFont>
        <a:latin typeface="Arial"/>
        <a:ea typeface="Microsoft YaHei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III_2019</Template>
  <TotalTime>24806</TotalTime>
  <Words>845</Words>
  <Application>Microsoft Office PowerPoint</Application>
  <PresentationFormat>如螢幕大小 (4:3)</PresentationFormat>
  <Paragraphs>149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15</vt:i4>
      </vt:variant>
    </vt:vector>
  </HeadingPairs>
  <TitlesOfParts>
    <vt:vector size="24" baseType="lpstr">
      <vt:lpstr>Microsoft YaHei UI</vt:lpstr>
      <vt:lpstr>微軟正黑體</vt:lpstr>
      <vt:lpstr>Arial</vt:lpstr>
      <vt:lpstr>Calibri</vt:lpstr>
      <vt:lpstr>Cambria Math</vt:lpstr>
      <vt:lpstr>III_2019</vt:lpstr>
      <vt:lpstr>2019簡報範本_light</vt:lpstr>
      <vt:lpstr>1_2019簡報範本_light</vt:lpstr>
      <vt:lpstr>2_2019簡報範本_light</vt:lpstr>
      <vt:lpstr>PowerPoint 簡報</vt:lpstr>
      <vt:lpstr>建置方案(PLC*5+PC設備*3)</vt:lpstr>
      <vt:lpstr>專案目標</vt:lpstr>
      <vt:lpstr>系統架構說明</vt:lpstr>
      <vt:lpstr>看板分類</vt:lpstr>
      <vt:lpstr>5F現場主頁面</vt:lpstr>
      <vt:lpstr>主頁面需討論內容</vt:lpstr>
      <vt:lpstr>設備看板(稼動)</vt:lpstr>
      <vt:lpstr>設備看板(產能)</vt:lpstr>
      <vt:lpstr>設備看板(異常)</vt:lpstr>
      <vt:lpstr>PowerPoint 簡報</vt:lpstr>
      <vt:lpstr>系統複製及管理</vt:lpstr>
      <vt:lpstr>專案報價</vt:lpstr>
      <vt:lpstr>PowerPoint 簡報</vt:lpstr>
      <vt:lpstr>欣興電子合江廠合作專案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秉恒 李</dc:creator>
  <cp:lastModifiedBy>秉恒 李</cp:lastModifiedBy>
  <cp:revision>2062</cp:revision>
  <dcterms:created xsi:type="dcterms:W3CDTF">2020-04-27T11:34:17Z</dcterms:created>
  <dcterms:modified xsi:type="dcterms:W3CDTF">2020-08-18T03:20:47Z</dcterms:modified>
</cp:coreProperties>
</file>