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Google Shape;12;p2"/>
          <p:cNvSpPr txBox="1"/>
          <p:nvPr/>
        </p:nvSpPr>
        <p:spPr>
          <a:xfrm>
            <a:off x="4500200" y="4440275"/>
            <a:ext cx="75280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rgbClr val="434343"/>
                </a:solidFill>
              </a:rPr>
              <a:t>機台聯網閘道器軟體</a:t>
            </a:r>
            <a:endParaRPr sz="4200">
              <a:solidFill>
                <a:srgbClr val="434343"/>
              </a:solidFill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334" y="3855568"/>
            <a:ext cx="3095033" cy="2286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00" y="2"/>
            <a:ext cx="12227400" cy="374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086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5600" y="236933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ts val="2800"/>
              <a:buFont typeface="Arial"/>
              <a:buNone/>
              <a:defRPr b="0" i="0" u="none" strike="noStrike" cap="none">
                <a:solidFill>
                  <a:srgbClr val="FF9E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45133" y="1093717"/>
            <a:ext cx="103552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A39"/>
              </a:buClr>
              <a:buSzPts val="1800"/>
              <a:buFont typeface="Arial"/>
              <a:buChar char="●"/>
              <a:defRPr b="0" i="0" u="none" strike="noStrike" cap="none">
                <a:solidFill>
                  <a:srgbClr val="3E3A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47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3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70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44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24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67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2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-8125"/>
            <a:ext cx="12192000" cy="6874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1626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5600" y="25662"/>
            <a:ext cx="11360800" cy="763500"/>
          </a:xfrm>
        </p:spPr>
        <p:txBody>
          <a:bodyPr/>
          <a:lstStyle/>
          <a:p>
            <a:r>
              <a:rPr lang="zh-TW" altLang="en-US" sz="3200" dirty="0" smtClean="0">
                <a:latin typeface="+mj-ea"/>
                <a:ea typeface="+mj-ea"/>
              </a:rPr>
              <a:t>繪圖模式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836" y="1108922"/>
            <a:ext cx="11665564" cy="5399447"/>
          </a:xfrm>
        </p:spPr>
        <p:txBody>
          <a:bodyPr/>
          <a:lstStyle/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8" y="1130431"/>
            <a:ext cx="1395734" cy="9445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9656" y="2359851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柱</a:t>
            </a:r>
            <a:r>
              <a:rPr lang="zh-TW" altLang="en-US" dirty="0"/>
              <a:t>狀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230146" y="2555546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12619" y="3161429"/>
            <a:ext cx="232172" cy="340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30146" y="2116989"/>
            <a:ext cx="0" cy="1651343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22808" y="3768332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62318" y="2961093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折</a:t>
            </a:r>
            <a:r>
              <a:rPr lang="zh-TW" altLang="en-US" dirty="0" smtClean="0"/>
              <a:t>線圖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69656" y="3572348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點狀圖</a:t>
            </a:r>
            <a:endParaRPr lang="zh-TW" altLang="en-US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71" y="1067318"/>
            <a:ext cx="1409265" cy="999474"/>
          </a:xfrm>
          <a:prstGeom prst="rect">
            <a:avLst/>
          </a:prstGeom>
        </p:spPr>
      </p:pic>
      <p:cxnSp>
        <p:nvCxnSpPr>
          <p:cNvPr id="32" name="直線接點 31"/>
          <p:cNvCxnSpPr/>
          <p:nvPr/>
        </p:nvCxnSpPr>
        <p:spPr>
          <a:xfrm flipH="1">
            <a:off x="2126408" y="2066792"/>
            <a:ext cx="14228" cy="99836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2164130" y="2523335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126408" y="3046293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900028" y="2513942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382371" y="2319819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數</a:t>
            </a:r>
            <a:r>
              <a:rPr lang="zh-TW" altLang="en-US" dirty="0"/>
              <a:t>字</a:t>
            </a:r>
          </a:p>
        </p:txBody>
      </p:sp>
      <p:sp>
        <p:nvSpPr>
          <p:cNvPr id="41" name="矩形 40"/>
          <p:cNvSpPr/>
          <p:nvPr/>
        </p:nvSpPr>
        <p:spPr>
          <a:xfrm>
            <a:off x="2382370" y="2882188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純文字</a:t>
            </a:r>
            <a:endParaRPr lang="zh-TW" altLang="en-US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21" y="1067318"/>
            <a:ext cx="1367615" cy="960023"/>
          </a:xfrm>
          <a:prstGeom prst="rect">
            <a:avLst/>
          </a:prstGeom>
        </p:spPr>
      </p:pic>
      <p:cxnSp>
        <p:nvCxnSpPr>
          <p:cNvPr id="46" name="直線接點 45"/>
          <p:cNvCxnSpPr/>
          <p:nvPr/>
        </p:nvCxnSpPr>
        <p:spPr>
          <a:xfrm>
            <a:off x="4097958" y="2025878"/>
            <a:ext cx="3308" cy="540098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endCxn id="86" idx="1"/>
          </p:cNvCxnSpPr>
          <p:nvPr/>
        </p:nvCxnSpPr>
        <p:spPr>
          <a:xfrm>
            <a:off x="7811359" y="2536972"/>
            <a:ext cx="231629" cy="7338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9690617" y="2582661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4109134" y="2565975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349174" y="2188128"/>
            <a:ext cx="1228261" cy="591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量測計</a:t>
            </a:r>
            <a:endParaRPr lang="en-US" altLang="zh-TW" dirty="0" smtClean="0">
              <a:latin typeface="+mn-ea"/>
            </a:endParaRPr>
          </a:p>
          <a:p>
            <a:pPr algn="ctr"/>
            <a:r>
              <a:rPr lang="zh-TW" altLang="en-US" dirty="0" smtClean="0">
                <a:latin typeface="+mn-ea"/>
              </a:rPr>
              <a:t>文字</a:t>
            </a:r>
            <a:r>
              <a:rPr lang="en-US" altLang="zh-TW" dirty="0" smtClean="0">
                <a:latin typeface="+mn-ea"/>
              </a:rPr>
              <a:t>/</a:t>
            </a:r>
            <a:r>
              <a:rPr lang="zh-TW" altLang="en-US" dirty="0" smtClean="0">
                <a:latin typeface="+mn-ea"/>
              </a:rPr>
              <a:t>數字</a:t>
            </a:r>
            <a:endParaRPr lang="zh-TW" altLang="en-US" dirty="0">
              <a:latin typeface="+mn-ea"/>
            </a:endParaRPr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91" y="1067318"/>
            <a:ext cx="1370008" cy="960023"/>
          </a:xfrm>
          <a:prstGeom prst="rect">
            <a:avLst/>
          </a:prstGeom>
        </p:spPr>
      </p:pic>
      <p:cxnSp>
        <p:nvCxnSpPr>
          <p:cNvPr id="67" name="直線接點 66"/>
          <p:cNvCxnSpPr/>
          <p:nvPr/>
        </p:nvCxnSpPr>
        <p:spPr>
          <a:xfrm>
            <a:off x="5913101" y="2036734"/>
            <a:ext cx="3308" cy="48660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161823" y="2179502"/>
            <a:ext cx="1228261" cy="591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數字</a:t>
            </a:r>
            <a:endParaRPr lang="en-US" altLang="zh-TW" dirty="0" smtClean="0">
              <a:latin typeface="+mn-ea"/>
            </a:endParaRPr>
          </a:p>
          <a:p>
            <a:pPr algn="ctr"/>
            <a:r>
              <a:rPr lang="zh-TW" altLang="en-US" dirty="0" smtClean="0">
                <a:latin typeface="+mn-ea"/>
              </a:rPr>
              <a:t>柱狀圖</a:t>
            </a:r>
            <a:endParaRPr lang="zh-TW" altLang="en-US" dirty="0">
              <a:latin typeface="+mn-ea"/>
            </a:endParaRPr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386" y="1067318"/>
            <a:ext cx="1300183" cy="960023"/>
          </a:xfrm>
          <a:prstGeom prst="rect">
            <a:avLst/>
          </a:prstGeom>
        </p:spPr>
      </p:pic>
      <p:cxnSp>
        <p:nvCxnSpPr>
          <p:cNvPr id="73" name="直線接點 72"/>
          <p:cNvCxnSpPr/>
          <p:nvPr/>
        </p:nvCxnSpPr>
        <p:spPr>
          <a:xfrm flipH="1">
            <a:off x="7790833" y="2052626"/>
            <a:ext cx="11026" cy="595403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9683503" y="3038742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042988" y="2155561"/>
            <a:ext cx="1258541" cy="9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n-ea"/>
              </a:rPr>
              <a:t>Table </a:t>
            </a:r>
            <a:r>
              <a:rPr lang="zh-TW" altLang="en-US" dirty="0" smtClean="0">
                <a:latin typeface="+mn-ea"/>
              </a:rPr>
              <a:t>表</a:t>
            </a:r>
            <a:endParaRPr lang="en-US" altLang="zh-TW" dirty="0" smtClean="0">
              <a:latin typeface="+mn-ea"/>
            </a:endParaRPr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856" y="1045747"/>
            <a:ext cx="1261317" cy="980131"/>
          </a:xfrm>
          <a:prstGeom prst="rect">
            <a:avLst/>
          </a:prstGeom>
        </p:spPr>
      </p:pic>
      <p:cxnSp>
        <p:nvCxnSpPr>
          <p:cNvPr id="88" name="直線接點 87"/>
          <p:cNvCxnSpPr/>
          <p:nvPr/>
        </p:nvCxnSpPr>
        <p:spPr>
          <a:xfrm flipH="1">
            <a:off x="9676389" y="2042673"/>
            <a:ext cx="14228" cy="99836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942772" y="2907366"/>
            <a:ext cx="1362537" cy="303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markdown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9921803" y="2359851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1" y="4082120"/>
            <a:ext cx="1342837" cy="1007128"/>
          </a:xfrm>
          <a:prstGeom prst="rect">
            <a:avLst/>
          </a:prstGeom>
        </p:spPr>
      </p:pic>
      <p:cxnSp>
        <p:nvCxnSpPr>
          <p:cNvPr id="38" name="直線接點 37"/>
          <p:cNvCxnSpPr/>
          <p:nvPr/>
        </p:nvCxnSpPr>
        <p:spPr>
          <a:xfrm>
            <a:off x="773168" y="5078808"/>
            <a:ext cx="2988" cy="6027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4212966" y="5681545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7972021" y="5639302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448530" y="5691986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50636" y="5681547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05340" y="5517442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熱圖面板</a:t>
            </a:r>
            <a:endParaRPr lang="zh-TW" altLang="en-US" dirty="0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58" y="4082121"/>
            <a:ext cx="1314838" cy="996688"/>
          </a:xfrm>
          <a:prstGeom prst="rect">
            <a:avLst/>
          </a:prstGeom>
        </p:spPr>
      </p:pic>
      <p:cxnSp>
        <p:nvCxnSpPr>
          <p:cNvPr id="50" name="直線接點 49"/>
          <p:cNvCxnSpPr/>
          <p:nvPr/>
        </p:nvCxnSpPr>
        <p:spPr>
          <a:xfrm>
            <a:off x="2459797" y="5089248"/>
            <a:ext cx="2988" cy="6027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678470" y="5517442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告警列表</a:t>
            </a:r>
            <a:endParaRPr lang="zh-TW" altLang="en-US" dirty="0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58" y="4082120"/>
            <a:ext cx="1334695" cy="996688"/>
          </a:xfrm>
          <a:prstGeom prst="rect">
            <a:avLst/>
          </a:prstGeom>
        </p:spPr>
      </p:pic>
      <p:cxnSp>
        <p:nvCxnSpPr>
          <p:cNvPr id="53" name="直線接點 52"/>
          <p:cNvCxnSpPr/>
          <p:nvPr/>
        </p:nvCxnSpPr>
        <p:spPr>
          <a:xfrm>
            <a:off x="4212966" y="5078807"/>
            <a:ext cx="2988" cy="6027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439357" y="5517439"/>
            <a:ext cx="1228261" cy="624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可視化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面板列表</a:t>
            </a:r>
            <a:endParaRPr lang="zh-TW" altLang="en-US" dirty="0"/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23" y="4079582"/>
            <a:ext cx="1413129" cy="992768"/>
          </a:xfrm>
          <a:prstGeom prst="rect">
            <a:avLst/>
          </a:prstGeom>
        </p:spPr>
      </p:pic>
      <p:cxnSp>
        <p:nvCxnSpPr>
          <p:cNvPr id="59" name="直線接點 58"/>
          <p:cNvCxnSpPr/>
          <p:nvPr/>
        </p:nvCxnSpPr>
        <p:spPr>
          <a:xfrm>
            <a:off x="6090063" y="5072350"/>
            <a:ext cx="2988" cy="6027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6062697" y="5686188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271445" y="5514900"/>
            <a:ext cx="1228261" cy="624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外掛套件列表</a:t>
            </a:r>
            <a:endParaRPr lang="zh-TW" altLang="en-US" dirty="0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09" y="4079582"/>
            <a:ext cx="1314810" cy="956982"/>
          </a:xfrm>
          <a:prstGeom prst="rect">
            <a:avLst/>
          </a:prstGeom>
        </p:spPr>
      </p:pic>
      <p:cxnSp>
        <p:nvCxnSpPr>
          <p:cNvPr id="65" name="直線接點 64"/>
          <p:cNvCxnSpPr/>
          <p:nvPr/>
        </p:nvCxnSpPr>
        <p:spPr>
          <a:xfrm flipH="1">
            <a:off x="7947563" y="5036564"/>
            <a:ext cx="11365" cy="1370582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7947563" y="6392065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214298" y="5475197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三色</a:t>
            </a:r>
            <a:r>
              <a:rPr lang="zh-TW" altLang="en-US" dirty="0"/>
              <a:t>燈</a:t>
            </a:r>
          </a:p>
        </p:txBody>
      </p:sp>
      <p:sp>
        <p:nvSpPr>
          <p:cNvPr id="72" name="矩形 71"/>
          <p:cNvSpPr/>
          <p:nvPr/>
        </p:nvSpPr>
        <p:spPr>
          <a:xfrm>
            <a:off x="8179735" y="6205444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紅</a:t>
            </a:r>
            <a:r>
              <a:rPr lang="zh-TW" altLang="en-US" dirty="0"/>
              <a:t>綠</a:t>
            </a:r>
            <a:r>
              <a:rPr lang="zh-TW" altLang="en-US" dirty="0" smtClean="0"/>
              <a:t>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17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/>
              <a:t>範例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2" y="1000433"/>
            <a:ext cx="9915427" cy="4024149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81883" y="1122661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6" name="圓角矩形 5"/>
          <p:cNvSpPr/>
          <p:nvPr/>
        </p:nvSpPr>
        <p:spPr>
          <a:xfrm>
            <a:off x="955774" y="1793200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2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3888272" y="1775325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3</a:t>
            </a:r>
            <a:endParaRPr lang="zh-TW" altLang="en-US" sz="1200" dirty="0"/>
          </a:p>
        </p:txBody>
      </p:sp>
      <p:sp>
        <p:nvSpPr>
          <p:cNvPr id="11" name="圓角矩形 10"/>
          <p:cNvSpPr/>
          <p:nvPr/>
        </p:nvSpPr>
        <p:spPr>
          <a:xfrm>
            <a:off x="516857" y="5130493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44328" y="5093637"/>
            <a:ext cx="12047671" cy="1586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        使用 </a:t>
            </a:r>
            <a:r>
              <a:rPr lang="en-US" altLang="zh-TW" dirty="0" smtClean="0"/>
              <a:t>“singlestat”</a:t>
            </a:r>
            <a:r>
              <a:rPr lang="zh-TW" altLang="en-US" dirty="0" smtClean="0"/>
              <a:t>面板，為了提升</a:t>
            </a:r>
            <a:r>
              <a:rPr lang="zh-TW" altLang="en-US" dirty="0"/>
              <a:t>數</a:t>
            </a:r>
            <a:r>
              <a:rPr lang="zh-TW" altLang="en-US" dirty="0" smtClean="0"/>
              <a:t>字的可讀性，在</a:t>
            </a:r>
            <a:r>
              <a:rPr lang="en-US" altLang="zh-TW" dirty="0" smtClean="0"/>
              <a:t>Singlestat</a:t>
            </a:r>
            <a:r>
              <a:rPr lang="zh-TW" altLang="en-US" dirty="0" smtClean="0"/>
              <a:t> 面板中使用</a:t>
            </a:r>
            <a:r>
              <a:rPr lang="it-IT" altLang="zh-TW" dirty="0" smtClean="0"/>
              <a:t>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mappings</a:t>
            </a:r>
            <a:r>
              <a:rPr lang="zh-TW" altLang="it-IT" dirty="0" smtClean="0"/>
              <a:t>將數字轉化成文字，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zh-TW" altLang="it-IT" dirty="0" smtClean="0"/>
              <a:t>顯示在面板上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en-US" altLang="zh-TW" dirty="0" smtClean="0"/>
              <a:t>2.         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“Gauge”</a:t>
            </a:r>
            <a:r>
              <a:rPr lang="zh-TW" altLang="en-US" dirty="0" smtClean="0"/>
              <a:t>面板，為了提升數字的可讀性，在</a:t>
            </a:r>
            <a:r>
              <a:rPr lang="en-US" altLang="zh-TW" dirty="0" smtClean="0"/>
              <a:t>Gauge </a:t>
            </a:r>
            <a:r>
              <a:rPr lang="zh-TW" altLang="en-US" dirty="0" smtClean="0"/>
              <a:t>面板中使用</a:t>
            </a:r>
            <a:r>
              <a:rPr lang="en-US" altLang="zh-TW" dirty="0" smtClean="0"/>
              <a:t>value mappings</a:t>
            </a:r>
            <a:r>
              <a:rPr lang="zh-TW" altLang="en-US" dirty="0" smtClean="0"/>
              <a:t>將數字轉化成文字，顯</a:t>
            </a:r>
            <a:r>
              <a:rPr lang="zh-TW" altLang="en-US" dirty="0"/>
              <a:t>示</a:t>
            </a:r>
            <a:r>
              <a:rPr lang="zh-TW" altLang="en-US" dirty="0" smtClean="0"/>
              <a:t>在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面板上。</a:t>
            </a:r>
          </a:p>
          <a:p>
            <a:r>
              <a:rPr lang="en-US" altLang="zh-TW" dirty="0" smtClean="0"/>
              <a:t>3.           </a:t>
            </a:r>
            <a:r>
              <a:rPr lang="zh-TW" altLang="en-US" dirty="0" smtClean="0"/>
              <a:t>使用</a:t>
            </a:r>
            <a:r>
              <a:rPr lang="zh-TW" altLang="en-US" dirty="0"/>
              <a:t> </a:t>
            </a:r>
            <a:r>
              <a:rPr lang="en-US" altLang="zh-TW" dirty="0" smtClean="0"/>
              <a:t>“Graph” </a:t>
            </a:r>
            <a:r>
              <a:rPr lang="zh-TW" altLang="en-US" dirty="0" smtClean="0"/>
              <a:t>面板中的柱狀圖呈現。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516857" y="5684740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2</a:t>
            </a:r>
            <a:endParaRPr lang="zh-TW" altLang="en-US" sz="1200" dirty="0"/>
          </a:p>
        </p:txBody>
      </p:sp>
      <p:sp>
        <p:nvSpPr>
          <p:cNvPr id="15" name="圓角矩形 14"/>
          <p:cNvSpPr/>
          <p:nvPr/>
        </p:nvSpPr>
        <p:spPr>
          <a:xfrm>
            <a:off x="516857" y="6224178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3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090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範例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7" y="991113"/>
            <a:ext cx="9915427" cy="395858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523245" y="2584581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4</a:t>
            </a:r>
            <a:endParaRPr lang="zh-TW" altLang="en-US" sz="1200" dirty="0"/>
          </a:p>
        </p:txBody>
      </p:sp>
      <p:sp>
        <p:nvSpPr>
          <p:cNvPr id="6" name="圓角矩形 5"/>
          <p:cNvSpPr/>
          <p:nvPr/>
        </p:nvSpPr>
        <p:spPr>
          <a:xfrm>
            <a:off x="6578447" y="2410691"/>
            <a:ext cx="438917" cy="2586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5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932219" y="3788211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6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44329" y="5189296"/>
            <a:ext cx="12047671" cy="1586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4.         </a:t>
            </a:r>
            <a:r>
              <a:rPr lang="zh-TW" altLang="en-US" dirty="0" smtClean="0"/>
              <a:t>使用 </a:t>
            </a:r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dirty="0" smtClean="0"/>
              <a:t>                 </a:t>
            </a:r>
            <a:r>
              <a:rPr lang="zh-TW" altLang="en-US" dirty="0" smtClean="0"/>
              <a:t>面板</a:t>
            </a:r>
            <a:r>
              <a:rPr lang="zh-TW" altLang="en-US" dirty="0" smtClean="0"/>
              <a:t>中的折線圖呈現。</a:t>
            </a:r>
            <a:endParaRPr lang="en-US" altLang="zh-TW" dirty="0" smtClean="0"/>
          </a:p>
          <a:p>
            <a:r>
              <a:rPr lang="en-US" altLang="zh-TW" dirty="0" smtClean="0"/>
              <a:t>5.        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“Graph”</a:t>
            </a:r>
            <a:r>
              <a:rPr lang="zh-TW" altLang="en-US" dirty="0" smtClean="0"/>
              <a:t>面板中的點狀圖呈現。</a:t>
            </a:r>
            <a:endParaRPr lang="en-US" altLang="zh-TW" dirty="0" smtClean="0"/>
          </a:p>
          <a:p>
            <a:pPr marL="342900" indent="-342900">
              <a:buAutoNum type="arabicPeriod" startAt="6"/>
            </a:pPr>
            <a:r>
              <a:rPr lang="zh-TW" altLang="en-US" dirty="0" smtClean="0"/>
              <a:t>       使用 </a:t>
            </a:r>
            <a:r>
              <a:rPr lang="en-US" altLang="zh-TW" dirty="0" smtClean="0"/>
              <a:t>“Table”</a:t>
            </a:r>
            <a:r>
              <a:rPr lang="zh-TW" altLang="en-US" dirty="0" smtClean="0"/>
              <a:t>面板，查看某一時刻某個指標對應的值。另</a:t>
            </a:r>
            <a:r>
              <a:rPr lang="zh-TW" altLang="en-US" dirty="0"/>
              <a:t>外</a:t>
            </a:r>
            <a:r>
              <a:rPr lang="zh-TW" altLang="en-US" dirty="0" smtClean="0"/>
              <a:t>也可以通過配置，使不同數據範圍顯示不同顏色，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讓我們很直觀的看出每個值的狀態。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98761" y="5159435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4</a:t>
            </a:r>
            <a:endParaRPr lang="zh-TW" altLang="en-US" sz="1200" dirty="0"/>
          </a:p>
        </p:txBody>
      </p:sp>
      <p:sp>
        <p:nvSpPr>
          <p:cNvPr id="13" name="圓角矩形 12"/>
          <p:cNvSpPr/>
          <p:nvPr/>
        </p:nvSpPr>
        <p:spPr>
          <a:xfrm>
            <a:off x="498762" y="5469739"/>
            <a:ext cx="438917" cy="2584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5</a:t>
            </a:r>
            <a:endParaRPr lang="zh-TW" altLang="en-US" sz="1200" dirty="0"/>
          </a:p>
        </p:txBody>
      </p:sp>
      <p:sp>
        <p:nvSpPr>
          <p:cNvPr id="15" name="圓角矩形 14"/>
          <p:cNvSpPr/>
          <p:nvPr/>
        </p:nvSpPr>
        <p:spPr>
          <a:xfrm>
            <a:off x="498762" y="5759537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6</a:t>
            </a:r>
            <a:endParaRPr lang="zh-TW" altLang="en-US" sz="12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5" y="4869929"/>
            <a:ext cx="946750" cy="6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50264"/>
      </p:ext>
    </p:extLst>
  </p:cSld>
  <p:clrMapOvr>
    <a:masterClrMapping/>
  </p:clrMapOvr>
</p:sld>
</file>

<file path=ppt/theme/theme1.xml><?xml version="1.0" encoding="utf-8"?>
<a:theme xmlns:a="http://schemas.openxmlformats.org/drawingml/2006/main" name="Chameleon_4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meleon_43" id="{5DEB4A5B-EEFC-40AD-9C9F-69A64F6F853F}" vid="{1AAEE531-C7E5-436F-A4B4-4C63D2E4D4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202</Words>
  <Application>Microsoft Office PowerPoint</Application>
  <PresentationFormat>寬螢幕</PresentationFormat>
  <Paragraphs>48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微軟正黑體</vt:lpstr>
      <vt:lpstr>Arial</vt:lpstr>
      <vt:lpstr>Chameleon_43</vt:lpstr>
      <vt:lpstr>繪圖模式</vt:lpstr>
      <vt:lpstr>範例</vt:lpstr>
      <vt:lpstr>範例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藍佩如 Pai Ju Lan</dc:creator>
  <cp:lastModifiedBy>sunny</cp:lastModifiedBy>
  <cp:revision>31</cp:revision>
  <dcterms:created xsi:type="dcterms:W3CDTF">2020-03-05T02:32:25Z</dcterms:created>
  <dcterms:modified xsi:type="dcterms:W3CDTF">2020-03-05T09:34:15Z</dcterms:modified>
</cp:coreProperties>
</file>