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Google Shape;12;p2"/>
          <p:cNvSpPr txBox="1"/>
          <p:nvPr/>
        </p:nvSpPr>
        <p:spPr>
          <a:xfrm>
            <a:off x="4500200" y="4440275"/>
            <a:ext cx="75280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434343"/>
                </a:solidFill>
              </a:rPr>
              <a:t>機台聯網閘道器軟體</a:t>
            </a:r>
            <a:endParaRPr sz="4200">
              <a:solidFill>
                <a:srgbClr val="434343"/>
              </a:solidFill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334" y="3855568"/>
            <a:ext cx="3095033" cy="228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00" y="2"/>
            <a:ext cx="12227400" cy="374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086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5600" y="236933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ts val="2800"/>
              <a:buFont typeface="Arial"/>
              <a:buNone/>
              <a:defRPr b="0" i="0" u="none" strike="noStrike" cap="none">
                <a:solidFill>
                  <a:srgbClr val="FF9E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45133" y="1093717"/>
            <a:ext cx="103552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800"/>
              <a:buFont typeface="Arial"/>
              <a:buChar char="●"/>
              <a:defRPr b="0" i="0" u="none" strike="noStrike" cap="none">
                <a:solidFill>
                  <a:srgbClr val="3E3A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4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36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70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24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67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29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8125"/>
            <a:ext cx="12192000" cy="687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1626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5600" y="25662"/>
            <a:ext cx="11360800" cy="763500"/>
          </a:xfrm>
        </p:spPr>
        <p:txBody>
          <a:bodyPr/>
          <a:lstStyle/>
          <a:p>
            <a:r>
              <a:rPr lang="zh-TW" altLang="en-US" sz="3200" dirty="0" smtClean="0">
                <a:latin typeface="+mj-ea"/>
                <a:ea typeface="+mj-ea"/>
              </a:rPr>
              <a:t>繪圖模式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836" y="977740"/>
            <a:ext cx="11665564" cy="5399447"/>
          </a:xfrm>
        </p:spPr>
        <p:txBody>
          <a:bodyPr/>
          <a:lstStyle/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4" y="1128138"/>
            <a:ext cx="1330214" cy="946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9656" y="2359851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柱</a:t>
            </a:r>
            <a:r>
              <a:rPr lang="zh-TW" altLang="en-US" dirty="0"/>
              <a:t>狀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230146" y="2555546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03536" y="3103670"/>
            <a:ext cx="232172" cy="340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226459" y="2160654"/>
            <a:ext cx="5586" cy="1476468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26459" y="3626356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51905" y="2932100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折</a:t>
            </a:r>
            <a:r>
              <a:rPr lang="zh-TW" altLang="en-US" dirty="0" smtClean="0"/>
              <a:t>線圖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2317" y="3473017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點狀圖</a:t>
            </a:r>
            <a:endParaRPr lang="zh-TW" altLang="en-US" dirty="0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41" y="1108967"/>
            <a:ext cx="1368000" cy="945872"/>
          </a:xfrm>
          <a:prstGeom prst="rect">
            <a:avLst/>
          </a:prstGeom>
        </p:spPr>
      </p:pic>
      <p:cxnSp>
        <p:nvCxnSpPr>
          <p:cNvPr id="32" name="直線接點 31"/>
          <p:cNvCxnSpPr/>
          <p:nvPr/>
        </p:nvCxnSpPr>
        <p:spPr>
          <a:xfrm flipH="1">
            <a:off x="2135013" y="2074938"/>
            <a:ext cx="7192" cy="963804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2164130" y="2523335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126408" y="3046293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900028" y="2513942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32" y="1090145"/>
            <a:ext cx="1348778" cy="946800"/>
          </a:xfrm>
          <a:prstGeom prst="rect">
            <a:avLst/>
          </a:prstGeom>
        </p:spPr>
      </p:pic>
      <p:cxnSp>
        <p:nvCxnSpPr>
          <p:cNvPr id="46" name="直線接點 45"/>
          <p:cNvCxnSpPr/>
          <p:nvPr/>
        </p:nvCxnSpPr>
        <p:spPr>
          <a:xfrm flipH="1">
            <a:off x="4148396" y="2047497"/>
            <a:ext cx="7236" cy="1070327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7846499" y="2561636"/>
            <a:ext cx="303144" cy="4814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9690617" y="2582661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4132896" y="2453029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380558" y="2836906"/>
            <a:ext cx="1228261" cy="591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量測計</a:t>
            </a:r>
            <a:endParaRPr lang="en-US" altLang="zh-TW" dirty="0" smtClean="0">
              <a:latin typeface="+mn-ea"/>
            </a:endParaRPr>
          </a:p>
          <a:p>
            <a:pPr algn="ctr"/>
            <a:r>
              <a:rPr lang="zh-TW" altLang="en-US" dirty="0" smtClean="0">
                <a:latin typeface="+mn-ea"/>
              </a:rPr>
              <a:t>文字</a:t>
            </a:r>
            <a:r>
              <a:rPr lang="en-US" altLang="zh-TW" dirty="0" smtClean="0">
                <a:latin typeface="+mn-ea"/>
              </a:rPr>
              <a:t>/</a:t>
            </a:r>
            <a:r>
              <a:rPr lang="zh-TW" altLang="en-US" dirty="0" smtClean="0">
                <a:latin typeface="+mn-ea"/>
              </a:rPr>
              <a:t>數字</a:t>
            </a:r>
            <a:endParaRPr lang="zh-TW" altLang="en-US" dirty="0">
              <a:latin typeface="+mn-ea"/>
            </a:endParaRPr>
          </a:p>
        </p:txBody>
      </p:sp>
      <p:pic>
        <p:nvPicPr>
          <p:cNvPr id="66" name="圖片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91" y="1067318"/>
            <a:ext cx="1351138" cy="946800"/>
          </a:xfrm>
          <a:prstGeom prst="rect">
            <a:avLst/>
          </a:prstGeom>
        </p:spPr>
      </p:pic>
      <p:cxnSp>
        <p:nvCxnSpPr>
          <p:cNvPr id="67" name="直線接點 66"/>
          <p:cNvCxnSpPr/>
          <p:nvPr/>
        </p:nvCxnSpPr>
        <p:spPr>
          <a:xfrm>
            <a:off x="5913101" y="2036734"/>
            <a:ext cx="3308" cy="48660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161823" y="2179502"/>
            <a:ext cx="1228261" cy="591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數字</a:t>
            </a:r>
            <a:endParaRPr lang="en-US" altLang="zh-TW" dirty="0" smtClean="0">
              <a:latin typeface="+mn-ea"/>
            </a:endParaRPr>
          </a:p>
          <a:p>
            <a:pPr algn="ctr"/>
            <a:r>
              <a:rPr lang="zh-TW" altLang="en-US" dirty="0" smtClean="0">
                <a:latin typeface="+mn-ea"/>
              </a:rPr>
              <a:t>柱狀圖</a:t>
            </a:r>
            <a:endParaRPr lang="zh-TW" altLang="en-US" dirty="0">
              <a:latin typeface="+mn-ea"/>
            </a:endParaRPr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73" y="1051233"/>
            <a:ext cx="1368000" cy="1010097"/>
          </a:xfrm>
          <a:prstGeom prst="rect">
            <a:avLst/>
          </a:prstGeom>
        </p:spPr>
      </p:pic>
      <p:cxnSp>
        <p:nvCxnSpPr>
          <p:cNvPr id="73" name="直線接點 72"/>
          <p:cNvCxnSpPr/>
          <p:nvPr/>
        </p:nvCxnSpPr>
        <p:spPr>
          <a:xfrm>
            <a:off x="7874654" y="2092037"/>
            <a:ext cx="4487" cy="484118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9683503" y="3038742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87" name="圖片 8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337" y="1091878"/>
            <a:ext cx="1368000" cy="1063031"/>
          </a:xfrm>
          <a:prstGeom prst="rect">
            <a:avLst/>
          </a:prstGeom>
        </p:spPr>
      </p:pic>
      <p:cxnSp>
        <p:nvCxnSpPr>
          <p:cNvPr id="88" name="直線接點 87"/>
          <p:cNvCxnSpPr/>
          <p:nvPr/>
        </p:nvCxnSpPr>
        <p:spPr>
          <a:xfrm flipH="1">
            <a:off x="9656406" y="2152371"/>
            <a:ext cx="14834" cy="890400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915675" y="2850315"/>
            <a:ext cx="1362537" cy="303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markdown</a:t>
            </a:r>
            <a:endParaRPr lang="zh-TW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9921803" y="2359851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html</a:t>
            </a:r>
            <a:endParaRPr lang="zh-TW" altLang="en-US" dirty="0"/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2" y="4063164"/>
            <a:ext cx="1368000" cy="1026000"/>
          </a:xfrm>
          <a:prstGeom prst="rect">
            <a:avLst/>
          </a:prstGeom>
        </p:spPr>
      </p:pic>
      <p:cxnSp>
        <p:nvCxnSpPr>
          <p:cNvPr id="38" name="直線接點 37"/>
          <p:cNvCxnSpPr/>
          <p:nvPr/>
        </p:nvCxnSpPr>
        <p:spPr>
          <a:xfrm>
            <a:off x="773168" y="5078808"/>
            <a:ext cx="2988" cy="6027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4212966" y="5681545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7992427" y="5639302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2448530" y="5691986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750636" y="5681547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05340" y="5517442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熱圖面板</a:t>
            </a:r>
            <a:endParaRPr lang="zh-TW" altLang="en-US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58" y="4082121"/>
            <a:ext cx="1368000" cy="1036987"/>
          </a:xfrm>
          <a:prstGeom prst="rect">
            <a:avLst/>
          </a:prstGeom>
        </p:spPr>
      </p:pic>
      <p:cxnSp>
        <p:nvCxnSpPr>
          <p:cNvPr id="50" name="直線接點 49"/>
          <p:cNvCxnSpPr/>
          <p:nvPr/>
        </p:nvCxnSpPr>
        <p:spPr>
          <a:xfrm>
            <a:off x="2470661" y="5114697"/>
            <a:ext cx="2988" cy="60273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678470" y="5517442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告警列表</a:t>
            </a:r>
            <a:endParaRPr lang="zh-TW" altLang="en-US" dirty="0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58" y="4082120"/>
            <a:ext cx="1368000" cy="1021559"/>
          </a:xfrm>
          <a:prstGeom prst="rect">
            <a:avLst/>
          </a:prstGeom>
        </p:spPr>
      </p:pic>
      <p:cxnSp>
        <p:nvCxnSpPr>
          <p:cNvPr id="53" name="直線接點 52"/>
          <p:cNvCxnSpPr/>
          <p:nvPr/>
        </p:nvCxnSpPr>
        <p:spPr>
          <a:xfrm flipH="1">
            <a:off x="4215954" y="5114697"/>
            <a:ext cx="9524" cy="56684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439357" y="5379791"/>
            <a:ext cx="1228261" cy="624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可視化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面板列表</a:t>
            </a:r>
            <a:endParaRPr lang="zh-TW" altLang="en-US" dirty="0"/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22" y="4079582"/>
            <a:ext cx="1368000" cy="961064"/>
          </a:xfrm>
          <a:prstGeom prst="rect">
            <a:avLst/>
          </a:prstGeom>
        </p:spPr>
      </p:pic>
      <p:cxnSp>
        <p:nvCxnSpPr>
          <p:cNvPr id="59" name="直線接點 58"/>
          <p:cNvCxnSpPr/>
          <p:nvPr/>
        </p:nvCxnSpPr>
        <p:spPr>
          <a:xfrm flipH="1">
            <a:off x="6086764" y="5072350"/>
            <a:ext cx="3300" cy="58954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6071357" y="5681544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308101" y="5349696"/>
            <a:ext cx="1228261" cy="624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外掛套件列表</a:t>
            </a:r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909" y="4079582"/>
            <a:ext cx="1368000" cy="995696"/>
          </a:xfrm>
          <a:prstGeom prst="rect">
            <a:avLst/>
          </a:prstGeom>
        </p:spPr>
      </p:pic>
      <p:cxnSp>
        <p:nvCxnSpPr>
          <p:cNvPr id="65" name="直線接點 64"/>
          <p:cNvCxnSpPr/>
          <p:nvPr/>
        </p:nvCxnSpPr>
        <p:spPr>
          <a:xfrm flipH="1">
            <a:off x="7973637" y="5103679"/>
            <a:ext cx="18790" cy="543029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214298" y="5475197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三色</a:t>
            </a:r>
            <a:r>
              <a:rPr lang="zh-TW" altLang="en-US" dirty="0"/>
              <a:t>燈</a:t>
            </a:r>
          </a:p>
        </p:txBody>
      </p:sp>
      <p:sp>
        <p:nvSpPr>
          <p:cNvPr id="77" name="矩形 76"/>
          <p:cNvSpPr/>
          <p:nvPr/>
        </p:nvSpPr>
        <p:spPr>
          <a:xfrm>
            <a:off x="8095597" y="2361659"/>
            <a:ext cx="1228261" cy="328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2377588" y="2165870"/>
            <a:ext cx="1228261" cy="591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單一一筆資料</a:t>
            </a:r>
            <a:r>
              <a:rPr lang="zh-TW" altLang="en-US" dirty="0">
                <a:latin typeface="+mn-ea"/>
              </a:rPr>
              <a:t>呈現</a:t>
            </a:r>
            <a:endParaRPr lang="en-US" altLang="zh-TW" dirty="0" smtClean="0">
              <a:latin typeface="+mn-ea"/>
            </a:endParaRPr>
          </a:p>
        </p:txBody>
      </p:sp>
      <p:cxnSp>
        <p:nvCxnSpPr>
          <p:cNvPr id="79" name="直線接點 78"/>
          <p:cNvCxnSpPr/>
          <p:nvPr/>
        </p:nvCxnSpPr>
        <p:spPr>
          <a:xfrm>
            <a:off x="4125252" y="3103670"/>
            <a:ext cx="232172" cy="1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364575" y="2122456"/>
            <a:ext cx="1228261" cy="591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多筆資料</a:t>
            </a:r>
            <a:r>
              <a:rPr lang="zh-TW" altLang="en-US" dirty="0">
                <a:latin typeface="+mn-ea"/>
              </a:rPr>
              <a:t>呈現</a:t>
            </a:r>
            <a:endParaRPr lang="en-US" altLang="zh-TW" dirty="0" smtClean="0">
              <a:latin typeface="+mn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372052" y="2896944"/>
            <a:ext cx="1228261" cy="591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+mn-ea"/>
              </a:rPr>
              <a:t>量測計</a:t>
            </a:r>
            <a:endParaRPr lang="en-US" altLang="zh-TW" dirty="0" smtClean="0">
              <a:latin typeface="+mn-ea"/>
            </a:endParaRPr>
          </a:p>
          <a:p>
            <a:pPr algn="ctr"/>
            <a:r>
              <a:rPr lang="zh-TW" altLang="en-US" dirty="0" smtClean="0">
                <a:latin typeface="+mn-ea"/>
              </a:rPr>
              <a:t>文字</a:t>
            </a:r>
            <a:r>
              <a:rPr lang="en-US" altLang="zh-TW" dirty="0" smtClean="0">
                <a:latin typeface="+mn-ea"/>
              </a:rPr>
              <a:t>/</a:t>
            </a:r>
            <a:r>
              <a:rPr lang="zh-TW" altLang="en-US" dirty="0" smtClean="0">
                <a:latin typeface="+mn-ea"/>
              </a:rPr>
              <a:t>數字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17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+mj-ea"/>
                <a:ea typeface="+mj-ea"/>
              </a:rPr>
              <a:t>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5" y="1000433"/>
            <a:ext cx="9915427" cy="4024149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876541" y="1186243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6" name="圓角矩形 5"/>
          <p:cNvSpPr/>
          <p:nvPr/>
        </p:nvSpPr>
        <p:spPr>
          <a:xfrm>
            <a:off x="8287326" y="1184029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7848409" y="3427577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8" name="圓角矩形 7"/>
          <p:cNvSpPr/>
          <p:nvPr/>
        </p:nvSpPr>
        <p:spPr>
          <a:xfrm>
            <a:off x="5650248" y="3318934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3247498" y="3307947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10" name="圓角矩形 9"/>
          <p:cNvSpPr/>
          <p:nvPr/>
        </p:nvSpPr>
        <p:spPr>
          <a:xfrm>
            <a:off x="697155" y="3335656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11" name="圓角矩形 10"/>
          <p:cNvSpPr/>
          <p:nvPr/>
        </p:nvSpPr>
        <p:spPr>
          <a:xfrm>
            <a:off x="697155" y="1186243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12" name="圓角矩形 11"/>
          <p:cNvSpPr/>
          <p:nvPr/>
        </p:nvSpPr>
        <p:spPr>
          <a:xfrm>
            <a:off x="3286848" y="1173441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144329" y="5225472"/>
            <a:ext cx="12047671" cy="1586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        使用 </a:t>
            </a:r>
            <a:r>
              <a:rPr lang="en-US" altLang="zh-TW" dirty="0" smtClean="0"/>
              <a:t>                  </a:t>
            </a:r>
            <a:r>
              <a:rPr lang="zh-TW" altLang="en-US" dirty="0" smtClean="0"/>
              <a:t>面板呈現。      </a:t>
            </a:r>
            <a:r>
              <a:rPr lang="zh-TW" altLang="en-US" dirty="0"/>
              <a:t> </a:t>
            </a:r>
            <a:r>
              <a:rPr lang="zh-TW" altLang="en-US" dirty="0" smtClean="0"/>
              <a:t>                </a:t>
            </a:r>
            <a:r>
              <a:rPr lang="en-US" altLang="zh-TW" dirty="0" smtClean="0"/>
              <a:t>2.          </a:t>
            </a:r>
            <a:r>
              <a:rPr lang="zh-TW" altLang="en-US" dirty="0" smtClean="0"/>
              <a:t>使用                   面板呈現。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3. </a:t>
            </a:r>
            <a:r>
              <a:rPr lang="zh-TW" altLang="en-US" dirty="0"/>
              <a:t>          </a:t>
            </a:r>
            <a:r>
              <a:rPr lang="zh-TW" altLang="en-US" dirty="0" smtClean="0"/>
              <a:t>使用                   面板中的柱</a:t>
            </a:r>
            <a:r>
              <a:rPr lang="zh-TW" altLang="en-US" dirty="0"/>
              <a:t>狀圖</a:t>
            </a:r>
            <a:r>
              <a:rPr lang="zh-TW" altLang="en-US" dirty="0" smtClean="0"/>
              <a:t>呈現。    </a:t>
            </a:r>
            <a:r>
              <a:rPr lang="en-US" altLang="zh-TW" dirty="0" smtClean="0"/>
              <a:t>4.          </a:t>
            </a:r>
            <a:r>
              <a:rPr lang="zh-TW" altLang="en-US" dirty="0" smtClean="0"/>
              <a:t>使用                  面板</a:t>
            </a:r>
            <a:r>
              <a:rPr lang="zh-TW" altLang="en-US" dirty="0"/>
              <a:t>中的折線圖呈現。</a:t>
            </a:r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72272" y="5471218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</a:t>
            </a:r>
            <a:endParaRPr lang="zh-TW" altLang="en-US" sz="12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843" y="5161298"/>
            <a:ext cx="1010413" cy="698627"/>
          </a:xfrm>
          <a:prstGeom prst="rect">
            <a:avLst/>
          </a:prstGeom>
        </p:spPr>
      </p:pic>
      <p:sp>
        <p:nvSpPr>
          <p:cNvPr id="16" name="圓角矩形 15"/>
          <p:cNvSpPr/>
          <p:nvPr/>
        </p:nvSpPr>
        <p:spPr>
          <a:xfrm>
            <a:off x="791730" y="1756363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2</a:t>
            </a:r>
            <a:endParaRPr lang="zh-TW" altLang="en-US" sz="1200" dirty="0"/>
          </a:p>
        </p:txBody>
      </p:sp>
      <p:sp>
        <p:nvSpPr>
          <p:cNvPr id="17" name="圓角矩形 16"/>
          <p:cNvSpPr/>
          <p:nvPr/>
        </p:nvSpPr>
        <p:spPr>
          <a:xfrm>
            <a:off x="5657082" y="5510611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2</a:t>
            </a:r>
            <a:endParaRPr lang="zh-TW" altLang="en-US" sz="12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6" y="5203478"/>
            <a:ext cx="991916" cy="696294"/>
          </a:xfrm>
          <a:prstGeom prst="rect">
            <a:avLst/>
          </a:prstGeom>
        </p:spPr>
      </p:pic>
      <p:sp>
        <p:nvSpPr>
          <p:cNvPr id="20" name="圓角矩形 19"/>
          <p:cNvSpPr/>
          <p:nvPr/>
        </p:nvSpPr>
        <p:spPr>
          <a:xfrm>
            <a:off x="572271" y="6338657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3</a:t>
            </a:r>
            <a:endParaRPr lang="zh-TW" altLang="en-US" sz="1200" dirty="0"/>
          </a:p>
        </p:txBody>
      </p:sp>
      <p:sp>
        <p:nvSpPr>
          <p:cNvPr id="21" name="圓角矩形 20"/>
          <p:cNvSpPr/>
          <p:nvPr/>
        </p:nvSpPr>
        <p:spPr>
          <a:xfrm>
            <a:off x="3466956" y="1723921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3</a:t>
            </a:r>
            <a:endParaRPr lang="zh-TW" altLang="en-US" sz="1200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15" y="6018645"/>
            <a:ext cx="1000541" cy="712150"/>
          </a:xfrm>
          <a:prstGeom prst="rect">
            <a:avLst/>
          </a:prstGeom>
        </p:spPr>
      </p:pic>
      <p:sp>
        <p:nvSpPr>
          <p:cNvPr id="23" name="圓角矩形 22"/>
          <p:cNvSpPr/>
          <p:nvPr/>
        </p:nvSpPr>
        <p:spPr>
          <a:xfrm>
            <a:off x="2449797" y="2492422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4</a:t>
            </a:r>
            <a:endParaRPr lang="zh-TW" altLang="en-US" sz="1200" dirty="0"/>
          </a:p>
        </p:txBody>
      </p:sp>
      <p:sp>
        <p:nvSpPr>
          <p:cNvPr id="24" name="圓角矩形 23"/>
          <p:cNvSpPr/>
          <p:nvPr/>
        </p:nvSpPr>
        <p:spPr>
          <a:xfrm>
            <a:off x="5650247" y="6338657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4</a:t>
            </a:r>
            <a:endParaRPr lang="zh-TW" altLang="en-US" sz="12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542" y="6054370"/>
            <a:ext cx="946750" cy="6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6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+mj-ea"/>
                <a:ea typeface="+mj-ea"/>
              </a:rPr>
              <a:t>範例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97" y="991113"/>
            <a:ext cx="9915427" cy="395858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610302" y="2355273"/>
            <a:ext cx="438917" cy="2586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5</a:t>
            </a:r>
            <a:endParaRPr lang="zh-TW" altLang="en-US" sz="1200" dirty="0"/>
          </a:p>
        </p:txBody>
      </p:sp>
      <p:sp>
        <p:nvSpPr>
          <p:cNvPr id="7" name="圓角矩形 6"/>
          <p:cNvSpPr/>
          <p:nvPr/>
        </p:nvSpPr>
        <p:spPr>
          <a:xfrm>
            <a:off x="4876801" y="3797448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6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44329" y="5189296"/>
            <a:ext cx="12047671" cy="1586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 startAt="5"/>
            </a:pPr>
            <a:r>
              <a:rPr lang="zh-TW" altLang="en-US" dirty="0" smtClean="0"/>
              <a:t>        使用 </a:t>
            </a:r>
            <a:r>
              <a:rPr lang="zh-TW" altLang="en-US" dirty="0"/>
              <a:t> </a:t>
            </a:r>
            <a:r>
              <a:rPr lang="zh-TW" altLang="en-US" dirty="0" smtClean="0"/>
              <a:t>               </a:t>
            </a:r>
            <a:r>
              <a:rPr lang="zh-TW" altLang="en-US" dirty="0" smtClean="0"/>
              <a:t>面板</a:t>
            </a:r>
            <a:r>
              <a:rPr lang="zh-TW" altLang="en-US" dirty="0" smtClean="0"/>
              <a:t>中的點狀圖呈現</a:t>
            </a:r>
            <a:r>
              <a:rPr lang="zh-TW" altLang="en-US" dirty="0" smtClean="0"/>
              <a:t>。      </a:t>
            </a:r>
            <a:r>
              <a:rPr lang="en-US" altLang="zh-TW" dirty="0" smtClean="0"/>
              <a:t>6.         </a:t>
            </a:r>
            <a:r>
              <a:rPr lang="zh-TW" altLang="en-US" dirty="0" smtClean="0"/>
              <a:t>使用 </a:t>
            </a:r>
            <a:r>
              <a:rPr lang="en-US" altLang="zh-TW" dirty="0"/>
              <a:t> </a:t>
            </a:r>
            <a:r>
              <a:rPr lang="en-US" altLang="zh-TW" dirty="0" smtClean="0"/>
              <a:t>               </a:t>
            </a:r>
            <a:r>
              <a:rPr lang="zh-TW" altLang="en-US" dirty="0" smtClean="0"/>
              <a:t>面板呈現。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82738" y="5227907"/>
            <a:ext cx="438917" cy="25845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5</a:t>
            </a:r>
            <a:endParaRPr lang="zh-TW" altLang="en-US" sz="1200" dirty="0"/>
          </a:p>
        </p:txBody>
      </p:sp>
      <p:sp>
        <p:nvSpPr>
          <p:cNvPr id="15" name="圓角矩形 14"/>
          <p:cNvSpPr/>
          <p:nvPr/>
        </p:nvSpPr>
        <p:spPr>
          <a:xfrm>
            <a:off x="5540451" y="5227907"/>
            <a:ext cx="438917" cy="2652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6</a:t>
            </a:r>
            <a:endParaRPr lang="zh-TW" altLang="en-US" sz="12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05" y="5029013"/>
            <a:ext cx="946750" cy="6407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47" y="4994809"/>
            <a:ext cx="941545" cy="6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50264"/>
      </p:ext>
    </p:extLst>
  </p:cSld>
  <p:clrMapOvr>
    <a:masterClrMapping/>
  </p:clrMapOvr>
</p:sld>
</file>

<file path=ppt/theme/theme1.xml><?xml version="1.0" encoding="utf-8"?>
<a:theme xmlns:a="http://schemas.openxmlformats.org/drawingml/2006/main" name="Chameleon_4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meleon_43" id="{5DEB4A5B-EEFC-40AD-9C9F-69A64F6F853F}" vid="{1AAEE531-C7E5-436F-A4B4-4C63D2E4D4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123</Words>
  <Application>Microsoft Office PowerPoint</Application>
  <PresentationFormat>寬螢幕</PresentationFormat>
  <Paragraphs>56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微軟正黑體</vt:lpstr>
      <vt:lpstr>Arial</vt:lpstr>
      <vt:lpstr>Chameleon_43</vt:lpstr>
      <vt:lpstr>繪圖模式</vt:lpstr>
      <vt:lpstr>範例</vt:lpstr>
      <vt:lpstr>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藍佩如 Pai Ju Lan</dc:creator>
  <cp:lastModifiedBy>藍佩如 Pai Ju Lan</cp:lastModifiedBy>
  <cp:revision>41</cp:revision>
  <dcterms:created xsi:type="dcterms:W3CDTF">2020-03-05T02:32:25Z</dcterms:created>
  <dcterms:modified xsi:type="dcterms:W3CDTF">2020-03-06T02:25:30Z</dcterms:modified>
</cp:coreProperties>
</file>