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3935-4C7D-4FBB-9267-13D05AEB9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B08A0-A327-46BB-BA61-93A8C58AD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FB5AD-60F4-4351-AEDF-2AB3D6A5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A3FAC-78AF-4AA9-AA74-85BCF8F4D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8E47F-D848-4B4B-9769-706950E6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956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675E-7275-441F-8F81-C71C38A3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8BFE3-6874-473B-97E4-D0D425F72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9DD14-8F2E-4672-BCFA-AF635DE1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172D6-D9AD-4AEA-B6D9-F736EC7F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54178-F0CF-4402-92B3-484C9E5A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85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27B5EB-1599-4766-BC8B-E54439307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25EB8-70BD-466D-A149-003678EDF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8880-6DA5-4AD6-AF08-93B949C5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A432-73DD-4B6F-B9CF-9962D94E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854B0-5136-4763-A2C2-C476F268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10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28F5-2ECB-4392-9B28-5B4CB2C0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7218D-9D2E-4FB7-99F0-EA5D5383E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B3670-1882-43C2-A3F1-D46427F0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07CD7-1501-4ADF-B5CA-8871B887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09484-0DD4-484F-913F-00FF379D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27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490D-DD19-4739-B8C6-344B945F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35F39-9E5A-44F5-9202-6CF68C580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9824-082C-4D80-96AC-F589C7F0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21A8A-B7E1-4D10-B242-9B0ECEBF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FE686-336E-4CB5-BE9D-38AC9DD3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402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3E4C-79FD-47AC-B774-CD8BF04B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BF2F-12FD-4C9D-81F6-2D98A10FD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057DC-560C-44B6-8B93-D5CB0807C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5C7CF-02CD-4036-BA1C-F9754063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B373B-CF0E-4942-A778-5729EBA0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37737-1AFF-4916-9FD8-15D201D5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5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EC4A-7BD4-4330-A606-55E1F7BB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CC223-5B83-49C7-BDA6-0C2A0929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8BECE-90ED-43A0-8C2F-084137E10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A04DE-678E-442A-96CE-1AFB252C2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37AFE-2899-4B95-90ED-B35CFCD6A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237EF-ADF1-4D43-ACB8-481922FC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722A6B-CCC5-460D-A2DF-A0B5AAD7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AE207-8B95-450D-A572-A20E9C15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616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D6D31-E047-4DEC-872C-D3A21769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35E3E-8155-4A81-A99D-21CA6CF9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17D7F2-3B40-4E83-884E-2C5D67F2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D73E5-69F8-4D13-A0EE-1607701F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578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001B4-60AE-4816-A91C-556F728A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07B86-9CC7-4878-8268-CF730FA9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0590E-9EA0-4450-BAE6-AA7170D2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539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669C-0E08-4396-92D0-2E6EB23B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8AEE6-3E55-4FD1-AC95-506E88666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66DD8-D778-4E6C-8F58-43936CD30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7FB10-C057-4B41-B6C6-661D43D0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8852A-09B4-4268-93DB-50A815F3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E8AC5-D721-4217-8786-92E1A471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065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2C6B-1416-4E66-B173-97CFAD8B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D8379-CB13-468F-8B58-60C672546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5F401-72AB-4A77-96F4-36BDAD257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94E31-7A69-47F7-89D8-F3FA1CB4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557A5-0766-4766-91EA-72648902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4CB98-A4D9-44D0-8727-05C5A9F4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868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EF56E-6320-4797-8A38-15976F8D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43FD6-FD18-4C4E-BCEB-D42A9F91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254A7-E77D-4F72-953D-B389E05DC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99D18-8335-4C84-A806-DDD5C07A3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BD1C7-AE62-4090-B4BF-13A04634A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722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50B0-883D-43CB-BEAD-0F1554A29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44" y="247650"/>
            <a:ext cx="3400887" cy="1087437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Sign in Page</a:t>
            </a:r>
            <a:endParaRPr lang="en-CA" sz="4800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B8CB06F3-BA36-49CA-B8CD-34414E2E0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805" y="247650"/>
            <a:ext cx="4024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7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AE9D-9743-4A74-84BE-51B6F956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93" y="320737"/>
            <a:ext cx="3227772" cy="1325563"/>
          </a:xfrm>
        </p:spPr>
        <p:txBody>
          <a:bodyPr/>
          <a:lstStyle/>
          <a:p>
            <a:r>
              <a:rPr lang="en-US" dirty="0"/>
              <a:t>Sign Up Page</a:t>
            </a:r>
            <a:endParaRPr lang="en-CA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46DA109-05F0-424F-836D-80186DDA8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174" y="231775"/>
            <a:ext cx="4094625" cy="6934072"/>
          </a:xfrm>
        </p:spPr>
      </p:pic>
    </p:spTree>
    <p:extLst>
      <p:ext uri="{BB962C8B-B14F-4D97-AF65-F5344CB8AC3E}">
        <p14:creationId xmlns:p14="http://schemas.microsoft.com/office/powerpoint/2010/main" val="75840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EB84-DF44-4F7F-AD31-4DF33A41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4" y="311859"/>
            <a:ext cx="3423082" cy="1325563"/>
          </a:xfrm>
        </p:spPr>
        <p:txBody>
          <a:bodyPr/>
          <a:lstStyle/>
          <a:p>
            <a:r>
              <a:rPr lang="en-US" dirty="0"/>
              <a:t>Check In Page</a:t>
            </a:r>
            <a:endParaRPr lang="en-CA" dirty="0"/>
          </a:p>
        </p:txBody>
      </p:sp>
      <p:pic>
        <p:nvPicPr>
          <p:cNvPr id="5" name="Content Placeholder 4" descr="Diagram, letter&#10;&#10;Description automatically generated with medium confidence">
            <a:extLst>
              <a:ext uri="{FF2B5EF4-FFF2-40B4-BE49-F238E27FC236}">
                <a16:creationId xmlns:a16="http://schemas.microsoft.com/office/drawing/2014/main" id="{CFD9EDDB-ED55-4126-9272-AA233A1E3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19" y="168275"/>
            <a:ext cx="3949006" cy="6751954"/>
          </a:xfrm>
        </p:spPr>
      </p:pic>
    </p:spTree>
    <p:extLst>
      <p:ext uri="{BB962C8B-B14F-4D97-AF65-F5344CB8AC3E}">
        <p14:creationId xmlns:p14="http://schemas.microsoft.com/office/powerpoint/2010/main" val="48394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C311-C985-4F88-9BE1-00145F83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1" y="311859"/>
            <a:ext cx="2632969" cy="1325563"/>
          </a:xfrm>
        </p:spPr>
        <p:txBody>
          <a:bodyPr/>
          <a:lstStyle/>
          <a:p>
            <a:r>
              <a:rPr lang="en-US" dirty="0"/>
              <a:t>Main Page</a:t>
            </a:r>
            <a:endParaRPr lang="en-CA" dirty="0"/>
          </a:p>
        </p:txBody>
      </p:sp>
      <p:pic>
        <p:nvPicPr>
          <p:cNvPr id="5" name="Content Placeholder 4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3900E75D-6B23-4FAA-88BC-009A5910D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949" y="103637"/>
            <a:ext cx="4006102" cy="6650725"/>
          </a:xfrm>
        </p:spPr>
      </p:pic>
    </p:spTree>
    <p:extLst>
      <p:ext uri="{BB962C8B-B14F-4D97-AF65-F5344CB8AC3E}">
        <p14:creationId xmlns:p14="http://schemas.microsoft.com/office/powerpoint/2010/main" val="367394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D202-09C0-4CDA-87DF-31D173B6D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206374"/>
            <a:ext cx="3506456" cy="1325563"/>
          </a:xfrm>
        </p:spPr>
        <p:txBody>
          <a:bodyPr/>
          <a:lstStyle/>
          <a:p>
            <a:r>
              <a:rPr lang="en-US" dirty="0"/>
              <a:t>Stay Info Page</a:t>
            </a:r>
            <a:endParaRPr lang="en-CA" dirty="0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F5B2107E-0C54-4F7E-9337-BC9EA111B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656" y="206374"/>
            <a:ext cx="4132593" cy="6748885"/>
          </a:xfrm>
        </p:spPr>
      </p:pic>
    </p:spTree>
    <p:extLst>
      <p:ext uri="{BB962C8B-B14F-4D97-AF65-F5344CB8AC3E}">
        <p14:creationId xmlns:p14="http://schemas.microsoft.com/office/powerpoint/2010/main" val="152271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22C4-908D-4998-9F93-FEB96D4EB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3" y="375143"/>
            <a:ext cx="295256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Access Key Page</a:t>
            </a:r>
            <a:endParaRPr lang="en-CA" dirty="0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99C09B5-FCD6-44A8-90AE-AB7EA89C9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399" y="365125"/>
            <a:ext cx="3918426" cy="6375643"/>
          </a:xfrm>
        </p:spPr>
      </p:pic>
    </p:spTree>
    <p:extLst>
      <p:ext uri="{BB962C8B-B14F-4D97-AF65-F5344CB8AC3E}">
        <p14:creationId xmlns:p14="http://schemas.microsoft.com/office/powerpoint/2010/main" val="254034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Sign in Page</vt:lpstr>
      <vt:lpstr>Sign Up Page</vt:lpstr>
      <vt:lpstr>Check In Page</vt:lpstr>
      <vt:lpstr>Main Page</vt:lpstr>
      <vt:lpstr>Stay Info Page</vt:lpstr>
      <vt:lpstr>Digital Access Key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in Page</dc:title>
  <dc:creator>Eric Cheung</dc:creator>
  <cp:lastModifiedBy>Eric Cheung</cp:lastModifiedBy>
  <cp:revision>1</cp:revision>
  <dcterms:created xsi:type="dcterms:W3CDTF">2021-03-15T18:42:54Z</dcterms:created>
  <dcterms:modified xsi:type="dcterms:W3CDTF">2021-03-15T18:50:36Z</dcterms:modified>
</cp:coreProperties>
</file>