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EF4C-1C04-49FF-89A8-91178A2C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CE5D3-BBA4-4023-937D-517045DA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2BE8-EA99-4589-9324-849F6C63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B97-8A78-4600-9FCA-0C47FEBC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58E5-4FFC-41D5-9C4D-EC623C1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36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CF5B-7709-4762-ABCB-E4FFABC2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F2E69-4403-4EA9-B046-7732A670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C3C9-10EC-45D8-9813-18BE6F0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4FFE-864F-4D65-B4F8-7171AA3D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9435-9E80-4C95-901C-72FBEA4D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00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ADEEC-2044-470B-81FC-68E0A1D96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7C82-A5D0-4931-A34E-6C053D73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2ECB-5EEB-4E21-BE04-0249A5C4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FCE9-7F9C-418A-9C6D-92B7D455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D30C-C1E5-45F5-9A3F-BA291877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E07-51D6-49C1-B077-D8AF6A3B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CC53-8E37-45FF-BBC6-8DB2AC1E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747E-B51C-4BEA-A750-DAA87F29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78F5-AB85-4852-AA1B-C277791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0509-1B12-474D-AC80-A5DD36B2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7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E42-5555-4F1B-BA1F-B606FAF2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1CE6-9E6A-4995-98EC-2BEDBC42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AB01-EF79-4E6D-9727-748370F7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AB90-3776-4F35-B035-01C26FB6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7770-1CFC-4766-9742-EB03442C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2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17EA-3840-4744-B879-EEFEA33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D353-6496-4A8D-9A2E-E2B7567C4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53E78-E6D7-4A83-BF19-74B480413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0C3D-2932-458B-BDE5-A4EF74C7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4CAF-E0AD-44C5-8C81-8B10C79C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A511-B8CC-4D7B-BE41-BE06889D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9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88E2-66F6-4EFE-B74C-6469F6A5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BF24-DFDC-4CC8-8F91-32B308A9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5FA4D-3AE6-468A-A83F-345CB60B2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B260E-4539-4668-9EB3-C3B6DEE7F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EF230-A250-4487-91D1-582B05121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A789A-B12E-43DE-BDA4-E6743379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00B32-47A0-4FB7-830F-89D8345B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94AA5-0A13-4461-B726-2A572D71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15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2AB2-0D6C-4BA1-918D-CF891A61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E6808-2BAC-4A08-AEA7-A500B1E1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4144-C9D0-4EAD-B467-1445061A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59FA3-0AB2-4B75-B20B-BA0C97A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1DC4A-2580-459B-976C-694B668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C28F1-235F-40F7-A91D-018FC46A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B983-67A7-4741-A6C8-AC850C6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47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E68A-07A4-484C-A83E-2F866471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AE3D-5656-49F9-B0E5-C31BEFD5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49E2A-8225-48BA-81CB-A728DE82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CED9B-2532-4AFA-A12B-D23393C2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4C9F-E003-4BC1-AE28-E3E21758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CCF1-6DD0-4F0C-88D8-1CECBD32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405C-45F7-4D19-807F-B99BBB06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31014-5362-4193-A9D9-201FFD7FA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BB2F5-B0BF-4992-98E4-22D0F45F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5D122-C5D6-4B06-9CB0-D0AB6130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6DD8-3669-4A98-8974-A95D5B46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AB24-BE4F-4E8C-80D1-27B91D83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89B2D-D2E7-48B6-8C29-A82ABAF5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7543-E507-4A68-B1A4-338D167E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980A-6393-46C6-A624-CE99E5E2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2C33-6191-4632-A5B2-A2ADDD43A7D5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4ACA-5532-49E9-9C63-866E39A26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F1E1-F047-4B36-8B7B-63BEBAAF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76DC-9AF8-4C14-8574-740038331E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9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66D5-9E86-4524-BDB2-DEA4FEE87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09826-9B42-439D-94BA-E24AF3422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3B853B0-013E-4C45-BB41-8F23E12A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7999" cy="91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</cp:revision>
  <dcterms:created xsi:type="dcterms:W3CDTF">2021-02-03T09:07:30Z</dcterms:created>
  <dcterms:modified xsi:type="dcterms:W3CDTF">2021-02-03T09:07:52Z</dcterms:modified>
</cp:coreProperties>
</file>