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A80-F243-4A0A-A51C-370F0C26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3B91-74E5-40A9-89A6-CEA60BE3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6A70-A335-4CD7-8F4B-C3A06ED8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46DB-D456-4DE2-9013-1B4F5C2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670B-C91C-4DD5-A593-805A440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80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4936-FF69-4C88-B022-D241816C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94344-D775-4F99-BFA3-5844254C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4FE5-E78A-4CF7-B1D5-7F522B54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77E8-9D07-415C-9760-982151BA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3163-E942-4143-AC08-6240A3D6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0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D52A5-B23E-4BCE-A40C-9FFEA4806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945A1-9662-4FC8-AAB3-DDE8EDE9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405E-9E8A-4F79-AB9B-972FB35C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5E36-427C-4E96-BEE2-E1930A0C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AA75-4495-45A7-9E95-FF84B82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18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DCB2-7D1A-4ED5-AE80-A673782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B08F-2823-45C3-8E9F-2D230047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D758-913F-4BFA-A0C5-249776E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7329-5188-4147-86FD-9CBA848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31A4-04FB-413A-BA22-18D09C8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3D6F-9E8C-4722-80ED-3F8F6C58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0916-D0F9-4E8C-AE2F-33727398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E0DB-BF0A-4119-A046-26FEC6F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B93-11A9-4F7B-B171-6F585D47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691E-31C0-4287-B017-3374A53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821A-4528-43A9-B741-872A6406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D82C-B60E-447D-B903-C112379CA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48EF6-C5A1-48DD-840F-2478F8A9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9239-EEF3-46A8-A8C5-D504C79A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42CB-CD8A-4D1E-B4CC-92DDCB2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8FA3-C3F5-476A-8F29-D2232B9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4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4C74-C54C-453E-AB64-43E037F4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7088-C893-41DF-8273-9706DD8D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69C8E-212C-40FD-BAF7-71DA55CE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EC76-9AE7-4B7D-900E-0B91B32EC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9488-01B3-48B3-9F00-EA817DB9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1D8E4-745B-4921-A02E-18048B3F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B2E26-C3D2-461B-BD7A-251064A2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6005B-E114-43B8-97F6-74F272DC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5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9974-4663-4752-9ADB-83847068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A607-BDDE-40BD-BC59-6246825B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FBE6E-EE30-414E-B303-C911243F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C598E-7EA9-4DBB-B17C-0073B6FA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1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BBDB2-7B70-42A9-BF06-2F783D68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FAA59-445B-44AD-8EEE-B43731D3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6E545-D0D9-4525-B3BB-67D97E5E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2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5C52-9A9A-4132-97D8-0E10651C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F2AF-8677-4DFC-BF0E-AC048A58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3854-CE9F-41C6-8987-428BB15C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1B786-B389-4F5D-B54A-0A6D31B2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7AE2-13D6-4CB1-BE5F-4A09CA18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434B-068E-4928-9B4A-FA16040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1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BC64-D415-448B-94FA-8EE312D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D733-0787-45B9-A747-94D53861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52071-7FCF-4724-9AF5-937296BE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D28C-446E-493F-8460-C0C5DB92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01B5-85CC-4EFC-9B76-87A3F52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A090-A6E8-4A27-AA46-378059D9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3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FB37C-3DF2-4987-981C-90FD5EF6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BA5C-3E44-499B-B1DC-0348A9E5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BDD0-BD11-40CC-B37F-9B8E3553C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BEB-5869-4548-B5EB-1F13C3876A2C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99F8-4330-424D-BAEC-F5335F67E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E0FB-43B3-4938-8EE6-A0684F9A4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F8DF-A39B-4AA8-84E5-6E08C95E1B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5184-3B90-4E62-8891-2A6BAD14B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F9A55-F7BF-44B9-9C76-575795A7D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2375D78-329B-46E7-AE30-CD7C182A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7999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</cp:revision>
  <dcterms:created xsi:type="dcterms:W3CDTF">2021-02-03T09:08:06Z</dcterms:created>
  <dcterms:modified xsi:type="dcterms:W3CDTF">2021-02-03T09:08:22Z</dcterms:modified>
</cp:coreProperties>
</file>