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E2E6-03B6-4ED6-B3FF-825891B7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375F0-163C-44AC-AFF4-1582BF1BD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9F0FF-01C8-46D0-9FCA-524839CE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017-3D42-46CB-89B6-608A4A24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6AAD-4A17-433F-9668-E3D7873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66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FB2F-321F-4197-9311-6DE89EB7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2C56A-2988-4B18-BE37-A59E0D4A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FF93-2A38-4D95-B4BC-8F407785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9583-BE3D-4DD1-A230-12BE98E9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9470-E923-44F7-A42B-B8939116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81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73F97-0B44-4B89-9243-12A7013B6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864F9-1440-4F2F-9A42-6FEA5A38D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4CA3-D5DB-4DA2-BEA0-633AA341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64A9-117D-4EC0-BA6D-7A9812F8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7E34-06D2-40FF-80DE-4E73870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77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FB7F-5DE5-4FE1-B58F-DE198FAE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3D61-F3A5-4882-9152-745C019C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60D9-3339-407E-8C6C-2F5680CE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B671-AD90-4E68-8BD4-34608510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C9EA-3F2B-491A-B3D9-CAC1E80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75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71C9-1E70-4B8C-9BFF-A8F36D9A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48C31-037E-4D53-B0A0-9A4AFF76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93E5-D9E3-493B-B3E4-0F3D3249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62BD-E253-4A2E-919F-BD987E37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93DD-C0FE-4A6C-8F73-42DE41AB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8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B8F4-31D3-4EE6-AE64-23BFBBB3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479A-C5C3-4E17-8BC4-40628491B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68567-058F-4E37-861A-76032340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93825-0689-4A7A-9EF0-CEDE2EA3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30832-B8CE-48C7-A81D-D1C07112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477C-953F-4773-B3C6-64D4A6EA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2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441-03CC-40BC-B907-141818A0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6693-66B3-4EB0-8816-47ED2B999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8A8D6-3826-46A4-8DE8-2C589122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D92D9-B041-4581-A268-2C293D0D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BCA66-B8C3-4C48-A729-99333EDE7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1B2C2-2F55-462A-BB25-CDC67D9F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07EB6-F389-413C-B39C-FE7FC591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E2B79-2F0A-42EE-966A-728CEB2D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43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ED13-02E3-4686-B6B2-5DA553F7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E831F-1F61-4028-B82E-55AF4AC0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78FCD-E436-4313-9180-DA4A0D10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AD97-DCA1-4630-98B2-10EA6675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34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E4BA3-6DAE-4EA4-BB4D-58B25945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09050-4102-44FB-9378-3575D2D6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F0B4C-1746-4E96-BA9F-1CC92471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42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4A6D-61A4-4723-A1C4-3C8D50B7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29C4-8BAE-4AD6-AF2A-E700E4B9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DDFFE-6115-4D85-9314-EA11B563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317D-6656-4771-98DF-78735223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6198-800F-4DAF-BE3D-B39EE40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7F7-3764-49BA-ADEA-13F398A6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0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B2F0-0BBA-4F88-BCBF-192066D7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707F6-97FC-4F75-9F11-4374D143D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C01E-BE59-415C-8DC3-0359CC60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8E323-3353-41F8-BDBA-C8F4A874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1B5C3-6A7B-42DB-B7BD-364B22D6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DDE3-3113-45E3-83C1-4CA9C08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BC3F-4717-408E-A57E-C1F2CC95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DF8-F3FE-472F-AED5-D24559A7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6C96-40BA-4247-9771-F763A63B9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FE692-17B2-4461-A05C-708D434F69CE}" type="datetimeFigureOut">
              <a:rPr lang="en-CA" smtClean="0"/>
              <a:t>2021-02-03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F842-EC21-463B-9C25-42A9F0674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ADE5-FB39-4673-B22D-AA1160FB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7B5A-43B4-4F9D-B9E6-218A3670E6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2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2E57-03E8-42BF-9EED-7EEFB3D51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74D4-9588-4C7F-9C31-1FEC2AFA6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F78AFB8-5D82-4317-83A0-24884971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142999"/>
            <a:ext cx="6857999" cy="914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1</cp:revision>
  <dcterms:created xsi:type="dcterms:W3CDTF">2021-02-03T09:08:35Z</dcterms:created>
  <dcterms:modified xsi:type="dcterms:W3CDTF">2021-02-03T09:08:44Z</dcterms:modified>
</cp:coreProperties>
</file>