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7"/>
  </p:notesMasterIdLst>
  <p:sldIdLst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F97B-2796-46B9-9DE8-1F166CE39952}" v="1" dt="2021-02-04T09:10:00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 Hong Cheung" userId="93770ea5-7e51-4abf-bb49-331f76e5b77e" providerId="ADAL" clId="{3439F97B-2796-46B9-9DE8-1F166CE39952}"/>
    <pc:docChg chg="custSel modSld">
      <pc:chgData name="Chun Hong Cheung" userId="93770ea5-7e51-4abf-bb49-331f76e5b77e" providerId="ADAL" clId="{3439F97B-2796-46B9-9DE8-1F166CE39952}" dt="2021-02-04T09:10:06.197" v="5" actId="14100"/>
      <pc:docMkLst>
        <pc:docMk/>
      </pc:docMkLst>
      <pc:sldChg chg="addSp delSp modSp mod">
        <pc:chgData name="Chun Hong Cheung" userId="93770ea5-7e51-4abf-bb49-331f76e5b77e" providerId="ADAL" clId="{3439F97B-2796-46B9-9DE8-1F166CE39952}" dt="2021-02-04T09:10:06.197" v="5" actId="14100"/>
        <pc:sldMkLst>
          <pc:docMk/>
          <pc:sldMk cId="4025185055" sldId="269"/>
        </pc:sldMkLst>
        <pc:picChg chg="add mod">
          <ac:chgData name="Chun Hong Cheung" userId="93770ea5-7e51-4abf-bb49-331f76e5b77e" providerId="ADAL" clId="{3439F97B-2796-46B9-9DE8-1F166CE39952}" dt="2021-02-04T09:10:06.197" v="5" actId="14100"/>
          <ac:picMkLst>
            <pc:docMk/>
            <pc:sldMk cId="4025185055" sldId="269"/>
            <ac:picMk id="4" creationId="{CA2176A2-76FD-474D-9511-1C3A77A37DC3}"/>
          </ac:picMkLst>
        </pc:picChg>
        <pc:picChg chg="del">
          <ac:chgData name="Chun Hong Cheung" userId="93770ea5-7e51-4abf-bb49-331f76e5b77e" providerId="ADAL" clId="{3439F97B-2796-46B9-9DE8-1F166CE39952}" dt="2021-02-04T09:09:34.176" v="0" actId="478"/>
          <ac:picMkLst>
            <pc:docMk/>
            <pc:sldMk cId="4025185055" sldId="269"/>
            <ac:picMk id="8" creationId="{955D8F8B-4E0B-4374-97E7-70F08E05F282}"/>
          </ac:picMkLst>
        </pc:picChg>
      </pc:sldChg>
    </pc:docChg>
  </pc:docChgLst>
  <pc:docChgLst>
    <pc:chgData name="Chun Hong Cheung" userId="93770ea5-7e51-4abf-bb49-331f76e5b77e" providerId="ADAL" clId="{E61F30B8-6778-481E-BB5F-69983566BC66}"/>
    <pc:docChg chg="undo custSel modSld">
      <pc:chgData name="Chun Hong Cheung" userId="93770ea5-7e51-4abf-bb49-331f76e5b77e" providerId="ADAL" clId="{E61F30B8-6778-481E-BB5F-69983566BC66}" dt="2021-02-03T09:01:37.170" v="40" actId="1076"/>
      <pc:docMkLst>
        <pc:docMk/>
      </pc:docMkLst>
      <pc:sldChg chg="addSp delSp modSp mod">
        <pc:chgData name="Chun Hong Cheung" userId="93770ea5-7e51-4abf-bb49-331f76e5b77e" providerId="ADAL" clId="{E61F30B8-6778-481E-BB5F-69983566BC66}" dt="2021-02-03T09:01:24.265" v="34" actId="1076"/>
        <pc:sldMkLst>
          <pc:docMk/>
          <pc:sldMk cId="4025185055" sldId="269"/>
        </pc:sldMkLst>
        <pc:spChg chg="del">
          <ac:chgData name="Chun Hong Cheung" userId="93770ea5-7e51-4abf-bb49-331f76e5b77e" providerId="ADAL" clId="{E61F30B8-6778-481E-BB5F-69983566BC66}" dt="2021-02-03T09:00:23.131" v="18" actId="478"/>
          <ac:spMkLst>
            <pc:docMk/>
            <pc:sldMk cId="4025185055" sldId="269"/>
            <ac:spMk id="6" creationId="{D0E48B47-0DAD-456C-848E-44A94F2F9FBA}"/>
          </ac:spMkLst>
        </pc:spChg>
        <pc:picChg chg="add del mod">
          <ac:chgData name="Chun Hong Cheung" userId="93770ea5-7e51-4abf-bb49-331f76e5b77e" providerId="ADAL" clId="{E61F30B8-6778-481E-BB5F-69983566BC66}" dt="2021-02-03T09:01:11.138" v="29" actId="478"/>
          <ac:picMkLst>
            <pc:docMk/>
            <pc:sldMk cId="4025185055" sldId="269"/>
            <ac:picMk id="4" creationId="{BABBB6BB-B524-4516-BCCC-B487EE36EB23}"/>
          </ac:picMkLst>
        </pc:picChg>
        <pc:picChg chg="add del">
          <ac:chgData name="Chun Hong Cheung" userId="93770ea5-7e51-4abf-bb49-331f76e5b77e" providerId="ADAL" clId="{E61F30B8-6778-481E-BB5F-69983566BC66}" dt="2021-02-03T09:00:21.331" v="17" actId="478"/>
          <ac:picMkLst>
            <pc:docMk/>
            <pc:sldMk cId="4025185055" sldId="269"/>
            <ac:picMk id="5" creationId="{F64AC3CD-1328-415A-B204-EEA3F73A9CB1}"/>
          </ac:picMkLst>
        </pc:picChg>
        <pc:picChg chg="add mod">
          <ac:chgData name="Chun Hong Cheung" userId="93770ea5-7e51-4abf-bb49-331f76e5b77e" providerId="ADAL" clId="{E61F30B8-6778-481E-BB5F-69983566BC66}" dt="2021-02-03T09:01:24.265" v="34" actId="1076"/>
          <ac:picMkLst>
            <pc:docMk/>
            <pc:sldMk cId="4025185055" sldId="269"/>
            <ac:picMk id="8" creationId="{955D8F8B-4E0B-4374-97E7-70F08E05F282}"/>
          </ac:picMkLst>
        </pc:picChg>
        <pc:picChg chg="del">
          <ac:chgData name="Chun Hong Cheung" userId="93770ea5-7e51-4abf-bb49-331f76e5b77e" providerId="ADAL" clId="{E61F30B8-6778-481E-BB5F-69983566BC66}" dt="2021-02-03T08:55:26.122" v="0" actId="478"/>
          <ac:picMkLst>
            <pc:docMk/>
            <pc:sldMk cId="4025185055" sldId="269"/>
            <ac:picMk id="10" creationId="{48BF7668-9755-446C-92C9-35C8B5D4978E}"/>
          </ac:picMkLst>
        </pc:picChg>
        <pc:picChg chg="add del mod">
          <ac:chgData name="Chun Hong Cheung" userId="93770ea5-7e51-4abf-bb49-331f76e5b77e" providerId="ADAL" clId="{E61F30B8-6778-481E-BB5F-69983566BC66}" dt="2021-02-03T09:00:10.268" v="14" actId="478"/>
          <ac:picMkLst>
            <pc:docMk/>
            <pc:sldMk cId="4025185055" sldId="269"/>
            <ac:picMk id="12" creationId="{652F4617-D6C5-4FB1-AEE5-2E89262925A9}"/>
          </ac:picMkLst>
        </pc:picChg>
      </pc:sldChg>
      <pc:sldChg chg="addSp delSp modSp mod">
        <pc:chgData name="Chun Hong Cheung" userId="93770ea5-7e51-4abf-bb49-331f76e5b77e" providerId="ADAL" clId="{E61F30B8-6778-481E-BB5F-69983566BC66}" dt="2021-02-03T09:01:37.170" v="40" actId="1076"/>
        <pc:sldMkLst>
          <pc:docMk/>
          <pc:sldMk cId="3251704103" sldId="270"/>
        </pc:sldMkLst>
        <pc:spChg chg="del mod">
          <ac:chgData name="Chun Hong Cheung" userId="93770ea5-7e51-4abf-bb49-331f76e5b77e" providerId="ADAL" clId="{E61F30B8-6778-481E-BB5F-69983566BC66}" dt="2021-02-03T09:00:30.122" v="23" actId="478"/>
          <ac:spMkLst>
            <pc:docMk/>
            <pc:sldMk cId="3251704103" sldId="270"/>
            <ac:spMk id="6" creationId="{D0E48B47-0DAD-456C-848E-44A94F2F9FBA}"/>
          </ac:spMkLst>
        </pc:spChg>
        <pc:picChg chg="add mod">
          <ac:chgData name="Chun Hong Cheung" userId="93770ea5-7e51-4abf-bb49-331f76e5b77e" providerId="ADAL" clId="{E61F30B8-6778-481E-BB5F-69983566BC66}" dt="2021-02-03T09:01:37.170" v="40" actId="1076"/>
          <ac:picMkLst>
            <pc:docMk/>
            <pc:sldMk cId="3251704103" sldId="270"/>
            <ac:picMk id="4" creationId="{486387BB-EBA5-4B93-B925-902AE4063C2B}"/>
          </ac:picMkLst>
        </pc:picChg>
        <pc:picChg chg="del mod">
          <ac:chgData name="Chun Hong Cheung" userId="93770ea5-7e51-4abf-bb49-331f76e5b77e" providerId="ADAL" clId="{E61F30B8-6778-481E-BB5F-69983566BC66}" dt="2021-02-03T09:00:28.402" v="21" actId="478"/>
          <ac:picMkLst>
            <pc:docMk/>
            <pc:sldMk cId="3251704103" sldId="270"/>
            <ac:picMk id="5" creationId="{F64AC3CD-1328-415A-B204-EEA3F73A9CB1}"/>
          </ac:picMkLst>
        </pc:picChg>
        <pc:picChg chg="del">
          <ac:chgData name="Chun Hong Cheung" userId="93770ea5-7e51-4abf-bb49-331f76e5b77e" providerId="ADAL" clId="{E61F30B8-6778-481E-BB5F-69983566BC66}" dt="2021-02-03T08:55:50.539" v="7" actId="478"/>
          <ac:picMkLst>
            <pc:docMk/>
            <pc:sldMk cId="3251704103" sldId="270"/>
            <ac:picMk id="9" creationId="{5FFC41DD-3E77-4B6F-9380-4BCD9CA63792}"/>
          </ac:picMkLst>
        </pc:picChg>
        <pc:picChg chg="add del mod">
          <ac:chgData name="Chun Hong Cheung" userId="93770ea5-7e51-4abf-bb49-331f76e5b77e" providerId="ADAL" clId="{E61F30B8-6778-481E-BB5F-69983566BC66}" dt="2021-02-03T09:00:26.314" v="19" actId="478"/>
          <ac:picMkLst>
            <pc:docMk/>
            <pc:sldMk cId="3251704103" sldId="270"/>
            <ac:picMk id="11" creationId="{D80F09E4-D1F0-4949-A7D6-D55499F81D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2E5755-BE71-42AB-90F6-2F0E564E55A6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20DED0-842D-4236-8DE2-847A33CFA49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74AE70-3B2E-4296-B975-61046C05197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623127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Sit Dolor Amet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picture containing letter&#10;&#10;Description automatically generated">
            <a:extLst>
              <a:ext uri="{FF2B5EF4-FFF2-40B4-BE49-F238E27FC236}">
                <a16:creationId xmlns:a16="http://schemas.microsoft.com/office/drawing/2014/main" id="{CA2176A2-76FD-474D-9511-1C3A77A3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75066" y="-1467199"/>
            <a:ext cx="6857999" cy="9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623127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Sit Dolor Amet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86387BB-EBA5-4B93-B925-902AE406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34830" y="-1434257"/>
            <a:ext cx="6857999" cy="97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8D249-1983-451D-8451-059C0BA5C7BA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</cp:revision>
  <dcterms:created xsi:type="dcterms:W3CDTF">2021-02-03T08:50:49Z</dcterms:created>
  <dcterms:modified xsi:type="dcterms:W3CDTF">2021-02-04T09:10:27Z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