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3935-4C7D-4FBB-9267-13D05AEB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08A0-A327-46BB-BA61-93A8C58A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FB5AD-60F4-4351-AEDF-2AB3D6A5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3FAC-78AF-4AA9-AA74-85BCF8F4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E47F-D848-4B4B-9769-706950E6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75E-7275-441F-8F81-C71C38A3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BFE3-6874-473B-97E4-D0D425F7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DD14-8F2E-4672-BCFA-AF635DE1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72D6-D9AD-4AEA-B6D9-F736EC7F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4178-F0CF-4402-92B3-484C9E5A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85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7B5EB-1599-4766-BC8B-E54439307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5EB8-70BD-466D-A149-003678EDF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8880-6DA5-4AD6-AF08-93B949C5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A432-73DD-4B6F-B9CF-9962D94E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4B0-5136-4763-A2C2-C476F268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11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28F5-2ECB-4392-9B28-5B4CB2C0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218D-9D2E-4FB7-99F0-EA5D5383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3670-1882-43C2-A3F1-D46427F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7CD7-1501-4ADF-B5CA-8871B887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09484-0DD4-484F-913F-00FF379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7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490D-DD19-4739-B8C6-344B945F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35F39-9E5A-44F5-9202-6CF68C58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9824-082C-4D80-96AC-F589C7F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21A8A-B7E1-4D10-B242-9B0ECEBF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FE686-336E-4CB5-BE9D-38AC9DD3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02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3E4C-79FD-47AC-B774-CD8BF04B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BF2F-12FD-4C9D-81F6-2D98A10F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057DC-560C-44B6-8B93-D5CB0807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C7CF-02CD-4036-BA1C-F9754063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B373B-CF0E-4942-A778-5729EBA0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7737-1AFF-4916-9FD8-15D201D5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5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EC4A-7BD4-4330-A606-55E1F7BB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C223-5B83-49C7-BDA6-0C2A0929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BECE-90ED-43A0-8C2F-084137E10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A04DE-678E-442A-96CE-1AFB252C2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7AFE-2899-4B95-90ED-B35CFCD6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237EF-ADF1-4D43-ACB8-481922FC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22A6B-CCC5-460D-A2DF-A0B5AAD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AE207-8B95-450D-A572-A20E9C15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616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6D31-E047-4DEC-872C-D3A2176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5E3E-8155-4A81-A99D-21CA6CF9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7D7F2-3B40-4E83-884E-2C5D67F2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D73E5-69F8-4D13-A0EE-1607701F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78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001B4-60AE-4816-A91C-556F728A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07B86-9CC7-4878-8268-CF730FA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0590E-9EA0-4450-BAE6-AA7170D2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3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69C-0E08-4396-92D0-2E6EB23B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AEE6-3E55-4FD1-AC95-506E8866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66DD8-D778-4E6C-8F58-43936CD3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FB10-C057-4B41-B6C6-661D43D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852A-09B4-4268-93DB-50A815F3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E8AC5-D721-4217-8786-92E1A471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065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2C6B-1416-4E66-B173-97CFAD8B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D8379-CB13-468F-8B58-60C672546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5F401-72AB-4A77-96F4-36BDAD257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94E31-7A69-47F7-89D8-F3FA1CB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557A5-0766-4766-91EA-72648902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4CB98-A4D9-44D0-8727-05C5A9F4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68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EF56E-6320-4797-8A38-15976F8D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3FD6-FD18-4C4E-BCEB-D42A9F91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54A7-E77D-4F72-953D-B389E05DC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814C-EA8D-41D4-806C-EBBD01AF9E1A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9D18-8335-4C84-A806-DDD5C07A3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D1C7-AE62-4090-B4BF-13A04634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0B21-EF4B-42C9-9F52-857B04B53B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22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0B0-883D-43CB-BEAD-0F1554A2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44" y="247650"/>
            <a:ext cx="3578441" cy="10874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Main Page</a:t>
            </a:r>
            <a:endParaRPr lang="en-CA" sz="4800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6B80B56-B766-4FBD-9527-A0EBBCC80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315" y="223236"/>
            <a:ext cx="4232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50B0-883D-43CB-BEAD-0F1554A29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67" y="283160"/>
            <a:ext cx="3998307" cy="108743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Request Page</a:t>
            </a:r>
            <a:endParaRPr lang="en-CA" sz="48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648270B-E3FE-490E-B09D-F6EF8CAD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74" y="283160"/>
            <a:ext cx="4123070" cy="6428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DF568C-3C7C-44DA-8800-10A716DE0056}"/>
              </a:ext>
            </a:extLst>
          </p:cNvPr>
          <p:cNvSpPr txBox="1"/>
          <p:nvPr/>
        </p:nvSpPr>
        <p:spPr>
          <a:xfrm>
            <a:off x="5255210" y="1358376"/>
            <a:ext cx="21145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Please reserve a spot at the restaurant.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33191-6005-4659-BF40-A5200D083BC0}"/>
              </a:ext>
            </a:extLst>
          </p:cNvPr>
          <p:cNvSpPr/>
          <p:nvPr/>
        </p:nvSpPr>
        <p:spPr>
          <a:xfrm>
            <a:off x="4509856" y="4820575"/>
            <a:ext cx="2405849" cy="29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 Reservation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3D4C77-9EEB-4145-BEFE-BA280BE1E293}"/>
              </a:ext>
            </a:extLst>
          </p:cNvPr>
          <p:cNvCxnSpPr/>
          <p:nvPr/>
        </p:nvCxnSpPr>
        <p:spPr>
          <a:xfrm>
            <a:off x="5255210" y="1820041"/>
            <a:ext cx="21145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967B22-6E7C-49B6-91E8-7390E95360D8}"/>
              </a:ext>
            </a:extLst>
          </p:cNvPr>
          <p:cNvSpPr/>
          <p:nvPr/>
        </p:nvSpPr>
        <p:spPr>
          <a:xfrm>
            <a:off x="5128334" y="1960054"/>
            <a:ext cx="967666" cy="4793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Ok!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892B09F-CAFD-4809-A99B-DB72B876E3A4}"/>
              </a:ext>
            </a:extLst>
          </p:cNvPr>
          <p:cNvSpPr/>
          <p:nvPr/>
        </p:nvSpPr>
        <p:spPr>
          <a:xfrm rot="16200000">
            <a:off x="4980373" y="2142477"/>
            <a:ext cx="147961" cy="14204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58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Main Page</vt:lpstr>
      <vt:lpstr>Request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 Page</dc:title>
  <dc:creator>Eric Cheung</dc:creator>
  <cp:lastModifiedBy>Eric Cheung</cp:lastModifiedBy>
  <cp:revision>3</cp:revision>
  <dcterms:created xsi:type="dcterms:W3CDTF">2021-03-15T18:42:54Z</dcterms:created>
  <dcterms:modified xsi:type="dcterms:W3CDTF">2021-03-15T18:59:58Z</dcterms:modified>
</cp:coreProperties>
</file>