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522" r:id="rId2"/>
    <p:sldId id="675" r:id="rId3"/>
    <p:sldId id="679" r:id="rId4"/>
    <p:sldId id="682" r:id="rId5"/>
    <p:sldId id="683" r:id="rId6"/>
    <p:sldId id="681" r:id="rId7"/>
    <p:sldId id="686" r:id="rId8"/>
    <p:sldId id="687" r:id="rId9"/>
    <p:sldId id="688" r:id="rId10"/>
    <p:sldId id="689" r:id="rId11"/>
    <p:sldId id="690" r:id="rId12"/>
    <p:sldId id="691" r:id="rId13"/>
    <p:sldId id="692" r:id="rId14"/>
    <p:sldId id="693" r:id="rId15"/>
    <p:sldId id="694" r:id="rId16"/>
    <p:sldId id="695" r:id="rId17"/>
    <p:sldId id="696" r:id="rId18"/>
    <p:sldId id="697" r:id="rId19"/>
    <p:sldId id="698" r:id="rId20"/>
    <p:sldId id="699" r:id="rId21"/>
    <p:sldId id="700" r:id="rId22"/>
    <p:sldId id="701" r:id="rId23"/>
    <p:sldId id="702" r:id="rId24"/>
    <p:sldId id="703" r:id="rId25"/>
    <p:sldId id="704" r:id="rId26"/>
  </p:sldIdLst>
  <p:sldSz cx="9144000" cy="6858000" type="screen4x3"/>
  <p:notesSz cx="6734175" cy="98663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FF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7" autoAdjust="0"/>
    <p:restoredTop sz="94590" autoAdjust="0"/>
  </p:normalViewPr>
  <p:slideViewPr>
    <p:cSldViewPr showGuides="1">
      <p:cViewPr varScale="1">
        <p:scale>
          <a:sx n="87" d="100"/>
          <a:sy n="87" d="100"/>
        </p:scale>
        <p:origin x="72" y="115"/>
      </p:cViewPr>
      <p:guideLst>
        <p:guide orient="horz" pos="34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8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393E924A-72CB-4360-84D8-159B0D718F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2800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79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7EEB1B5F-E12C-4C4B-A315-91A2EE1646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9672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71550" y="1844675"/>
            <a:ext cx="7129463" cy="1143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296025" cy="1752600"/>
          </a:xfrm>
        </p:spPr>
        <p:txBody>
          <a:bodyPr/>
          <a:lstStyle>
            <a:lvl1pPr marL="0" indent="0" algn="ctr">
              <a:buFontTx/>
              <a:buNone/>
              <a:defRPr sz="4000">
                <a:solidFill>
                  <a:schemeClr val="folHlink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5575" cy="863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268413"/>
            <a:ext cx="3811587" cy="5184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3811588" cy="5184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3" cy="900115"/>
          </a:xfrm>
        </p:spPr>
        <p:txBody>
          <a:bodyPr/>
          <a:lstStyle>
            <a:lvl1pPr>
              <a:defRPr sz="3200"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268723"/>
            <a:ext cx="8641103" cy="5220667"/>
          </a:xfrm>
        </p:spPr>
        <p:txBody>
          <a:bodyPr/>
          <a:lstStyle>
            <a:lvl1pPr marL="0" indent="0">
              <a:buFontTx/>
              <a:buNone/>
              <a:defRPr sz="20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607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88586"/>
            <a:ext cx="7740989" cy="648082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108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612078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985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612078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612078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50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431471" y="188586"/>
            <a:ext cx="8281058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43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471" y="1268723"/>
            <a:ext cx="8281058" cy="522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3" r:id="rId3"/>
    <p:sldLayoutId id="2147483671" r:id="rId4"/>
    <p:sldLayoutId id="2147483672" r:id="rId5"/>
    <p:sldLayoutId id="2147483675" r:id="rId6"/>
    <p:sldLayoutId id="2147483674" r:id="rId7"/>
    <p:sldLayoutId id="2147483667" r:id="rId8"/>
    <p:sldLayoutId id="2147483668" r:id="rId9"/>
    <p:sldLayoutId id="2147483669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Section </a:t>
            </a:r>
            <a:r>
              <a:rPr lang="en-US" altLang="zh-TW" dirty="0" smtClean="0"/>
              <a:t>7.6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5400" dirty="0" smtClean="0"/>
              <a:t>Heap Sort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71138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37548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52138" y="4149092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72000" y="2888931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0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700840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52368" y="3248977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92322" y="1988816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77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59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52651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72460" y="3248977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92322" y="1988816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77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64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65764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2046" y="2888931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92092" y="1988816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5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79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61656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2888931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92092" y="1988816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5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19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2102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2888931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92092" y="1988816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5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2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12470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4149092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92092" y="1988816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5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98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28369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4149092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92092" y="1988816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5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90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57864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4149092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92092" y="1988816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5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147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21156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52138" y="1988816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92207" y="1088701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26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45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8"/>
            <a:ext cx="8280000" cy="558071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541338" algn="l"/>
                <a:tab pos="1074738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541338" algn="l"/>
                <a:tab pos="1074738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541338" algn="l"/>
                <a:tab pos="1074738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Adjust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binary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tree with root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to satisfy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the heap property. The left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and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0000" algn="l"/>
                <a:tab pos="540000" algn="l"/>
                <a:tab pos="10764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zh-TW" altLang="en-US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subtrees of root already satisfy the heap property. No node index is </a:t>
            </a:r>
            <a:r>
              <a:rPr lang="en-US" altLang="zh-TW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endParaRPr lang="zh-TW" altLang="zh-TW" kern="1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541338" algn="l"/>
                <a:tab pos="1074738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541338" algn="l"/>
                <a:tab pos="1074738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find proper place for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541338" algn="l"/>
                <a:tab pos="1074738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541338" algn="l"/>
                <a:tab pos="1074738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is max child of its parent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541338" algn="l"/>
                <a:tab pos="1074738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break; 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may be inserted as parent of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endParaRPr lang="zh-TW" altLang="zh-TW" i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541338" algn="l"/>
                <a:tab pos="1074738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move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record up the tree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541338" algn="l"/>
                <a:tab pos="1074738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541338" algn="l"/>
                <a:tab pos="1074738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541338" algn="l"/>
                <a:tab pos="10747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>
              <a:spcAft>
                <a:spcPts val="0"/>
              </a:spcAft>
              <a:tabLst>
                <a:tab pos="541338" algn="l"/>
                <a:tab pos="1074738" algn="l"/>
              </a:tabLst>
            </a:pPr>
            <a:endParaRPr lang="en-US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  <a:tabLst>
                <a:tab pos="541338" algn="l"/>
                <a:tab pos="1074738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Program 7.13: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Adjusting a max heap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5488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93427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52368" y="1988816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92207" y="1088701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26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17270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52368" y="1988816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92207" y="1088701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26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1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09177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52368" y="3248977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92207" y="1088701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26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58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49580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72460" y="3248977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92207" y="1088701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26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15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42480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72460" y="3248977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92207" y="1088701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26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37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2314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72460" y="3248977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92207" y="1088701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26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74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 smtClean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</a:t>
            </a: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 smtClean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 smtClean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chemeClr val="bg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648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61063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4149092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12184" y="2888931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19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52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68322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4149092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12184" y="2888931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19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60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30599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4149092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12184" y="2888931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19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90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04175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2046" y="4149092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72000" y="2888931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70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85161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52138" y="4149092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72000" y="2888931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26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368609"/>
            <a:ext cx="4860621" cy="6120782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root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err="1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i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endParaRPr lang="en-US" altLang="zh-TW" sz="16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/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&gt;=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1;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[1], 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1])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Adjust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1, </a:t>
            </a:r>
            <a:r>
              <a:rPr lang="en-US" altLang="zh-TW" i="1" kern="1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6192207" y="1268724"/>
            <a:ext cx="900109" cy="90011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7092322" y="1268724"/>
            <a:ext cx="900116" cy="90011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472115" y="2168844"/>
            <a:ext cx="720098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92213" y="2168844"/>
            <a:ext cx="720085" cy="90011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112068" y="3068964"/>
            <a:ext cx="360049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72118" y="3068964"/>
            <a:ext cx="360043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552253" y="3068964"/>
            <a:ext cx="360056" cy="90010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32864" y="2168839"/>
            <a:ext cx="359573" cy="900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992438" y="2168838"/>
            <a:ext cx="360046" cy="9001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912299" y="108870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01218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7812414" y="19888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5292092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732276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7452368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172460" y="28889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32046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652138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372230" y="378904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18000" anchor="ctr"/>
          <a:lstStyle/>
          <a:p>
            <a:pPr algn="ctr"/>
            <a:r>
              <a: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24135"/>
              </p:ext>
            </p:extLst>
          </p:nvPr>
        </p:nvGraphicFramePr>
        <p:xfrm>
          <a:off x="4932046" y="5049207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000" marR="0" marT="0" marB="18000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1218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912299" y="7286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81241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92092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32276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5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452368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6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172460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7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932046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8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9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6192207" y="3429000"/>
            <a:ext cx="54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lang="en-US" altLang="zh-TW" sz="2000" dirty="0" smtClean="0">
                <a:solidFill>
                  <a:srgbClr val="0000FF"/>
                </a:solidFill>
              </a:rPr>
              <a:t>10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52138" y="4149092"/>
            <a:ext cx="359931" cy="360000"/>
          </a:xfrm>
          <a:prstGeom prst="rect">
            <a:avLst/>
          </a:prstGeom>
        </p:spPr>
        <p:txBody>
          <a:bodyPr wrap="none" lIns="36000" tIns="0" rIns="0" bIns="36000" anchor="t" anchorCtr="1">
            <a:noAutofit/>
          </a:bodyPr>
          <a:lstStyle/>
          <a:p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j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72000" y="2888931"/>
            <a:ext cx="720000" cy="360000"/>
          </a:xfrm>
          <a:prstGeom prst="rect">
            <a:avLst/>
          </a:prstGeom>
        </p:spPr>
        <p:txBody>
          <a:bodyPr wrap="none" tIns="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ea typeface="新細明體"/>
                <a:cs typeface="Times New Roman" panose="02020603050405020304" pitchFamily="18" charset="0"/>
              </a:rPr>
              <a:t>root</a:t>
            </a:r>
            <a:endParaRPr lang="zh-TW" altLang="en-US" sz="20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172460" y="4149092"/>
            <a:ext cx="360046" cy="360046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3600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12414" y="4149092"/>
            <a:ext cx="359931" cy="360000"/>
          </a:xfrm>
          <a:prstGeom prst="rect">
            <a:avLst/>
          </a:prstGeom>
        </p:spPr>
        <p:txBody>
          <a:bodyPr wrap="none" lIns="36000" tIns="0" rIns="90000" bIns="36000" anchor="t" anchorCtr="0">
            <a:noAutofit/>
          </a:bodyPr>
          <a:lstStyle/>
          <a:p>
            <a:pPr algn="r"/>
            <a:r>
              <a:rPr lang="en-US" altLang="zh-TW" sz="2000" i="1" kern="0" dirty="0" smtClean="0">
                <a:solidFill>
                  <a:srgbClr val="FF0000"/>
                </a:solidFill>
                <a:latin typeface="+mn-lt"/>
                <a:ea typeface="新細明體"/>
                <a:cs typeface="Courier New" panose="02070309020205020404" pitchFamily="49" charset="0"/>
              </a:rPr>
              <a:t>e</a:t>
            </a:r>
            <a:endParaRPr lang="zh-TW" altLang="en-US" sz="20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167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6384</TotalTime>
  <Words>4414</Words>
  <Application>Microsoft Office PowerPoint</Application>
  <PresentationFormat>如螢幕大小 (4:3)</PresentationFormat>
  <Paragraphs>1489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新細明體</vt:lpstr>
      <vt:lpstr>標楷體</vt:lpstr>
      <vt:lpstr>Cambria Math</vt:lpstr>
      <vt:lpstr>Courier New</vt:lpstr>
      <vt:lpstr>Lucida Console</vt:lpstr>
      <vt:lpstr>Symbol</vt:lpstr>
      <vt:lpstr>Times New Roman</vt:lpstr>
      <vt:lpstr>Blends</vt:lpstr>
      <vt:lpstr>Section 7.6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 Tseng-Kuei</dc:creator>
  <cp:lastModifiedBy>james</cp:lastModifiedBy>
  <cp:revision>471</cp:revision>
  <dcterms:created xsi:type="dcterms:W3CDTF">2001-09-06T13:56:50Z</dcterms:created>
  <dcterms:modified xsi:type="dcterms:W3CDTF">2020-09-24T14:42:22Z</dcterms:modified>
</cp:coreProperties>
</file>