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302" r:id="rId3"/>
    <p:sldId id="256" r:id="rId4"/>
    <p:sldId id="257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9" r:id="rId21"/>
    <p:sldId id="273" r:id="rId22"/>
    <p:sldId id="274" r:id="rId23"/>
    <p:sldId id="280" r:id="rId24"/>
    <p:sldId id="275" r:id="rId25"/>
    <p:sldId id="276" r:id="rId26"/>
    <p:sldId id="277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0" r:id="rId39"/>
    <p:sldId id="292" r:id="rId40"/>
    <p:sldId id="293" r:id="rId41"/>
    <p:sldId id="295" r:id="rId42"/>
    <p:sldId id="296" r:id="rId43"/>
    <p:sldId id="297" r:id="rId44"/>
    <p:sldId id="299" r:id="rId45"/>
    <p:sldId id="300" r:id="rId46"/>
    <p:sldId id="301" r:id="rId47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DF9C4-F04E-4246-B860-9C62C7937049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1E244-60C7-498B-A6A6-0BF4926D27F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D5CB-207A-4AF0-B27B-8C52BAD5B17F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4EB0-1D46-4350-B96C-55884CB4C633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DD7-F65A-418F-B2E7-FD64EA63FE7C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4613-4153-4611-9CC1-A5207AD88F76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D11-E20C-4DA6-A6CD-6DB37BEE4BDB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AD80-BD9E-46DD-A2F6-4D27C9BA40BD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C14-3C59-44FC-8912-E0E575628200}" type="datetime1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98E5-F97D-4590-884A-46398E8AAA47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71D4-1957-4CB6-AA3F-F1D5D04033FB}" type="datetime1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CB2-BFE6-444B-B760-D510E8A4B6AD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5D49-2D51-41B7-9C66-A39AF272519F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2544-9D2B-4D83-9501-2A22D2DA2B0D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COMP2396B Tutorial </a:t>
            </a:r>
            <a:r>
              <a:rPr lang="en-US" altLang="en-GB" dirty="0"/>
              <a:t>5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Answer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87440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1458254" y="1714995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/>
          <p:cNvSpPr/>
          <p:nvPr/>
        </p:nvSpPr>
        <p:spPr>
          <a:xfrm>
            <a:off x="822245" y="948906"/>
            <a:ext cx="7053672" cy="715992"/>
          </a:xfrm>
          <a:custGeom>
            <a:avLst/>
            <a:gdLst>
              <a:gd name="connsiteX0" fmla="*/ 6889770 w 7053672"/>
              <a:gd name="connsiteY0" fmla="*/ 0 h 715992"/>
              <a:gd name="connsiteX1" fmla="*/ 7045046 w 7053672"/>
              <a:gd name="connsiteY1" fmla="*/ 43132 h 715992"/>
              <a:gd name="connsiteX2" fmla="*/ 7053672 w 7053672"/>
              <a:gd name="connsiteY2" fmla="*/ 86264 h 715992"/>
              <a:gd name="connsiteX3" fmla="*/ 7036419 w 7053672"/>
              <a:gd name="connsiteY3" fmla="*/ 146649 h 715992"/>
              <a:gd name="connsiteX4" fmla="*/ 6958781 w 7053672"/>
              <a:gd name="connsiteY4" fmla="*/ 198407 h 715992"/>
              <a:gd name="connsiteX5" fmla="*/ 6147898 w 7053672"/>
              <a:gd name="connsiteY5" fmla="*/ 207034 h 715992"/>
              <a:gd name="connsiteX6" fmla="*/ 6070261 w 7053672"/>
              <a:gd name="connsiteY6" fmla="*/ 224286 h 715992"/>
              <a:gd name="connsiteX7" fmla="*/ 5751083 w 7053672"/>
              <a:gd name="connsiteY7" fmla="*/ 241539 h 715992"/>
              <a:gd name="connsiteX8" fmla="*/ 5656193 w 7053672"/>
              <a:gd name="connsiteY8" fmla="*/ 250166 h 715992"/>
              <a:gd name="connsiteX9" fmla="*/ 5526797 w 7053672"/>
              <a:gd name="connsiteY9" fmla="*/ 258792 h 715992"/>
              <a:gd name="connsiteX10" fmla="*/ 5259378 w 7053672"/>
              <a:gd name="connsiteY10" fmla="*/ 284671 h 715992"/>
              <a:gd name="connsiteX11" fmla="*/ 4957453 w 7053672"/>
              <a:gd name="connsiteY11" fmla="*/ 319177 h 715992"/>
              <a:gd name="connsiteX12" fmla="*/ 4672781 w 7053672"/>
              <a:gd name="connsiteY12" fmla="*/ 353683 h 715992"/>
              <a:gd name="connsiteX13" fmla="*/ 4232834 w 7053672"/>
              <a:gd name="connsiteY13" fmla="*/ 414068 h 715992"/>
              <a:gd name="connsiteX14" fmla="*/ 3844646 w 7053672"/>
              <a:gd name="connsiteY14" fmla="*/ 448573 h 715992"/>
              <a:gd name="connsiteX15" fmla="*/ 3465083 w 7053672"/>
              <a:gd name="connsiteY15" fmla="*/ 465826 h 715992"/>
              <a:gd name="connsiteX16" fmla="*/ 3318434 w 7053672"/>
              <a:gd name="connsiteY16" fmla="*/ 474452 h 715992"/>
              <a:gd name="connsiteX17" fmla="*/ 2533430 w 7053672"/>
              <a:gd name="connsiteY17" fmla="*/ 500332 h 715992"/>
              <a:gd name="connsiteX18" fmla="*/ 2343649 w 7053672"/>
              <a:gd name="connsiteY18" fmla="*/ 517585 h 715992"/>
              <a:gd name="connsiteX19" fmla="*/ 2222880 w 7053672"/>
              <a:gd name="connsiteY19" fmla="*/ 534837 h 715992"/>
              <a:gd name="connsiteX20" fmla="*/ 1826064 w 7053672"/>
              <a:gd name="connsiteY20" fmla="*/ 543464 h 715992"/>
              <a:gd name="connsiteX21" fmla="*/ 1135951 w 7053672"/>
              <a:gd name="connsiteY21" fmla="*/ 560717 h 715992"/>
              <a:gd name="connsiteX22" fmla="*/ 1032434 w 7053672"/>
              <a:gd name="connsiteY22" fmla="*/ 569343 h 715992"/>
              <a:gd name="connsiteX23" fmla="*/ 661498 w 7053672"/>
              <a:gd name="connsiteY23" fmla="*/ 577969 h 715992"/>
              <a:gd name="connsiteX24" fmla="*/ 532102 w 7053672"/>
              <a:gd name="connsiteY24" fmla="*/ 569343 h 715992"/>
              <a:gd name="connsiteX25" fmla="*/ 281936 w 7053672"/>
              <a:gd name="connsiteY25" fmla="*/ 543464 h 715992"/>
              <a:gd name="connsiteX26" fmla="*/ 74902 w 7053672"/>
              <a:gd name="connsiteY26" fmla="*/ 560717 h 715992"/>
              <a:gd name="connsiteX27" fmla="*/ 5891 w 7053672"/>
              <a:gd name="connsiteY27" fmla="*/ 586596 h 715992"/>
              <a:gd name="connsiteX28" fmla="*/ 14517 w 7053672"/>
              <a:gd name="connsiteY28" fmla="*/ 655607 h 715992"/>
              <a:gd name="connsiteX29" fmla="*/ 109408 w 7053672"/>
              <a:gd name="connsiteY29" fmla="*/ 707366 h 715992"/>
              <a:gd name="connsiteX30" fmla="*/ 152540 w 7053672"/>
              <a:gd name="connsiteY30" fmla="*/ 715992 h 715992"/>
              <a:gd name="connsiteX31" fmla="*/ 402706 w 7053672"/>
              <a:gd name="connsiteY31" fmla="*/ 707366 h 7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53672" h="715992">
                <a:moveTo>
                  <a:pt x="6889770" y="0"/>
                </a:moveTo>
                <a:cubicBezTo>
                  <a:pt x="6949871" y="7512"/>
                  <a:pt x="7021799" y="-18861"/>
                  <a:pt x="7045046" y="43132"/>
                </a:cubicBezTo>
                <a:cubicBezTo>
                  <a:pt x="7050194" y="56861"/>
                  <a:pt x="7050797" y="71887"/>
                  <a:pt x="7053672" y="86264"/>
                </a:cubicBezTo>
                <a:cubicBezTo>
                  <a:pt x="7047921" y="106392"/>
                  <a:pt x="7046443" y="128271"/>
                  <a:pt x="7036419" y="146649"/>
                </a:cubicBezTo>
                <a:cubicBezTo>
                  <a:pt x="7024516" y="168471"/>
                  <a:pt x="6985074" y="197610"/>
                  <a:pt x="6958781" y="198407"/>
                </a:cubicBezTo>
                <a:cubicBezTo>
                  <a:pt x="6688595" y="206595"/>
                  <a:pt x="6418192" y="204158"/>
                  <a:pt x="6147898" y="207034"/>
                </a:cubicBezTo>
                <a:cubicBezTo>
                  <a:pt x="6122019" y="212785"/>
                  <a:pt x="6096447" y="220151"/>
                  <a:pt x="6070261" y="224286"/>
                </a:cubicBezTo>
                <a:cubicBezTo>
                  <a:pt x="5985035" y="237743"/>
                  <a:pt x="5802251" y="239644"/>
                  <a:pt x="5751083" y="241539"/>
                </a:cubicBezTo>
                <a:lnTo>
                  <a:pt x="5656193" y="250166"/>
                </a:lnTo>
                <a:cubicBezTo>
                  <a:pt x="5613093" y="253481"/>
                  <a:pt x="5569810" y="254491"/>
                  <a:pt x="5526797" y="258792"/>
                </a:cubicBezTo>
                <a:cubicBezTo>
                  <a:pt x="5196071" y="291864"/>
                  <a:pt x="5605705" y="263027"/>
                  <a:pt x="5259378" y="284671"/>
                </a:cubicBezTo>
                <a:cubicBezTo>
                  <a:pt x="4880260" y="332061"/>
                  <a:pt x="5388536" y="269436"/>
                  <a:pt x="4957453" y="319177"/>
                </a:cubicBezTo>
                <a:cubicBezTo>
                  <a:pt x="4862498" y="330133"/>
                  <a:pt x="4767197" y="338775"/>
                  <a:pt x="4672781" y="353683"/>
                </a:cubicBezTo>
                <a:cubicBezTo>
                  <a:pt x="4511052" y="379219"/>
                  <a:pt x="4406554" y="397524"/>
                  <a:pt x="4232834" y="414068"/>
                </a:cubicBezTo>
                <a:lnTo>
                  <a:pt x="3844646" y="448573"/>
                </a:lnTo>
                <a:cubicBezTo>
                  <a:pt x="3748550" y="455125"/>
                  <a:pt x="3555214" y="461430"/>
                  <a:pt x="3465083" y="465826"/>
                </a:cubicBezTo>
                <a:cubicBezTo>
                  <a:pt x="3416174" y="468212"/>
                  <a:pt x="3367317" y="471577"/>
                  <a:pt x="3318434" y="474452"/>
                </a:cubicBezTo>
                <a:cubicBezTo>
                  <a:pt x="2976035" y="527129"/>
                  <a:pt x="3294867" y="483411"/>
                  <a:pt x="2533430" y="500332"/>
                </a:cubicBezTo>
                <a:cubicBezTo>
                  <a:pt x="2514957" y="500743"/>
                  <a:pt x="2369354" y="514372"/>
                  <a:pt x="2343649" y="517585"/>
                </a:cubicBezTo>
                <a:cubicBezTo>
                  <a:pt x="2303298" y="522629"/>
                  <a:pt x="2263494" y="532806"/>
                  <a:pt x="2222880" y="534837"/>
                </a:cubicBezTo>
                <a:cubicBezTo>
                  <a:pt x="2090742" y="541444"/>
                  <a:pt x="1958336" y="540588"/>
                  <a:pt x="1826064" y="543464"/>
                </a:cubicBezTo>
                <a:cubicBezTo>
                  <a:pt x="1444805" y="565890"/>
                  <a:pt x="1927232" y="539616"/>
                  <a:pt x="1135951" y="560717"/>
                </a:cubicBezTo>
                <a:cubicBezTo>
                  <a:pt x="1101338" y="561640"/>
                  <a:pt x="1067036" y="568085"/>
                  <a:pt x="1032434" y="569343"/>
                </a:cubicBezTo>
                <a:cubicBezTo>
                  <a:pt x="908837" y="573837"/>
                  <a:pt x="785143" y="575094"/>
                  <a:pt x="661498" y="577969"/>
                </a:cubicBezTo>
                <a:lnTo>
                  <a:pt x="532102" y="569343"/>
                </a:lnTo>
                <a:cubicBezTo>
                  <a:pt x="445322" y="561905"/>
                  <a:pt x="366712" y="552883"/>
                  <a:pt x="281936" y="543464"/>
                </a:cubicBezTo>
                <a:cubicBezTo>
                  <a:pt x="212925" y="549215"/>
                  <a:pt x="143322" y="550026"/>
                  <a:pt x="74902" y="560717"/>
                </a:cubicBezTo>
                <a:cubicBezTo>
                  <a:pt x="50629" y="564510"/>
                  <a:pt x="19081" y="565869"/>
                  <a:pt x="5891" y="586596"/>
                </a:cubicBezTo>
                <a:cubicBezTo>
                  <a:pt x="-6555" y="606154"/>
                  <a:pt x="2836" y="635582"/>
                  <a:pt x="14517" y="655607"/>
                </a:cubicBezTo>
                <a:cubicBezTo>
                  <a:pt x="25369" y="674211"/>
                  <a:pt x="87194" y="700702"/>
                  <a:pt x="109408" y="707366"/>
                </a:cubicBezTo>
                <a:cubicBezTo>
                  <a:pt x="123452" y="711579"/>
                  <a:pt x="138163" y="713117"/>
                  <a:pt x="152540" y="715992"/>
                </a:cubicBezTo>
                <a:cubicBezTo>
                  <a:pt x="350915" y="706074"/>
                  <a:pt x="267487" y="707366"/>
                  <a:pt x="402706" y="70736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/>
          <p:cNvSpPr/>
          <p:nvPr/>
        </p:nvSpPr>
        <p:spPr>
          <a:xfrm>
            <a:off x="1181819" y="1009291"/>
            <a:ext cx="2294626" cy="785003"/>
          </a:xfrm>
          <a:custGeom>
            <a:avLst/>
            <a:gdLst>
              <a:gd name="connsiteX0" fmla="*/ 1570007 w 2294626"/>
              <a:gd name="connsiteY0" fmla="*/ 785003 h 785003"/>
              <a:gd name="connsiteX1" fmla="*/ 1751162 w 2294626"/>
              <a:gd name="connsiteY1" fmla="*/ 776377 h 785003"/>
              <a:gd name="connsiteX2" fmla="*/ 1811547 w 2294626"/>
              <a:gd name="connsiteY2" fmla="*/ 759124 h 785003"/>
              <a:gd name="connsiteX3" fmla="*/ 1846053 w 2294626"/>
              <a:gd name="connsiteY3" fmla="*/ 750498 h 785003"/>
              <a:gd name="connsiteX4" fmla="*/ 1949570 w 2294626"/>
              <a:gd name="connsiteY4" fmla="*/ 707366 h 785003"/>
              <a:gd name="connsiteX5" fmla="*/ 2061713 w 2294626"/>
              <a:gd name="connsiteY5" fmla="*/ 672860 h 785003"/>
              <a:gd name="connsiteX6" fmla="*/ 2104845 w 2294626"/>
              <a:gd name="connsiteY6" fmla="*/ 664234 h 785003"/>
              <a:gd name="connsiteX7" fmla="*/ 2147977 w 2294626"/>
              <a:gd name="connsiteY7" fmla="*/ 638354 h 785003"/>
              <a:gd name="connsiteX8" fmla="*/ 2182483 w 2294626"/>
              <a:gd name="connsiteY8" fmla="*/ 603849 h 785003"/>
              <a:gd name="connsiteX9" fmla="*/ 2234241 w 2294626"/>
              <a:gd name="connsiteY9" fmla="*/ 560717 h 785003"/>
              <a:gd name="connsiteX10" fmla="*/ 2268747 w 2294626"/>
              <a:gd name="connsiteY10" fmla="*/ 500332 h 785003"/>
              <a:gd name="connsiteX11" fmla="*/ 2294626 w 2294626"/>
              <a:gd name="connsiteY11" fmla="*/ 396815 h 785003"/>
              <a:gd name="connsiteX12" fmla="*/ 2286000 w 2294626"/>
              <a:gd name="connsiteY12" fmla="*/ 258792 h 785003"/>
              <a:gd name="connsiteX13" fmla="*/ 2260121 w 2294626"/>
              <a:gd name="connsiteY13" fmla="*/ 198407 h 785003"/>
              <a:gd name="connsiteX14" fmla="*/ 2182483 w 2294626"/>
              <a:gd name="connsiteY14" fmla="*/ 103517 h 785003"/>
              <a:gd name="connsiteX15" fmla="*/ 2122098 w 2294626"/>
              <a:gd name="connsiteY15" fmla="*/ 69011 h 785003"/>
              <a:gd name="connsiteX16" fmla="*/ 2053087 w 2294626"/>
              <a:gd name="connsiteY16" fmla="*/ 43132 h 785003"/>
              <a:gd name="connsiteX17" fmla="*/ 1932317 w 2294626"/>
              <a:gd name="connsiteY17" fmla="*/ 25879 h 785003"/>
              <a:gd name="connsiteX18" fmla="*/ 1751162 w 2294626"/>
              <a:gd name="connsiteY18" fmla="*/ 0 h 785003"/>
              <a:gd name="connsiteX19" fmla="*/ 1561381 w 2294626"/>
              <a:gd name="connsiteY19" fmla="*/ 17252 h 785003"/>
              <a:gd name="connsiteX20" fmla="*/ 1380226 w 2294626"/>
              <a:gd name="connsiteY20" fmla="*/ 25879 h 785003"/>
              <a:gd name="connsiteX21" fmla="*/ 974785 w 2294626"/>
              <a:gd name="connsiteY21" fmla="*/ 51758 h 785003"/>
              <a:gd name="connsiteX22" fmla="*/ 293298 w 2294626"/>
              <a:gd name="connsiteY22" fmla="*/ 43132 h 785003"/>
              <a:gd name="connsiteX23" fmla="*/ 232913 w 2294626"/>
              <a:gd name="connsiteY23" fmla="*/ 34505 h 785003"/>
              <a:gd name="connsiteX24" fmla="*/ 8626 w 2294626"/>
              <a:gd name="connsiteY24" fmla="*/ 60384 h 785003"/>
              <a:gd name="connsiteX25" fmla="*/ 0 w 2294626"/>
              <a:gd name="connsiteY25" fmla="*/ 94890 h 785003"/>
              <a:gd name="connsiteX26" fmla="*/ 8626 w 2294626"/>
              <a:gd name="connsiteY26" fmla="*/ 138022 h 785003"/>
              <a:gd name="connsiteX27" fmla="*/ 43132 w 2294626"/>
              <a:gd name="connsiteY27" fmla="*/ 163901 h 785003"/>
              <a:gd name="connsiteX28" fmla="*/ 155275 w 2294626"/>
              <a:gd name="connsiteY28" fmla="*/ 172528 h 78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4626" h="785003">
                <a:moveTo>
                  <a:pt x="1570007" y="785003"/>
                </a:moveTo>
                <a:cubicBezTo>
                  <a:pt x="1630392" y="782128"/>
                  <a:pt x="1690901" y="781198"/>
                  <a:pt x="1751162" y="776377"/>
                </a:cubicBezTo>
                <a:cubicBezTo>
                  <a:pt x="1769898" y="774878"/>
                  <a:pt x="1793281" y="764343"/>
                  <a:pt x="1811547" y="759124"/>
                </a:cubicBezTo>
                <a:cubicBezTo>
                  <a:pt x="1822947" y="755867"/>
                  <a:pt x="1834952" y="754661"/>
                  <a:pt x="1846053" y="750498"/>
                </a:cubicBezTo>
                <a:cubicBezTo>
                  <a:pt x="1881054" y="737373"/>
                  <a:pt x="1914107" y="719187"/>
                  <a:pt x="1949570" y="707366"/>
                </a:cubicBezTo>
                <a:cubicBezTo>
                  <a:pt x="1992194" y="693158"/>
                  <a:pt x="2017216" y="683984"/>
                  <a:pt x="2061713" y="672860"/>
                </a:cubicBezTo>
                <a:cubicBezTo>
                  <a:pt x="2075937" y="669304"/>
                  <a:pt x="2090468" y="667109"/>
                  <a:pt x="2104845" y="664234"/>
                </a:cubicBezTo>
                <a:cubicBezTo>
                  <a:pt x="2119222" y="655607"/>
                  <a:pt x="2134742" y="648648"/>
                  <a:pt x="2147977" y="638354"/>
                </a:cubicBezTo>
                <a:cubicBezTo>
                  <a:pt x="2160817" y="628368"/>
                  <a:pt x="2170392" y="614730"/>
                  <a:pt x="2182483" y="603849"/>
                </a:cubicBezTo>
                <a:cubicBezTo>
                  <a:pt x="2199176" y="588825"/>
                  <a:pt x="2216988" y="575094"/>
                  <a:pt x="2234241" y="560717"/>
                </a:cubicBezTo>
                <a:cubicBezTo>
                  <a:pt x="2245743" y="540589"/>
                  <a:pt x="2259032" y="521381"/>
                  <a:pt x="2268747" y="500332"/>
                </a:cubicBezTo>
                <a:cubicBezTo>
                  <a:pt x="2286578" y="461698"/>
                  <a:pt x="2287774" y="437931"/>
                  <a:pt x="2294626" y="396815"/>
                </a:cubicBezTo>
                <a:cubicBezTo>
                  <a:pt x="2291751" y="350807"/>
                  <a:pt x="2293898" y="304208"/>
                  <a:pt x="2286000" y="258792"/>
                </a:cubicBezTo>
                <a:cubicBezTo>
                  <a:pt x="2282248" y="237217"/>
                  <a:pt x="2270503" y="217688"/>
                  <a:pt x="2260121" y="198407"/>
                </a:cubicBezTo>
                <a:cubicBezTo>
                  <a:pt x="2242415" y="165525"/>
                  <a:pt x="2212743" y="126212"/>
                  <a:pt x="2182483" y="103517"/>
                </a:cubicBezTo>
                <a:cubicBezTo>
                  <a:pt x="2163937" y="89607"/>
                  <a:pt x="2143106" y="78815"/>
                  <a:pt x="2122098" y="69011"/>
                </a:cubicBezTo>
                <a:cubicBezTo>
                  <a:pt x="2099835" y="58622"/>
                  <a:pt x="2077044" y="48577"/>
                  <a:pt x="2053087" y="43132"/>
                </a:cubicBezTo>
                <a:cubicBezTo>
                  <a:pt x="2013433" y="34120"/>
                  <a:pt x="1972429" y="32564"/>
                  <a:pt x="1932317" y="25879"/>
                </a:cubicBezTo>
                <a:cubicBezTo>
                  <a:pt x="1763253" y="-2299"/>
                  <a:pt x="1931205" y="16367"/>
                  <a:pt x="1751162" y="0"/>
                </a:cubicBezTo>
                <a:cubicBezTo>
                  <a:pt x="1687902" y="5751"/>
                  <a:pt x="1624748" y="12831"/>
                  <a:pt x="1561381" y="17252"/>
                </a:cubicBezTo>
                <a:cubicBezTo>
                  <a:pt x="1501074" y="21459"/>
                  <a:pt x="1440510" y="21358"/>
                  <a:pt x="1380226" y="25879"/>
                </a:cubicBezTo>
                <a:cubicBezTo>
                  <a:pt x="948247" y="58278"/>
                  <a:pt x="1546864" y="31328"/>
                  <a:pt x="974785" y="51758"/>
                </a:cubicBezTo>
                <a:lnTo>
                  <a:pt x="293298" y="43132"/>
                </a:lnTo>
                <a:cubicBezTo>
                  <a:pt x="272971" y="42659"/>
                  <a:pt x="253208" y="33275"/>
                  <a:pt x="232913" y="34505"/>
                </a:cubicBezTo>
                <a:cubicBezTo>
                  <a:pt x="157792" y="39058"/>
                  <a:pt x="83388" y="51758"/>
                  <a:pt x="8626" y="60384"/>
                </a:cubicBezTo>
                <a:cubicBezTo>
                  <a:pt x="5751" y="71886"/>
                  <a:pt x="0" y="83034"/>
                  <a:pt x="0" y="94890"/>
                </a:cubicBezTo>
                <a:cubicBezTo>
                  <a:pt x="0" y="109552"/>
                  <a:pt x="855" y="125589"/>
                  <a:pt x="8626" y="138022"/>
                </a:cubicBezTo>
                <a:cubicBezTo>
                  <a:pt x="16246" y="150214"/>
                  <a:pt x="29240" y="160196"/>
                  <a:pt x="43132" y="163901"/>
                </a:cubicBezTo>
                <a:cubicBezTo>
                  <a:pt x="77436" y="173049"/>
                  <a:pt x="118269" y="172528"/>
                  <a:pt x="155275" y="17252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87440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1458254" y="1714995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>
            <a:off x="1458254" y="127943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peech Bubble: Rectangle 2"/>
          <p:cNvSpPr/>
          <p:nvPr/>
        </p:nvSpPr>
        <p:spPr>
          <a:xfrm>
            <a:off x="3294769" y="555855"/>
            <a:ext cx="328326" cy="394616"/>
          </a:xfrm>
          <a:prstGeom prst="wedgeRectCallout">
            <a:avLst>
              <a:gd name="adj1" fmla="val -59035"/>
              <a:gd name="adj2" fmla="val 132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Freeform: Shape 12"/>
          <p:cNvSpPr/>
          <p:nvPr/>
        </p:nvSpPr>
        <p:spPr>
          <a:xfrm>
            <a:off x="822245" y="948906"/>
            <a:ext cx="7053672" cy="715992"/>
          </a:xfrm>
          <a:custGeom>
            <a:avLst/>
            <a:gdLst>
              <a:gd name="connsiteX0" fmla="*/ 6889770 w 7053672"/>
              <a:gd name="connsiteY0" fmla="*/ 0 h 715992"/>
              <a:gd name="connsiteX1" fmla="*/ 7045046 w 7053672"/>
              <a:gd name="connsiteY1" fmla="*/ 43132 h 715992"/>
              <a:gd name="connsiteX2" fmla="*/ 7053672 w 7053672"/>
              <a:gd name="connsiteY2" fmla="*/ 86264 h 715992"/>
              <a:gd name="connsiteX3" fmla="*/ 7036419 w 7053672"/>
              <a:gd name="connsiteY3" fmla="*/ 146649 h 715992"/>
              <a:gd name="connsiteX4" fmla="*/ 6958781 w 7053672"/>
              <a:gd name="connsiteY4" fmla="*/ 198407 h 715992"/>
              <a:gd name="connsiteX5" fmla="*/ 6147898 w 7053672"/>
              <a:gd name="connsiteY5" fmla="*/ 207034 h 715992"/>
              <a:gd name="connsiteX6" fmla="*/ 6070261 w 7053672"/>
              <a:gd name="connsiteY6" fmla="*/ 224286 h 715992"/>
              <a:gd name="connsiteX7" fmla="*/ 5751083 w 7053672"/>
              <a:gd name="connsiteY7" fmla="*/ 241539 h 715992"/>
              <a:gd name="connsiteX8" fmla="*/ 5656193 w 7053672"/>
              <a:gd name="connsiteY8" fmla="*/ 250166 h 715992"/>
              <a:gd name="connsiteX9" fmla="*/ 5526797 w 7053672"/>
              <a:gd name="connsiteY9" fmla="*/ 258792 h 715992"/>
              <a:gd name="connsiteX10" fmla="*/ 5259378 w 7053672"/>
              <a:gd name="connsiteY10" fmla="*/ 284671 h 715992"/>
              <a:gd name="connsiteX11" fmla="*/ 4957453 w 7053672"/>
              <a:gd name="connsiteY11" fmla="*/ 319177 h 715992"/>
              <a:gd name="connsiteX12" fmla="*/ 4672781 w 7053672"/>
              <a:gd name="connsiteY12" fmla="*/ 353683 h 715992"/>
              <a:gd name="connsiteX13" fmla="*/ 4232834 w 7053672"/>
              <a:gd name="connsiteY13" fmla="*/ 414068 h 715992"/>
              <a:gd name="connsiteX14" fmla="*/ 3844646 w 7053672"/>
              <a:gd name="connsiteY14" fmla="*/ 448573 h 715992"/>
              <a:gd name="connsiteX15" fmla="*/ 3465083 w 7053672"/>
              <a:gd name="connsiteY15" fmla="*/ 465826 h 715992"/>
              <a:gd name="connsiteX16" fmla="*/ 3318434 w 7053672"/>
              <a:gd name="connsiteY16" fmla="*/ 474452 h 715992"/>
              <a:gd name="connsiteX17" fmla="*/ 2533430 w 7053672"/>
              <a:gd name="connsiteY17" fmla="*/ 500332 h 715992"/>
              <a:gd name="connsiteX18" fmla="*/ 2343649 w 7053672"/>
              <a:gd name="connsiteY18" fmla="*/ 517585 h 715992"/>
              <a:gd name="connsiteX19" fmla="*/ 2222880 w 7053672"/>
              <a:gd name="connsiteY19" fmla="*/ 534837 h 715992"/>
              <a:gd name="connsiteX20" fmla="*/ 1826064 w 7053672"/>
              <a:gd name="connsiteY20" fmla="*/ 543464 h 715992"/>
              <a:gd name="connsiteX21" fmla="*/ 1135951 w 7053672"/>
              <a:gd name="connsiteY21" fmla="*/ 560717 h 715992"/>
              <a:gd name="connsiteX22" fmla="*/ 1032434 w 7053672"/>
              <a:gd name="connsiteY22" fmla="*/ 569343 h 715992"/>
              <a:gd name="connsiteX23" fmla="*/ 661498 w 7053672"/>
              <a:gd name="connsiteY23" fmla="*/ 577969 h 715992"/>
              <a:gd name="connsiteX24" fmla="*/ 532102 w 7053672"/>
              <a:gd name="connsiteY24" fmla="*/ 569343 h 715992"/>
              <a:gd name="connsiteX25" fmla="*/ 281936 w 7053672"/>
              <a:gd name="connsiteY25" fmla="*/ 543464 h 715992"/>
              <a:gd name="connsiteX26" fmla="*/ 74902 w 7053672"/>
              <a:gd name="connsiteY26" fmla="*/ 560717 h 715992"/>
              <a:gd name="connsiteX27" fmla="*/ 5891 w 7053672"/>
              <a:gd name="connsiteY27" fmla="*/ 586596 h 715992"/>
              <a:gd name="connsiteX28" fmla="*/ 14517 w 7053672"/>
              <a:gd name="connsiteY28" fmla="*/ 655607 h 715992"/>
              <a:gd name="connsiteX29" fmla="*/ 109408 w 7053672"/>
              <a:gd name="connsiteY29" fmla="*/ 707366 h 715992"/>
              <a:gd name="connsiteX30" fmla="*/ 152540 w 7053672"/>
              <a:gd name="connsiteY30" fmla="*/ 715992 h 715992"/>
              <a:gd name="connsiteX31" fmla="*/ 402706 w 7053672"/>
              <a:gd name="connsiteY31" fmla="*/ 707366 h 7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53672" h="715992">
                <a:moveTo>
                  <a:pt x="6889770" y="0"/>
                </a:moveTo>
                <a:cubicBezTo>
                  <a:pt x="6949871" y="7512"/>
                  <a:pt x="7021799" y="-18861"/>
                  <a:pt x="7045046" y="43132"/>
                </a:cubicBezTo>
                <a:cubicBezTo>
                  <a:pt x="7050194" y="56861"/>
                  <a:pt x="7050797" y="71887"/>
                  <a:pt x="7053672" y="86264"/>
                </a:cubicBezTo>
                <a:cubicBezTo>
                  <a:pt x="7047921" y="106392"/>
                  <a:pt x="7046443" y="128271"/>
                  <a:pt x="7036419" y="146649"/>
                </a:cubicBezTo>
                <a:cubicBezTo>
                  <a:pt x="7024516" y="168471"/>
                  <a:pt x="6985074" y="197610"/>
                  <a:pt x="6958781" y="198407"/>
                </a:cubicBezTo>
                <a:cubicBezTo>
                  <a:pt x="6688595" y="206595"/>
                  <a:pt x="6418192" y="204158"/>
                  <a:pt x="6147898" y="207034"/>
                </a:cubicBezTo>
                <a:cubicBezTo>
                  <a:pt x="6122019" y="212785"/>
                  <a:pt x="6096447" y="220151"/>
                  <a:pt x="6070261" y="224286"/>
                </a:cubicBezTo>
                <a:cubicBezTo>
                  <a:pt x="5985035" y="237743"/>
                  <a:pt x="5802251" y="239644"/>
                  <a:pt x="5751083" y="241539"/>
                </a:cubicBezTo>
                <a:lnTo>
                  <a:pt x="5656193" y="250166"/>
                </a:lnTo>
                <a:cubicBezTo>
                  <a:pt x="5613093" y="253481"/>
                  <a:pt x="5569810" y="254491"/>
                  <a:pt x="5526797" y="258792"/>
                </a:cubicBezTo>
                <a:cubicBezTo>
                  <a:pt x="5196071" y="291864"/>
                  <a:pt x="5605705" y="263027"/>
                  <a:pt x="5259378" y="284671"/>
                </a:cubicBezTo>
                <a:cubicBezTo>
                  <a:pt x="4880260" y="332061"/>
                  <a:pt x="5388536" y="269436"/>
                  <a:pt x="4957453" y="319177"/>
                </a:cubicBezTo>
                <a:cubicBezTo>
                  <a:pt x="4862498" y="330133"/>
                  <a:pt x="4767197" y="338775"/>
                  <a:pt x="4672781" y="353683"/>
                </a:cubicBezTo>
                <a:cubicBezTo>
                  <a:pt x="4511052" y="379219"/>
                  <a:pt x="4406554" y="397524"/>
                  <a:pt x="4232834" y="414068"/>
                </a:cubicBezTo>
                <a:lnTo>
                  <a:pt x="3844646" y="448573"/>
                </a:lnTo>
                <a:cubicBezTo>
                  <a:pt x="3748550" y="455125"/>
                  <a:pt x="3555214" y="461430"/>
                  <a:pt x="3465083" y="465826"/>
                </a:cubicBezTo>
                <a:cubicBezTo>
                  <a:pt x="3416174" y="468212"/>
                  <a:pt x="3367317" y="471577"/>
                  <a:pt x="3318434" y="474452"/>
                </a:cubicBezTo>
                <a:cubicBezTo>
                  <a:pt x="2976035" y="527129"/>
                  <a:pt x="3294867" y="483411"/>
                  <a:pt x="2533430" y="500332"/>
                </a:cubicBezTo>
                <a:cubicBezTo>
                  <a:pt x="2514957" y="500743"/>
                  <a:pt x="2369354" y="514372"/>
                  <a:pt x="2343649" y="517585"/>
                </a:cubicBezTo>
                <a:cubicBezTo>
                  <a:pt x="2303298" y="522629"/>
                  <a:pt x="2263494" y="532806"/>
                  <a:pt x="2222880" y="534837"/>
                </a:cubicBezTo>
                <a:cubicBezTo>
                  <a:pt x="2090742" y="541444"/>
                  <a:pt x="1958336" y="540588"/>
                  <a:pt x="1826064" y="543464"/>
                </a:cubicBezTo>
                <a:cubicBezTo>
                  <a:pt x="1444805" y="565890"/>
                  <a:pt x="1927232" y="539616"/>
                  <a:pt x="1135951" y="560717"/>
                </a:cubicBezTo>
                <a:cubicBezTo>
                  <a:pt x="1101338" y="561640"/>
                  <a:pt x="1067036" y="568085"/>
                  <a:pt x="1032434" y="569343"/>
                </a:cubicBezTo>
                <a:cubicBezTo>
                  <a:pt x="908837" y="573837"/>
                  <a:pt x="785143" y="575094"/>
                  <a:pt x="661498" y="577969"/>
                </a:cubicBezTo>
                <a:lnTo>
                  <a:pt x="532102" y="569343"/>
                </a:lnTo>
                <a:cubicBezTo>
                  <a:pt x="445322" y="561905"/>
                  <a:pt x="366712" y="552883"/>
                  <a:pt x="281936" y="543464"/>
                </a:cubicBezTo>
                <a:cubicBezTo>
                  <a:pt x="212925" y="549215"/>
                  <a:pt x="143322" y="550026"/>
                  <a:pt x="74902" y="560717"/>
                </a:cubicBezTo>
                <a:cubicBezTo>
                  <a:pt x="50629" y="564510"/>
                  <a:pt x="19081" y="565869"/>
                  <a:pt x="5891" y="586596"/>
                </a:cubicBezTo>
                <a:cubicBezTo>
                  <a:pt x="-6555" y="606154"/>
                  <a:pt x="2836" y="635582"/>
                  <a:pt x="14517" y="655607"/>
                </a:cubicBezTo>
                <a:cubicBezTo>
                  <a:pt x="25369" y="674211"/>
                  <a:pt x="87194" y="700702"/>
                  <a:pt x="109408" y="707366"/>
                </a:cubicBezTo>
                <a:cubicBezTo>
                  <a:pt x="123452" y="711579"/>
                  <a:pt x="138163" y="713117"/>
                  <a:pt x="152540" y="715992"/>
                </a:cubicBezTo>
                <a:cubicBezTo>
                  <a:pt x="350915" y="706074"/>
                  <a:pt x="267487" y="707366"/>
                  <a:pt x="402706" y="70736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/>
          <p:cNvSpPr/>
          <p:nvPr/>
        </p:nvSpPr>
        <p:spPr>
          <a:xfrm>
            <a:off x="1181819" y="1009291"/>
            <a:ext cx="2294626" cy="785003"/>
          </a:xfrm>
          <a:custGeom>
            <a:avLst/>
            <a:gdLst>
              <a:gd name="connsiteX0" fmla="*/ 1570007 w 2294626"/>
              <a:gd name="connsiteY0" fmla="*/ 785003 h 785003"/>
              <a:gd name="connsiteX1" fmla="*/ 1751162 w 2294626"/>
              <a:gd name="connsiteY1" fmla="*/ 776377 h 785003"/>
              <a:gd name="connsiteX2" fmla="*/ 1811547 w 2294626"/>
              <a:gd name="connsiteY2" fmla="*/ 759124 h 785003"/>
              <a:gd name="connsiteX3" fmla="*/ 1846053 w 2294626"/>
              <a:gd name="connsiteY3" fmla="*/ 750498 h 785003"/>
              <a:gd name="connsiteX4" fmla="*/ 1949570 w 2294626"/>
              <a:gd name="connsiteY4" fmla="*/ 707366 h 785003"/>
              <a:gd name="connsiteX5" fmla="*/ 2061713 w 2294626"/>
              <a:gd name="connsiteY5" fmla="*/ 672860 h 785003"/>
              <a:gd name="connsiteX6" fmla="*/ 2104845 w 2294626"/>
              <a:gd name="connsiteY6" fmla="*/ 664234 h 785003"/>
              <a:gd name="connsiteX7" fmla="*/ 2147977 w 2294626"/>
              <a:gd name="connsiteY7" fmla="*/ 638354 h 785003"/>
              <a:gd name="connsiteX8" fmla="*/ 2182483 w 2294626"/>
              <a:gd name="connsiteY8" fmla="*/ 603849 h 785003"/>
              <a:gd name="connsiteX9" fmla="*/ 2234241 w 2294626"/>
              <a:gd name="connsiteY9" fmla="*/ 560717 h 785003"/>
              <a:gd name="connsiteX10" fmla="*/ 2268747 w 2294626"/>
              <a:gd name="connsiteY10" fmla="*/ 500332 h 785003"/>
              <a:gd name="connsiteX11" fmla="*/ 2294626 w 2294626"/>
              <a:gd name="connsiteY11" fmla="*/ 396815 h 785003"/>
              <a:gd name="connsiteX12" fmla="*/ 2286000 w 2294626"/>
              <a:gd name="connsiteY12" fmla="*/ 258792 h 785003"/>
              <a:gd name="connsiteX13" fmla="*/ 2260121 w 2294626"/>
              <a:gd name="connsiteY13" fmla="*/ 198407 h 785003"/>
              <a:gd name="connsiteX14" fmla="*/ 2182483 w 2294626"/>
              <a:gd name="connsiteY14" fmla="*/ 103517 h 785003"/>
              <a:gd name="connsiteX15" fmla="*/ 2122098 w 2294626"/>
              <a:gd name="connsiteY15" fmla="*/ 69011 h 785003"/>
              <a:gd name="connsiteX16" fmla="*/ 2053087 w 2294626"/>
              <a:gd name="connsiteY16" fmla="*/ 43132 h 785003"/>
              <a:gd name="connsiteX17" fmla="*/ 1932317 w 2294626"/>
              <a:gd name="connsiteY17" fmla="*/ 25879 h 785003"/>
              <a:gd name="connsiteX18" fmla="*/ 1751162 w 2294626"/>
              <a:gd name="connsiteY18" fmla="*/ 0 h 785003"/>
              <a:gd name="connsiteX19" fmla="*/ 1561381 w 2294626"/>
              <a:gd name="connsiteY19" fmla="*/ 17252 h 785003"/>
              <a:gd name="connsiteX20" fmla="*/ 1380226 w 2294626"/>
              <a:gd name="connsiteY20" fmla="*/ 25879 h 785003"/>
              <a:gd name="connsiteX21" fmla="*/ 974785 w 2294626"/>
              <a:gd name="connsiteY21" fmla="*/ 51758 h 785003"/>
              <a:gd name="connsiteX22" fmla="*/ 293298 w 2294626"/>
              <a:gd name="connsiteY22" fmla="*/ 43132 h 785003"/>
              <a:gd name="connsiteX23" fmla="*/ 232913 w 2294626"/>
              <a:gd name="connsiteY23" fmla="*/ 34505 h 785003"/>
              <a:gd name="connsiteX24" fmla="*/ 8626 w 2294626"/>
              <a:gd name="connsiteY24" fmla="*/ 60384 h 785003"/>
              <a:gd name="connsiteX25" fmla="*/ 0 w 2294626"/>
              <a:gd name="connsiteY25" fmla="*/ 94890 h 785003"/>
              <a:gd name="connsiteX26" fmla="*/ 8626 w 2294626"/>
              <a:gd name="connsiteY26" fmla="*/ 138022 h 785003"/>
              <a:gd name="connsiteX27" fmla="*/ 43132 w 2294626"/>
              <a:gd name="connsiteY27" fmla="*/ 163901 h 785003"/>
              <a:gd name="connsiteX28" fmla="*/ 155275 w 2294626"/>
              <a:gd name="connsiteY28" fmla="*/ 172528 h 78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4626" h="785003">
                <a:moveTo>
                  <a:pt x="1570007" y="785003"/>
                </a:moveTo>
                <a:cubicBezTo>
                  <a:pt x="1630392" y="782128"/>
                  <a:pt x="1690901" y="781198"/>
                  <a:pt x="1751162" y="776377"/>
                </a:cubicBezTo>
                <a:cubicBezTo>
                  <a:pt x="1769898" y="774878"/>
                  <a:pt x="1793281" y="764343"/>
                  <a:pt x="1811547" y="759124"/>
                </a:cubicBezTo>
                <a:cubicBezTo>
                  <a:pt x="1822947" y="755867"/>
                  <a:pt x="1834952" y="754661"/>
                  <a:pt x="1846053" y="750498"/>
                </a:cubicBezTo>
                <a:cubicBezTo>
                  <a:pt x="1881054" y="737373"/>
                  <a:pt x="1914107" y="719187"/>
                  <a:pt x="1949570" y="707366"/>
                </a:cubicBezTo>
                <a:cubicBezTo>
                  <a:pt x="1992194" y="693158"/>
                  <a:pt x="2017216" y="683984"/>
                  <a:pt x="2061713" y="672860"/>
                </a:cubicBezTo>
                <a:cubicBezTo>
                  <a:pt x="2075937" y="669304"/>
                  <a:pt x="2090468" y="667109"/>
                  <a:pt x="2104845" y="664234"/>
                </a:cubicBezTo>
                <a:cubicBezTo>
                  <a:pt x="2119222" y="655607"/>
                  <a:pt x="2134742" y="648648"/>
                  <a:pt x="2147977" y="638354"/>
                </a:cubicBezTo>
                <a:cubicBezTo>
                  <a:pt x="2160817" y="628368"/>
                  <a:pt x="2170392" y="614730"/>
                  <a:pt x="2182483" y="603849"/>
                </a:cubicBezTo>
                <a:cubicBezTo>
                  <a:pt x="2199176" y="588825"/>
                  <a:pt x="2216988" y="575094"/>
                  <a:pt x="2234241" y="560717"/>
                </a:cubicBezTo>
                <a:cubicBezTo>
                  <a:pt x="2245743" y="540589"/>
                  <a:pt x="2259032" y="521381"/>
                  <a:pt x="2268747" y="500332"/>
                </a:cubicBezTo>
                <a:cubicBezTo>
                  <a:pt x="2286578" y="461698"/>
                  <a:pt x="2287774" y="437931"/>
                  <a:pt x="2294626" y="396815"/>
                </a:cubicBezTo>
                <a:cubicBezTo>
                  <a:pt x="2291751" y="350807"/>
                  <a:pt x="2293898" y="304208"/>
                  <a:pt x="2286000" y="258792"/>
                </a:cubicBezTo>
                <a:cubicBezTo>
                  <a:pt x="2282248" y="237217"/>
                  <a:pt x="2270503" y="217688"/>
                  <a:pt x="2260121" y="198407"/>
                </a:cubicBezTo>
                <a:cubicBezTo>
                  <a:pt x="2242415" y="165525"/>
                  <a:pt x="2212743" y="126212"/>
                  <a:pt x="2182483" y="103517"/>
                </a:cubicBezTo>
                <a:cubicBezTo>
                  <a:pt x="2163937" y="89607"/>
                  <a:pt x="2143106" y="78815"/>
                  <a:pt x="2122098" y="69011"/>
                </a:cubicBezTo>
                <a:cubicBezTo>
                  <a:pt x="2099835" y="58622"/>
                  <a:pt x="2077044" y="48577"/>
                  <a:pt x="2053087" y="43132"/>
                </a:cubicBezTo>
                <a:cubicBezTo>
                  <a:pt x="2013433" y="34120"/>
                  <a:pt x="1972429" y="32564"/>
                  <a:pt x="1932317" y="25879"/>
                </a:cubicBezTo>
                <a:cubicBezTo>
                  <a:pt x="1763253" y="-2299"/>
                  <a:pt x="1931205" y="16367"/>
                  <a:pt x="1751162" y="0"/>
                </a:cubicBezTo>
                <a:cubicBezTo>
                  <a:pt x="1687902" y="5751"/>
                  <a:pt x="1624748" y="12831"/>
                  <a:pt x="1561381" y="17252"/>
                </a:cubicBezTo>
                <a:cubicBezTo>
                  <a:pt x="1501074" y="21459"/>
                  <a:pt x="1440510" y="21358"/>
                  <a:pt x="1380226" y="25879"/>
                </a:cubicBezTo>
                <a:cubicBezTo>
                  <a:pt x="948247" y="58278"/>
                  <a:pt x="1546864" y="31328"/>
                  <a:pt x="974785" y="51758"/>
                </a:cubicBezTo>
                <a:lnTo>
                  <a:pt x="293298" y="43132"/>
                </a:lnTo>
                <a:cubicBezTo>
                  <a:pt x="272971" y="42659"/>
                  <a:pt x="253208" y="33275"/>
                  <a:pt x="232913" y="34505"/>
                </a:cubicBezTo>
                <a:cubicBezTo>
                  <a:pt x="157792" y="39058"/>
                  <a:pt x="83388" y="51758"/>
                  <a:pt x="8626" y="60384"/>
                </a:cubicBezTo>
                <a:cubicBezTo>
                  <a:pt x="5751" y="71886"/>
                  <a:pt x="0" y="83034"/>
                  <a:pt x="0" y="94890"/>
                </a:cubicBezTo>
                <a:cubicBezTo>
                  <a:pt x="0" y="109552"/>
                  <a:pt x="855" y="125589"/>
                  <a:pt x="8626" y="138022"/>
                </a:cubicBezTo>
                <a:cubicBezTo>
                  <a:pt x="16246" y="150214"/>
                  <a:pt x="29240" y="160196"/>
                  <a:pt x="43132" y="163901"/>
                </a:cubicBezTo>
                <a:cubicBezTo>
                  <a:pt x="77436" y="173049"/>
                  <a:pt x="118269" y="172528"/>
                  <a:pt x="155275" y="17252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87440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1458254" y="1861637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peech Bubble: Rectangle 2"/>
          <p:cNvSpPr/>
          <p:nvPr/>
        </p:nvSpPr>
        <p:spPr>
          <a:xfrm>
            <a:off x="4357604" y="1104173"/>
            <a:ext cx="376077" cy="394616"/>
          </a:xfrm>
          <a:prstGeom prst="wedgeRectCallout">
            <a:avLst>
              <a:gd name="adj1" fmla="val -37728"/>
              <a:gd name="adj2" fmla="val 12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Freeform: Shape 10"/>
          <p:cNvSpPr/>
          <p:nvPr/>
        </p:nvSpPr>
        <p:spPr>
          <a:xfrm>
            <a:off x="822245" y="948906"/>
            <a:ext cx="7053672" cy="715992"/>
          </a:xfrm>
          <a:custGeom>
            <a:avLst/>
            <a:gdLst>
              <a:gd name="connsiteX0" fmla="*/ 6889770 w 7053672"/>
              <a:gd name="connsiteY0" fmla="*/ 0 h 715992"/>
              <a:gd name="connsiteX1" fmla="*/ 7045046 w 7053672"/>
              <a:gd name="connsiteY1" fmla="*/ 43132 h 715992"/>
              <a:gd name="connsiteX2" fmla="*/ 7053672 w 7053672"/>
              <a:gd name="connsiteY2" fmla="*/ 86264 h 715992"/>
              <a:gd name="connsiteX3" fmla="*/ 7036419 w 7053672"/>
              <a:gd name="connsiteY3" fmla="*/ 146649 h 715992"/>
              <a:gd name="connsiteX4" fmla="*/ 6958781 w 7053672"/>
              <a:gd name="connsiteY4" fmla="*/ 198407 h 715992"/>
              <a:gd name="connsiteX5" fmla="*/ 6147898 w 7053672"/>
              <a:gd name="connsiteY5" fmla="*/ 207034 h 715992"/>
              <a:gd name="connsiteX6" fmla="*/ 6070261 w 7053672"/>
              <a:gd name="connsiteY6" fmla="*/ 224286 h 715992"/>
              <a:gd name="connsiteX7" fmla="*/ 5751083 w 7053672"/>
              <a:gd name="connsiteY7" fmla="*/ 241539 h 715992"/>
              <a:gd name="connsiteX8" fmla="*/ 5656193 w 7053672"/>
              <a:gd name="connsiteY8" fmla="*/ 250166 h 715992"/>
              <a:gd name="connsiteX9" fmla="*/ 5526797 w 7053672"/>
              <a:gd name="connsiteY9" fmla="*/ 258792 h 715992"/>
              <a:gd name="connsiteX10" fmla="*/ 5259378 w 7053672"/>
              <a:gd name="connsiteY10" fmla="*/ 284671 h 715992"/>
              <a:gd name="connsiteX11" fmla="*/ 4957453 w 7053672"/>
              <a:gd name="connsiteY11" fmla="*/ 319177 h 715992"/>
              <a:gd name="connsiteX12" fmla="*/ 4672781 w 7053672"/>
              <a:gd name="connsiteY12" fmla="*/ 353683 h 715992"/>
              <a:gd name="connsiteX13" fmla="*/ 4232834 w 7053672"/>
              <a:gd name="connsiteY13" fmla="*/ 414068 h 715992"/>
              <a:gd name="connsiteX14" fmla="*/ 3844646 w 7053672"/>
              <a:gd name="connsiteY14" fmla="*/ 448573 h 715992"/>
              <a:gd name="connsiteX15" fmla="*/ 3465083 w 7053672"/>
              <a:gd name="connsiteY15" fmla="*/ 465826 h 715992"/>
              <a:gd name="connsiteX16" fmla="*/ 3318434 w 7053672"/>
              <a:gd name="connsiteY16" fmla="*/ 474452 h 715992"/>
              <a:gd name="connsiteX17" fmla="*/ 2533430 w 7053672"/>
              <a:gd name="connsiteY17" fmla="*/ 500332 h 715992"/>
              <a:gd name="connsiteX18" fmla="*/ 2343649 w 7053672"/>
              <a:gd name="connsiteY18" fmla="*/ 517585 h 715992"/>
              <a:gd name="connsiteX19" fmla="*/ 2222880 w 7053672"/>
              <a:gd name="connsiteY19" fmla="*/ 534837 h 715992"/>
              <a:gd name="connsiteX20" fmla="*/ 1826064 w 7053672"/>
              <a:gd name="connsiteY20" fmla="*/ 543464 h 715992"/>
              <a:gd name="connsiteX21" fmla="*/ 1135951 w 7053672"/>
              <a:gd name="connsiteY21" fmla="*/ 560717 h 715992"/>
              <a:gd name="connsiteX22" fmla="*/ 1032434 w 7053672"/>
              <a:gd name="connsiteY22" fmla="*/ 569343 h 715992"/>
              <a:gd name="connsiteX23" fmla="*/ 661498 w 7053672"/>
              <a:gd name="connsiteY23" fmla="*/ 577969 h 715992"/>
              <a:gd name="connsiteX24" fmla="*/ 532102 w 7053672"/>
              <a:gd name="connsiteY24" fmla="*/ 569343 h 715992"/>
              <a:gd name="connsiteX25" fmla="*/ 281936 w 7053672"/>
              <a:gd name="connsiteY25" fmla="*/ 543464 h 715992"/>
              <a:gd name="connsiteX26" fmla="*/ 74902 w 7053672"/>
              <a:gd name="connsiteY26" fmla="*/ 560717 h 715992"/>
              <a:gd name="connsiteX27" fmla="*/ 5891 w 7053672"/>
              <a:gd name="connsiteY27" fmla="*/ 586596 h 715992"/>
              <a:gd name="connsiteX28" fmla="*/ 14517 w 7053672"/>
              <a:gd name="connsiteY28" fmla="*/ 655607 h 715992"/>
              <a:gd name="connsiteX29" fmla="*/ 109408 w 7053672"/>
              <a:gd name="connsiteY29" fmla="*/ 707366 h 715992"/>
              <a:gd name="connsiteX30" fmla="*/ 152540 w 7053672"/>
              <a:gd name="connsiteY30" fmla="*/ 715992 h 715992"/>
              <a:gd name="connsiteX31" fmla="*/ 402706 w 7053672"/>
              <a:gd name="connsiteY31" fmla="*/ 707366 h 7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53672" h="715992">
                <a:moveTo>
                  <a:pt x="6889770" y="0"/>
                </a:moveTo>
                <a:cubicBezTo>
                  <a:pt x="6949871" y="7512"/>
                  <a:pt x="7021799" y="-18861"/>
                  <a:pt x="7045046" y="43132"/>
                </a:cubicBezTo>
                <a:cubicBezTo>
                  <a:pt x="7050194" y="56861"/>
                  <a:pt x="7050797" y="71887"/>
                  <a:pt x="7053672" y="86264"/>
                </a:cubicBezTo>
                <a:cubicBezTo>
                  <a:pt x="7047921" y="106392"/>
                  <a:pt x="7046443" y="128271"/>
                  <a:pt x="7036419" y="146649"/>
                </a:cubicBezTo>
                <a:cubicBezTo>
                  <a:pt x="7024516" y="168471"/>
                  <a:pt x="6985074" y="197610"/>
                  <a:pt x="6958781" y="198407"/>
                </a:cubicBezTo>
                <a:cubicBezTo>
                  <a:pt x="6688595" y="206595"/>
                  <a:pt x="6418192" y="204158"/>
                  <a:pt x="6147898" y="207034"/>
                </a:cubicBezTo>
                <a:cubicBezTo>
                  <a:pt x="6122019" y="212785"/>
                  <a:pt x="6096447" y="220151"/>
                  <a:pt x="6070261" y="224286"/>
                </a:cubicBezTo>
                <a:cubicBezTo>
                  <a:pt x="5985035" y="237743"/>
                  <a:pt x="5802251" y="239644"/>
                  <a:pt x="5751083" y="241539"/>
                </a:cubicBezTo>
                <a:lnTo>
                  <a:pt x="5656193" y="250166"/>
                </a:lnTo>
                <a:cubicBezTo>
                  <a:pt x="5613093" y="253481"/>
                  <a:pt x="5569810" y="254491"/>
                  <a:pt x="5526797" y="258792"/>
                </a:cubicBezTo>
                <a:cubicBezTo>
                  <a:pt x="5196071" y="291864"/>
                  <a:pt x="5605705" y="263027"/>
                  <a:pt x="5259378" y="284671"/>
                </a:cubicBezTo>
                <a:cubicBezTo>
                  <a:pt x="4880260" y="332061"/>
                  <a:pt x="5388536" y="269436"/>
                  <a:pt x="4957453" y="319177"/>
                </a:cubicBezTo>
                <a:cubicBezTo>
                  <a:pt x="4862498" y="330133"/>
                  <a:pt x="4767197" y="338775"/>
                  <a:pt x="4672781" y="353683"/>
                </a:cubicBezTo>
                <a:cubicBezTo>
                  <a:pt x="4511052" y="379219"/>
                  <a:pt x="4406554" y="397524"/>
                  <a:pt x="4232834" y="414068"/>
                </a:cubicBezTo>
                <a:lnTo>
                  <a:pt x="3844646" y="448573"/>
                </a:lnTo>
                <a:cubicBezTo>
                  <a:pt x="3748550" y="455125"/>
                  <a:pt x="3555214" y="461430"/>
                  <a:pt x="3465083" y="465826"/>
                </a:cubicBezTo>
                <a:cubicBezTo>
                  <a:pt x="3416174" y="468212"/>
                  <a:pt x="3367317" y="471577"/>
                  <a:pt x="3318434" y="474452"/>
                </a:cubicBezTo>
                <a:cubicBezTo>
                  <a:pt x="2976035" y="527129"/>
                  <a:pt x="3294867" y="483411"/>
                  <a:pt x="2533430" y="500332"/>
                </a:cubicBezTo>
                <a:cubicBezTo>
                  <a:pt x="2514957" y="500743"/>
                  <a:pt x="2369354" y="514372"/>
                  <a:pt x="2343649" y="517585"/>
                </a:cubicBezTo>
                <a:cubicBezTo>
                  <a:pt x="2303298" y="522629"/>
                  <a:pt x="2263494" y="532806"/>
                  <a:pt x="2222880" y="534837"/>
                </a:cubicBezTo>
                <a:cubicBezTo>
                  <a:pt x="2090742" y="541444"/>
                  <a:pt x="1958336" y="540588"/>
                  <a:pt x="1826064" y="543464"/>
                </a:cubicBezTo>
                <a:cubicBezTo>
                  <a:pt x="1444805" y="565890"/>
                  <a:pt x="1927232" y="539616"/>
                  <a:pt x="1135951" y="560717"/>
                </a:cubicBezTo>
                <a:cubicBezTo>
                  <a:pt x="1101338" y="561640"/>
                  <a:pt x="1067036" y="568085"/>
                  <a:pt x="1032434" y="569343"/>
                </a:cubicBezTo>
                <a:cubicBezTo>
                  <a:pt x="908837" y="573837"/>
                  <a:pt x="785143" y="575094"/>
                  <a:pt x="661498" y="577969"/>
                </a:cubicBezTo>
                <a:lnTo>
                  <a:pt x="532102" y="569343"/>
                </a:lnTo>
                <a:cubicBezTo>
                  <a:pt x="445322" y="561905"/>
                  <a:pt x="366712" y="552883"/>
                  <a:pt x="281936" y="543464"/>
                </a:cubicBezTo>
                <a:cubicBezTo>
                  <a:pt x="212925" y="549215"/>
                  <a:pt x="143322" y="550026"/>
                  <a:pt x="74902" y="560717"/>
                </a:cubicBezTo>
                <a:cubicBezTo>
                  <a:pt x="50629" y="564510"/>
                  <a:pt x="19081" y="565869"/>
                  <a:pt x="5891" y="586596"/>
                </a:cubicBezTo>
                <a:cubicBezTo>
                  <a:pt x="-6555" y="606154"/>
                  <a:pt x="2836" y="635582"/>
                  <a:pt x="14517" y="655607"/>
                </a:cubicBezTo>
                <a:cubicBezTo>
                  <a:pt x="25369" y="674211"/>
                  <a:pt x="87194" y="700702"/>
                  <a:pt x="109408" y="707366"/>
                </a:cubicBezTo>
                <a:cubicBezTo>
                  <a:pt x="123452" y="711579"/>
                  <a:pt x="138163" y="713117"/>
                  <a:pt x="152540" y="715992"/>
                </a:cubicBezTo>
                <a:cubicBezTo>
                  <a:pt x="350915" y="706074"/>
                  <a:pt x="267487" y="707366"/>
                  <a:pt x="402706" y="70736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18385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18385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689432" y="1250830"/>
            <a:ext cx="7454010" cy="1639019"/>
          </a:xfrm>
          <a:custGeom>
            <a:avLst/>
            <a:gdLst>
              <a:gd name="connsiteX0" fmla="*/ 7333134 w 7454010"/>
              <a:gd name="connsiteY0" fmla="*/ 0 h 1639019"/>
              <a:gd name="connsiteX1" fmla="*/ 7436651 w 7454010"/>
              <a:gd name="connsiteY1" fmla="*/ 43132 h 1639019"/>
              <a:gd name="connsiteX2" fmla="*/ 7453904 w 7454010"/>
              <a:gd name="connsiteY2" fmla="*/ 86264 h 1639019"/>
              <a:gd name="connsiteX3" fmla="*/ 7376266 w 7454010"/>
              <a:gd name="connsiteY3" fmla="*/ 250166 h 1639019"/>
              <a:gd name="connsiteX4" fmla="*/ 7298628 w 7454010"/>
              <a:gd name="connsiteY4" fmla="*/ 301925 h 1639019"/>
              <a:gd name="connsiteX5" fmla="*/ 7117474 w 7454010"/>
              <a:gd name="connsiteY5" fmla="*/ 345057 h 1639019"/>
              <a:gd name="connsiteX6" fmla="*/ 6893187 w 7454010"/>
              <a:gd name="connsiteY6" fmla="*/ 370936 h 1639019"/>
              <a:gd name="connsiteX7" fmla="*/ 6668900 w 7454010"/>
              <a:gd name="connsiteY7" fmla="*/ 396815 h 1639019"/>
              <a:gd name="connsiteX8" fmla="*/ 6599889 w 7454010"/>
              <a:gd name="connsiteY8" fmla="*/ 405442 h 1639019"/>
              <a:gd name="connsiteX9" fmla="*/ 6004666 w 7454010"/>
              <a:gd name="connsiteY9" fmla="*/ 431321 h 1639019"/>
              <a:gd name="connsiteX10" fmla="*/ 5858017 w 7454010"/>
              <a:gd name="connsiteY10" fmla="*/ 439947 h 1639019"/>
              <a:gd name="connsiteX11" fmla="*/ 5607851 w 7454010"/>
              <a:gd name="connsiteY11" fmla="*/ 491706 h 1639019"/>
              <a:gd name="connsiteX12" fmla="*/ 5400817 w 7454010"/>
              <a:gd name="connsiteY12" fmla="*/ 534838 h 1639019"/>
              <a:gd name="connsiteX13" fmla="*/ 5314553 w 7454010"/>
              <a:gd name="connsiteY13" fmla="*/ 569344 h 1639019"/>
              <a:gd name="connsiteX14" fmla="*/ 5090266 w 7454010"/>
              <a:gd name="connsiteY14" fmla="*/ 629728 h 1639019"/>
              <a:gd name="connsiteX15" fmla="*/ 4883232 w 7454010"/>
              <a:gd name="connsiteY15" fmla="*/ 707366 h 1639019"/>
              <a:gd name="connsiteX16" fmla="*/ 4658945 w 7454010"/>
              <a:gd name="connsiteY16" fmla="*/ 759125 h 1639019"/>
              <a:gd name="connsiteX17" fmla="*/ 4546802 w 7454010"/>
              <a:gd name="connsiteY17" fmla="*/ 793630 h 1639019"/>
              <a:gd name="connsiteX18" fmla="*/ 4244877 w 7454010"/>
              <a:gd name="connsiteY18" fmla="*/ 845389 h 1639019"/>
              <a:gd name="connsiteX19" fmla="*/ 4055096 w 7454010"/>
              <a:gd name="connsiteY19" fmla="*/ 879895 h 1639019"/>
              <a:gd name="connsiteX20" fmla="*/ 3787677 w 7454010"/>
              <a:gd name="connsiteY20" fmla="*/ 914400 h 1639019"/>
              <a:gd name="connsiteX21" fmla="*/ 3563391 w 7454010"/>
              <a:gd name="connsiteY21" fmla="*/ 923027 h 1639019"/>
              <a:gd name="connsiteX22" fmla="*/ 3270093 w 7454010"/>
              <a:gd name="connsiteY22" fmla="*/ 931653 h 1639019"/>
              <a:gd name="connsiteX23" fmla="*/ 3019926 w 7454010"/>
              <a:gd name="connsiteY23" fmla="*/ 940279 h 1639019"/>
              <a:gd name="connsiteX24" fmla="*/ 2062394 w 7454010"/>
              <a:gd name="connsiteY24" fmla="*/ 940279 h 1639019"/>
              <a:gd name="connsiteX25" fmla="*/ 1786349 w 7454010"/>
              <a:gd name="connsiteY25" fmla="*/ 957532 h 1639019"/>
              <a:gd name="connsiteX26" fmla="*/ 1363655 w 7454010"/>
              <a:gd name="connsiteY26" fmla="*/ 974785 h 1639019"/>
              <a:gd name="connsiteX27" fmla="*/ 1182500 w 7454010"/>
              <a:gd name="connsiteY27" fmla="*/ 992038 h 1639019"/>
              <a:gd name="connsiteX28" fmla="*/ 906455 w 7454010"/>
              <a:gd name="connsiteY28" fmla="*/ 1009291 h 1639019"/>
              <a:gd name="connsiteX29" fmla="*/ 578651 w 7454010"/>
              <a:gd name="connsiteY29" fmla="*/ 1052423 h 1639019"/>
              <a:gd name="connsiteX30" fmla="*/ 242221 w 7454010"/>
              <a:gd name="connsiteY30" fmla="*/ 1086928 h 1639019"/>
              <a:gd name="connsiteX31" fmla="*/ 78319 w 7454010"/>
              <a:gd name="connsiteY31" fmla="*/ 1155940 h 1639019"/>
              <a:gd name="connsiteX32" fmla="*/ 17934 w 7454010"/>
              <a:gd name="connsiteY32" fmla="*/ 1216325 h 1639019"/>
              <a:gd name="connsiteX33" fmla="*/ 681 w 7454010"/>
              <a:gd name="connsiteY33" fmla="*/ 1250830 h 1639019"/>
              <a:gd name="connsiteX34" fmla="*/ 61066 w 7454010"/>
              <a:gd name="connsiteY34" fmla="*/ 1587261 h 1639019"/>
              <a:gd name="connsiteX35" fmla="*/ 86945 w 7454010"/>
              <a:gd name="connsiteY35" fmla="*/ 1621766 h 1639019"/>
              <a:gd name="connsiteX36" fmla="*/ 147330 w 7454010"/>
              <a:gd name="connsiteY36" fmla="*/ 1639019 h 1639019"/>
              <a:gd name="connsiteX37" fmla="*/ 302606 w 7454010"/>
              <a:gd name="connsiteY37" fmla="*/ 1630393 h 1639019"/>
              <a:gd name="connsiteX38" fmla="*/ 466508 w 7454010"/>
              <a:gd name="connsiteY38" fmla="*/ 1595887 h 1639019"/>
              <a:gd name="connsiteX39" fmla="*/ 526893 w 7454010"/>
              <a:gd name="connsiteY39" fmla="*/ 1587261 h 1639019"/>
              <a:gd name="connsiteX40" fmla="*/ 630410 w 7454010"/>
              <a:gd name="connsiteY40" fmla="*/ 1578634 h 1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454010" h="1639019">
                <a:moveTo>
                  <a:pt x="7333134" y="0"/>
                </a:moveTo>
                <a:cubicBezTo>
                  <a:pt x="7367640" y="14377"/>
                  <a:pt x="7406233" y="21405"/>
                  <a:pt x="7436651" y="43132"/>
                </a:cubicBezTo>
                <a:cubicBezTo>
                  <a:pt x="7449252" y="52132"/>
                  <a:pt x="7454870" y="70809"/>
                  <a:pt x="7453904" y="86264"/>
                </a:cubicBezTo>
                <a:cubicBezTo>
                  <a:pt x="7449999" y="148750"/>
                  <a:pt x="7421789" y="207678"/>
                  <a:pt x="7376266" y="250166"/>
                </a:cubicBezTo>
                <a:cubicBezTo>
                  <a:pt x="7353528" y="271388"/>
                  <a:pt x="7325737" y="286676"/>
                  <a:pt x="7298628" y="301925"/>
                </a:cubicBezTo>
                <a:cubicBezTo>
                  <a:pt x="7233926" y="338320"/>
                  <a:pt x="7198532" y="334925"/>
                  <a:pt x="7117474" y="345057"/>
                </a:cubicBezTo>
                <a:lnTo>
                  <a:pt x="6893187" y="370936"/>
                </a:lnTo>
                <a:cubicBezTo>
                  <a:pt x="6763778" y="403289"/>
                  <a:pt x="6869947" y="381350"/>
                  <a:pt x="6668900" y="396815"/>
                </a:cubicBezTo>
                <a:cubicBezTo>
                  <a:pt x="6645786" y="398593"/>
                  <a:pt x="6623040" y="404239"/>
                  <a:pt x="6599889" y="405442"/>
                </a:cubicBezTo>
                <a:lnTo>
                  <a:pt x="6004666" y="431321"/>
                </a:lnTo>
                <a:cubicBezTo>
                  <a:pt x="5955751" y="433596"/>
                  <a:pt x="5906900" y="437072"/>
                  <a:pt x="5858017" y="439947"/>
                </a:cubicBezTo>
                <a:cubicBezTo>
                  <a:pt x="5774628" y="457200"/>
                  <a:pt x="5690463" y="471053"/>
                  <a:pt x="5607851" y="491706"/>
                </a:cubicBezTo>
                <a:cubicBezTo>
                  <a:pt x="5470397" y="526069"/>
                  <a:pt x="5539418" y="511738"/>
                  <a:pt x="5400817" y="534838"/>
                </a:cubicBezTo>
                <a:cubicBezTo>
                  <a:pt x="5372062" y="546340"/>
                  <a:pt x="5344153" y="560236"/>
                  <a:pt x="5314553" y="569344"/>
                </a:cubicBezTo>
                <a:cubicBezTo>
                  <a:pt x="5177680" y="611459"/>
                  <a:pt x="5202789" y="590014"/>
                  <a:pt x="5090266" y="629728"/>
                </a:cubicBezTo>
                <a:cubicBezTo>
                  <a:pt x="5020764" y="654258"/>
                  <a:pt x="4955049" y="690793"/>
                  <a:pt x="4883232" y="707366"/>
                </a:cubicBezTo>
                <a:cubicBezTo>
                  <a:pt x="4808470" y="724619"/>
                  <a:pt x="4732279" y="736561"/>
                  <a:pt x="4658945" y="759125"/>
                </a:cubicBezTo>
                <a:cubicBezTo>
                  <a:pt x="4621564" y="770627"/>
                  <a:pt x="4584981" y="785146"/>
                  <a:pt x="4546802" y="793630"/>
                </a:cubicBezTo>
                <a:cubicBezTo>
                  <a:pt x="4331574" y="841458"/>
                  <a:pt x="4405415" y="813281"/>
                  <a:pt x="4244877" y="845389"/>
                </a:cubicBezTo>
                <a:cubicBezTo>
                  <a:pt x="4174131" y="859538"/>
                  <a:pt x="4128106" y="869708"/>
                  <a:pt x="4055096" y="879895"/>
                </a:cubicBezTo>
                <a:cubicBezTo>
                  <a:pt x="3966080" y="892316"/>
                  <a:pt x="3877489" y="910945"/>
                  <a:pt x="3787677" y="914400"/>
                </a:cubicBezTo>
                <a:lnTo>
                  <a:pt x="3563391" y="923027"/>
                </a:lnTo>
                <a:lnTo>
                  <a:pt x="3270093" y="931653"/>
                </a:lnTo>
                <a:lnTo>
                  <a:pt x="3019926" y="940279"/>
                </a:lnTo>
                <a:cubicBezTo>
                  <a:pt x="2581925" y="930325"/>
                  <a:pt x="2562600" y="925121"/>
                  <a:pt x="2062394" y="940279"/>
                </a:cubicBezTo>
                <a:cubicBezTo>
                  <a:pt x="1970242" y="943071"/>
                  <a:pt x="1878431" y="952985"/>
                  <a:pt x="1786349" y="957532"/>
                </a:cubicBezTo>
                <a:lnTo>
                  <a:pt x="1363655" y="974785"/>
                </a:lnTo>
                <a:lnTo>
                  <a:pt x="1182500" y="992038"/>
                </a:lnTo>
                <a:cubicBezTo>
                  <a:pt x="1082523" y="999931"/>
                  <a:pt x="1005414" y="1000295"/>
                  <a:pt x="906455" y="1009291"/>
                </a:cubicBezTo>
                <a:cubicBezTo>
                  <a:pt x="621739" y="1035175"/>
                  <a:pt x="882682" y="1016352"/>
                  <a:pt x="578651" y="1052423"/>
                </a:cubicBezTo>
                <a:cubicBezTo>
                  <a:pt x="466705" y="1065705"/>
                  <a:pt x="242221" y="1086928"/>
                  <a:pt x="242221" y="1086928"/>
                </a:cubicBezTo>
                <a:cubicBezTo>
                  <a:pt x="185978" y="1105676"/>
                  <a:pt x="127825" y="1120995"/>
                  <a:pt x="78319" y="1155940"/>
                </a:cubicBezTo>
                <a:cubicBezTo>
                  <a:pt x="55063" y="1172356"/>
                  <a:pt x="35960" y="1194294"/>
                  <a:pt x="17934" y="1216325"/>
                </a:cubicBezTo>
                <a:cubicBezTo>
                  <a:pt x="9791" y="1226278"/>
                  <a:pt x="6432" y="1239328"/>
                  <a:pt x="681" y="1250830"/>
                </a:cubicBezTo>
                <a:cubicBezTo>
                  <a:pt x="6211" y="1400122"/>
                  <a:pt x="-23189" y="1474922"/>
                  <a:pt x="61066" y="1587261"/>
                </a:cubicBezTo>
                <a:cubicBezTo>
                  <a:pt x="69692" y="1598763"/>
                  <a:pt x="74617" y="1614369"/>
                  <a:pt x="86945" y="1621766"/>
                </a:cubicBezTo>
                <a:cubicBezTo>
                  <a:pt x="104896" y="1632536"/>
                  <a:pt x="127202" y="1633268"/>
                  <a:pt x="147330" y="1639019"/>
                </a:cubicBezTo>
                <a:cubicBezTo>
                  <a:pt x="199089" y="1636144"/>
                  <a:pt x="251234" y="1637335"/>
                  <a:pt x="302606" y="1630393"/>
                </a:cubicBezTo>
                <a:cubicBezTo>
                  <a:pt x="357935" y="1622916"/>
                  <a:pt x="411237" y="1603782"/>
                  <a:pt x="466508" y="1595887"/>
                </a:cubicBezTo>
                <a:lnTo>
                  <a:pt x="526893" y="1587261"/>
                </a:lnTo>
                <a:cubicBezTo>
                  <a:pt x="577323" y="1570450"/>
                  <a:pt x="543679" y="1578634"/>
                  <a:pt x="630410" y="1578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18385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reeform: Shape 13"/>
          <p:cNvSpPr/>
          <p:nvPr/>
        </p:nvSpPr>
        <p:spPr>
          <a:xfrm>
            <a:off x="689432" y="1250830"/>
            <a:ext cx="7454010" cy="1639019"/>
          </a:xfrm>
          <a:custGeom>
            <a:avLst/>
            <a:gdLst>
              <a:gd name="connsiteX0" fmla="*/ 7333134 w 7454010"/>
              <a:gd name="connsiteY0" fmla="*/ 0 h 1639019"/>
              <a:gd name="connsiteX1" fmla="*/ 7436651 w 7454010"/>
              <a:gd name="connsiteY1" fmla="*/ 43132 h 1639019"/>
              <a:gd name="connsiteX2" fmla="*/ 7453904 w 7454010"/>
              <a:gd name="connsiteY2" fmla="*/ 86264 h 1639019"/>
              <a:gd name="connsiteX3" fmla="*/ 7376266 w 7454010"/>
              <a:gd name="connsiteY3" fmla="*/ 250166 h 1639019"/>
              <a:gd name="connsiteX4" fmla="*/ 7298628 w 7454010"/>
              <a:gd name="connsiteY4" fmla="*/ 301925 h 1639019"/>
              <a:gd name="connsiteX5" fmla="*/ 7117474 w 7454010"/>
              <a:gd name="connsiteY5" fmla="*/ 345057 h 1639019"/>
              <a:gd name="connsiteX6" fmla="*/ 6893187 w 7454010"/>
              <a:gd name="connsiteY6" fmla="*/ 370936 h 1639019"/>
              <a:gd name="connsiteX7" fmla="*/ 6668900 w 7454010"/>
              <a:gd name="connsiteY7" fmla="*/ 396815 h 1639019"/>
              <a:gd name="connsiteX8" fmla="*/ 6599889 w 7454010"/>
              <a:gd name="connsiteY8" fmla="*/ 405442 h 1639019"/>
              <a:gd name="connsiteX9" fmla="*/ 6004666 w 7454010"/>
              <a:gd name="connsiteY9" fmla="*/ 431321 h 1639019"/>
              <a:gd name="connsiteX10" fmla="*/ 5858017 w 7454010"/>
              <a:gd name="connsiteY10" fmla="*/ 439947 h 1639019"/>
              <a:gd name="connsiteX11" fmla="*/ 5607851 w 7454010"/>
              <a:gd name="connsiteY11" fmla="*/ 491706 h 1639019"/>
              <a:gd name="connsiteX12" fmla="*/ 5400817 w 7454010"/>
              <a:gd name="connsiteY12" fmla="*/ 534838 h 1639019"/>
              <a:gd name="connsiteX13" fmla="*/ 5314553 w 7454010"/>
              <a:gd name="connsiteY13" fmla="*/ 569344 h 1639019"/>
              <a:gd name="connsiteX14" fmla="*/ 5090266 w 7454010"/>
              <a:gd name="connsiteY14" fmla="*/ 629728 h 1639019"/>
              <a:gd name="connsiteX15" fmla="*/ 4883232 w 7454010"/>
              <a:gd name="connsiteY15" fmla="*/ 707366 h 1639019"/>
              <a:gd name="connsiteX16" fmla="*/ 4658945 w 7454010"/>
              <a:gd name="connsiteY16" fmla="*/ 759125 h 1639019"/>
              <a:gd name="connsiteX17" fmla="*/ 4546802 w 7454010"/>
              <a:gd name="connsiteY17" fmla="*/ 793630 h 1639019"/>
              <a:gd name="connsiteX18" fmla="*/ 4244877 w 7454010"/>
              <a:gd name="connsiteY18" fmla="*/ 845389 h 1639019"/>
              <a:gd name="connsiteX19" fmla="*/ 4055096 w 7454010"/>
              <a:gd name="connsiteY19" fmla="*/ 879895 h 1639019"/>
              <a:gd name="connsiteX20" fmla="*/ 3787677 w 7454010"/>
              <a:gd name="connsiteY20" fmla="*/ 914400 h 1639019"/>
              <a:gd name="connsiteX21" fmla="*/ 3563391 w 7454010"/>
              <a:gd name="connsiteY21" fmla="*/ 923027 h 1639019"/>
              <a:gd name="connsiteX22" fmla="*/ 3270093 w 7454010"/>
              <a:gd name="connsiteY22" fmla="*/ 931653 h 1639019"/>
              <a:gd name="connsiteX23" fmla="*/ 3019926 w 7454010"/>
              <a:gd name="connsiteY23" fmla="*/ 940279 h 1639019"/>
              <a:gd name="connsiteX24" fmla="*/ 2062394 w 7454010"/>
              <a:gd name="connsiteY24" fmla="*/ 940279 h 1639019"/>
              <a:gd name="connsiteX25" fmla="*/ 1786349 w 7454010"/>
              <a:gd name="connsiteY25" fmla="*/ 957532 h 1639019"/>
              <a:gd name="connsiteX26" fmla="*/ 1363655 w 7454010"/>
              <a:gd name="connsiteY26" fmla="*/ 974785 h 1639019"/>
              <a:gd name="connsiteX27" fmla="*/ 1182500 w 7454010"/>
              <a:gd name="connsiteY27" fmla="*/ 992038 h 1639019"/>
              <a:gd name="connsiteX28" fmla="*/ 906455 w 7454010"/>
              <a:gd name="connsiteY28" fmla="*/ 1009291 h 1639019"/>
              <a:gd name="connsiteX29" fmla="*/ 578651 w 7454010"/>
              <a:gd name="connsiteY29" fmla="*/ 1052423 h 1639019"/>
              <a:gd name="connsiteX30" fmla="*/ 242221 w 7454010"/>
              <a:gd name="connsiteY30" fmla="*/ 1086928 h 1639019"/>
              <a:gd name="connsiteX31" fmla="*/ 78319 w 7454010"/>
              <a:gd name="connsiteY31" fmla="*/ 1155940 h 1639019"/>
              <a:gd name="connsiteX32" fmla="*/ 17934 w 7454010"/>
              <a:gd name="connsiteY32" fmla="*/ 1216325 h 1639019"/>
              <a:gd name="connsiteX33" fmla="*/ 681 w 7454010"/>
              <a:gd name="connsiteY33" fmla="*/ 1250830 h 1639019"/>
              <a:gd name="connsiteX34" fmla="*/ 61066 w 7454010"/>
              <a:gd name="connsiteY34" fmla="*/ 1587261 h 1639019"/>
              <a:gd name="connsiteX35" fmla="*/ 86945 w 7454010"/>
              <a:gd name="connsiteY35" fmla="*/ 1621766 h 1639019"/>
              <a:gd name="connsiteX36" fmla="*/ 147330 w 7454010"/>
              <a:gd name="connsiteY36" fmla="*/ 1639019 h 1639019"/>
              <a:gd name="connsiteX37" fmla="*/ 302606 w 7454010"/>
              <a:gd name="connsiteY37" fmla="*/ 1630393 h 1639019"/>
              <a:gd name="connsiteX38" fmla="*/ 466508 w 7454010"/>
              <a:gd name="connsiteY38" fmla="*/ 1595887 h 1639019"/>
              <a:gd name="connsiteX39" fmla="*/ 526893 w 7454010"/>
              <a:gd name="connsiteY39" fmla="*/ 1587261 h 1639019"/>
              <a:gd name="connsiteX40" fmla="*/ 630410 w 7454010"/>
              <a:gd name="connsiteY40" fmla="*/ 1578634 h 1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454010" h="1639019">
                <a:moveTo>
                  <a:pt x="7333134" y="0"/>
                </a:moveTo>
                <a:cubicBezTo>
                  <a:pt x="7367640" y="14377"/>
                  <a:pt x="7406233" y="21405"/>
                  <a:pt x="7436651" y="43132"/>
                </a:cubicBezTo>
                <a:cubicBezTo>
                  <a:pt x="7449252" y="52132"/>
                  <a:pt x="7454870" y="70809"/>
                  <a:pt x="7453904" y="86264"/>
                </a:cubicBezTo>
                <a:cubicBezTo>
                  <a:pt x="7449999" y="148750"/>
                  <a:pt x="7421789" y="207678"/>
                  <a:pt x="7376266" y="250166"/>
                </a:cubicBezTo>
                <a:cubicBezTo>
                  <a:pt x="7353528" y="271388"/>
                  <a:pt x="7325737" y="286676"/>
                  <a:pt x="7298628" y="301925"/>
                </a:cubicBezTo>
                <a:cubicBezTo>
                  <a:pt x="7233926" y="338320"/>
                  <a:pt x="7198532" y="334925"/>
                  <a:pt x="7117474" y="345057"/>
                </a:cubicBezTo>
                <a:lnTo>
                  <a:pt x="6893187" y="370936"/>
                </a:lnTo>
                <a:cubicBezTo>
                  <a:pt x="6763778" y="403289"/>
                  <a:pt x="6869947" y="381350"/>
                  <a:pt x="6668900" y="396815"/>
                </a:cubicBezTo>
                <a:cubicBezTo>
                  <a:pt x="6645786" y="398593"/>
                  <a:pt x="6623040" y="404239"/>
                  <a:pt x="6599889" y="405442"/>
                </a:cubicBezTo>
                <a:lnTo>
                  <a:pt x="6004666" y="431321"/>
                </a:lnTo>
                <a:cubicBezTo>
                  <a:pt x="5955751" y="433596"/>
                  <a:pt x="5906900" y="437072"/>
                  <a:pt x="5858017" y="439947"/>
                </a:cubicBezTo>
                <a:cubicBezTo>
                  <a:pt x="5774628" y="457200"/>
                  <a:pt x="5690463" y="471053"/>
                  <a:pt x="5607851" y="491706"/>
                </a:cubicBezTo>
                <a:cubicBezTo>
                  <a:pt x="5470397" y="526069"/>
                  <a:pt x="5539418" y="511738"/>
                  <a:pt x="5400817" y="534838"/>
                </a:cubicBezTo>
                <a:cubicBezTo>
                  <a:pt x="5372062" y="546340"/>
                  <a:pt x="5344153" y="560236"/>
                  <a:pt x="5314553" y="569344"/>
                </a:cubicBezTo>
                <a:cubicBezTo>
                  <a:pt x="5177680" y="611459"/>
                  <a:pt x="5202789" y="590014"/>
                  <a:pt x="5090266" y="629728"/>
                </a:cubicBezTo>
                <a:cubicBezTo>
                  <a:pt x="5020764" y="654258"/>
                  <a:pt x="4955049" y="690793"/>
                  <a:pt x="4883232" y="707366"/>
                </a:cubicBezTo>
                <a:cubicBezTo>
                  <a:pt x="4808470" y="724619"/>
                  <a:pt x="4732279" y="736561"/>
                  <a:pt x="4658945" y="759125"/>
                </a:cubicBezTo>
                <a:cubicBezTo>
                  <a:pt x="4621564" y="770627"/>
                  <a:pt x="4584981" y="785146"/>
                  <a:pt x="4546802" y="793630"/>
                </a:cubicBezTo>
                <a:cubicBezTo>
                  <a:pt x="4331574" y="841458"/>
                  <a:pt x="4405415" y="813281"/>
                  <a:pt x="4244877" y="845389"/>
                </a:cubicBezTo>
                <a:cubicBezTo>
                  <a:pt x="4174131" y="859538"/>
                  <a:pt x="4128106" y="869708"/>
                  <a:pt x="4055096" y="879895"/>
                </a:cubicBezTo>
                <a:cubicBezTo>
                  <a:pt x="3966080" y="892316"/>
                  <a:pt x="3877489" y="910945"/>
                  <a:pt x="3787677" y="914400"/>
                </a:cubicBezTo>
                <a:lnTo>
                  <a:pt x="3563391" y="923027"/>
                </a:lnTo>
                <a:lnTo>
                  <a:pt x="3270093" y="931653"/>
                </a:lnTo>
                <a:lnTo>
                  <a:pt x="3019926" y="940279"/>
                </a:lnTo>
                <a:cubicBezTo>
                  <a:pt x="2581925" y="930325"/>
                  <a:pt x="2562600" y="925121"/>
                  <a:pt x="2062394" y="940279"/>
                </a:cubicBezTo>
                <a:cubicBezTo>
                  <a:pt x="1970242" y="943071"/>
                  <a:pt x="1878431" y="952985"/>
                  <a:pt x="1786349" y="957532"/>
                </a:cubicBezTo>
                <a:lnTo>
                  <a:pt x="1363655" y="974785"/>
                </a:lnTo>
                <a:lnTo>
                  <a:pt x="1182500" y="992038"/>
                </a:lnTo>
                <a:cubicBezTo>
                  <a:pt x="1082523" y="999931"/>
                  <a:pt x="1005414" y="1000295"/>
                  <a:pt x="906455" y="1009291"/>
                </a:cubicBezTo>
                <a:cubicBezTo>
                  <a:pt x="621739" y="1035175"/>
                  <a:pt x="882682" y="1016352"/>
                  <a:pt x="578651" y="1052423"/>
                </a:cubicBezTo>
                <a:cubicBezTo>
                  <a:pt x="466705" y="1065705"/>
                  <a:pt x="242221" y="1086928"/>
                  <a:pt x="242221" y="1086928"/>
                </a:cubicBezTo>
                <a:cubicBezTo>
                  <a:pt x="185978" y="1105676"/>
                  <a:pt x="127825" y="1120995"/>
                  <a:pt x="78319" y="1155940"/>
                </a:cubicBezTo>
                <a:cubicBezTo>
                  <a:pt x="55063" y="1172356"/>
                  <a:pt x="35960" y="1194294"/>
                  <a:pt x="17934" y="1216325"/>
                </a:cubicBezTo>
                <a:cubicBezTo>
                  <a:pt x="9791" y="1226278"/>
                  <a:pt x="6432" y="1239328"/>
                  <a:pt x="681" y="1250830"/>
                </a:cubicBezTo>
                <a:cubicBezTo>
                  <a:pt x="6211" y="1400122"/>
                  <a:pt x="-23189" y="1474922"/>
                  <a:pt x="61066" y="1587261"/>
                </a:cubicBezTo>
                <a:cubicBezTo>
                  <a:pt x="69692" y="1598763"/>
                  <a:pt x="74617" y="1614369"/>
                  <a:pt x="86945" y="1621766"/>
                </a:cubicBezTo>
                <a:cubicBezTo>
                  <a:pt x="104896" y="1632536"/>
                  <a:pt x="127202" y="1633268"/>
                  <a:pt x="147330" y="1639019"/>
                </a:cubicBezTo>
                <a:cubicBezTo>
                  <a:pt x="199089" y="1636144"/>
                  <a:pt x="251234" y="1637335"/>
                  <a:pt x="302606" y="1630393"/>
                </a:cubicBezTo>
                <a:cubicBezTo>
                  <a:pt x="357935" y="1622916"/>
                  <a:pt x="411237" y="1603782"/>
                  <a:pt x="466508" y="1595887"/>
                </a:cubicBezTo>
                <a:lnTo>
                  <a:pt x="526893" y="1587261"/>
                </a:lnTo>
                <a:cubicBezTo>
                  <a:pt x="577323" y="1570450"/>
                  <a:pt x="543679" y="1578634"/>
                  <a:pt x="630410" y="1578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>
            <a:off x="750049" y="749454"/>
            <a:ext cx="1725732" cy="2071729"/>
          </a:xfrm>
          <a:custGeom>
            <a:avLst/>
            <a:gdLst>
              <a:gd name="connsiteX0" fmla="*/ 1518698 w 1725732"/>
              <a:gd name="connsiteY0" fmla="*/ 2062757 h 2071729"/>
              <a:gd name="connsiteX1" fmla="*/ 1561830 w 1725732"/>
              <a:gd name="connsiteY1" fmla="*/ 2071384 h 2071729"/>
              <a:gd name="connsiteX2" fmla="*/ 1673974 w 1725732"/>
              <a:gd name="connsiteY2" fmla="*/ 2028252 h 2071729"/>
              <a:gd name="connsiteX3" fmla="*/ 1725732 w 1725732"/>
              <a:gd name="connsiteY3" fmla="*/ 1933361 h 2071729"/>
              <a:gd name="connsiteX4" fmla="*/ 1708479 w 1725732"/>
              <a:gd name="connsiteY4" fmla="*/ 1829844 h 2071729"/>
              <a:gd name="connsiteX5" fmla="*/ 1673974 w 1725732"/>
              <a:gd name="connsiteY5" fmla="*/ 1786712 h 2071729"/>
              <a:gd name="connsiteX6" fmla="*/ 1630842 w 1725732"/>
              <a:gd name="connsiteY6" fmla="*/ 1726327 h 2071729"/>
              <a:gd name="connsiteX7" fmla="*/ 1604962 w 1725732"/>
              <a:gd name="connsiteY7" fmla="*/ 1683195 h 2071729"/>
              <a:gd name="connsiteX8" fmla="*/ 1579083 w 1725732"/>
              <a:gd name="connsiteY8" fmla="*/ 1631437 h 2071729"/>
              <a:gd name="connsiteX9" fmla="*/ 1535951 w 1725732"/>
              <a:gd name="connsiteY9" fmla="*/ 1579678 h 2071729"/>
              <a:gd name="connsiteX10" fmla="*/ 1492819 w 1725732"/>
              <a:gd name="connsiteY10" fmla="*/ 1545172 h 2071729"/>
              <a:gd name="connsiteX11" fmla="*/ 1363423 w 1725732"/>
              <a:gd name="connsiteY11" fmla="*/ 1458908 h 2071729"/>
              <a:gd name="connsiteX12" fmla="*/ 1328917 w 1725732"/>
              <a:gd name="connsiteY12" fmla="*/ 1441655 h 2071729"/>
              <a:gd name="connsiteX13" fmla="*/ 1156389 w 1725732"/>
              <a:gd name="connsiteY13" fmla="*/ 1312259 h 2071729"/>
              <a:gd name="connsiteX14" fmla="*/ 1113257 w 1725732"/>
              <a:gd name="connsiteY14" fmla="*/ 1286380 h 2071729"/>
              <a:gd name="connsiteX15" fmla="*/ 871717 w 1725732"/>
              <a:gd name="connsiteY15" fmla="*/ 1217369 h 2071729"/>
              <a:gd name="connsiteX16" fmla="*/ 690562 w 1725732"/>
              <a:gd name="connsiteY16" fmla="*/ 1174237 h 2071729"/>
              <a:gd name="connsiteX17" fmla="*/ 526660 w 1725732"/>
              <a:gd name="connsiteY17" fmla="*/ 1148357 h 2071729"/>
              <a:gd name="connsiteX18" fmla="*/ 457649 w 1725732"/>
              <a:gd name="connsiteY18" fmla="*/ 1131104 h 2071729"/>
              <a:gd name="connsiteX19" fmla="*/ 241989 w 1725732"/>
              <a:gd name="connsiteY19" fmla="*/ 967203 h 2071729"/>
              <a:gd name="connsiteX20" fmla="*/ 121219 w 1725732"/>
              <a:gd name="connsiteY20" fmla="*/ 829180 h 2071729"/>
              <a:gd name="connsiteX21" fmla="*/ 86713 w 1725732"/>
              <a:gd name="connsiteY21" fmla="*/ 742916 h 2071729"/>
              <a:gd name="connsiteX22" fmla="*/ 52208 w 1725732"/>
              <a:gd name="connsiteY22" fmla="*/ 673904 h 2071729"/>
              <a:gd name="connsiteX23" fmla="*/ 17702 w 1725732"/>
              <a:gd name="connsiteY23" fmla="*/ 579014 h 2071729"/>
              <a:gd name="connsiteX24" fmla="*/ 9076 w 1725732"/>
              <a:gd name="connsiteY24" fmla="*/ 501376 h 2071729"/>
              <a:gd name="connsiteX25" fmla="*/ 449 w 1725732"/>
              <a:gd name="connsiteY25" fmla="*/ 432365 h 2071729"/>
              <a:gd name="connsiteX26" fmla="*/ 34955 w 1725732"/>
              <a:gd name="connsiteY26" fmla="*/ 259837 h 2071729"/>
              <a:gd name="connsiteX27" fmla="*/ 147098 w 1725732"/>
              <a:gd name="connsiteY27" fmla="*/ 121814 h 2071729"/>
              <a:gd name="connsiteX28" fmla="*/ 198857 w 1725732"/>
              <a:gd name="connsiteY28" fmla="*/ 87308 h 2071729"/>
              <a:gd name="connsiteX29" fmla="*/ 241989 w 1725732"/>
              <a:gd name="connsiteY29" fmla="*/ 61429 h 2071729"/>
              <a:gd name="connsiteX30" fmla="*/ 371385 w 1725732"/>
              <a:gd name="connsiteY30" fmla="*/ 9671 h 2071729"/>
              <a:gd name="connsiteX31" fmla="*/ 405891 w 1725732"/>
              <a:gd name="connsiteY31" fmla="*/ 1044 h 2071729"/>
              <a:gd name="connsiteX32" fmla="*/ 561166 w 1725732"/>
              <a:gd name="connsiteY32" fmla="*/ 1044 h 207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25732" h="2071729">
                <a:moveTo>
                  <a:pt x="1518698" y="2062757"/>
                </a:moveTo>
                <a:cubicBezTo>
                  <a:pt x="1533075" y="2065633"/>
                  <a:pt x="1547315" y="2073458"/>
                  <a:pt x="1561830" y="2071384"/>
                </a:cubicBezTo>
                <a:cubicBezTo>
                  <a:pt x="1603748" y="2065396"/>
                  <a:pt x="1637658" y="2046409"/>
                  <a:pt x="1673974" y="2028252"/>
                </a:cubicBezTo>
                <a:cubicBezTo>
                  <a:pt x="1717068" y="1963609"/>
                  <a:pt x="1700778" y="1995745"/>
                  <a:pt x="1725732" y="1933361"/>
                </a:cubicBezTo>
                <a:cubicBezTo>
                  <a:pt x="1719981" y="1898855"/>
                  <a:pt x="1720121" y="1862831"/>
                  <a:pt x="1708479" y="1829844"/>
                </a:cubicBezTo>
                <a:cubicBezTo>
                  <a:pt x="1702351" y="1812482"/>
                  <a:pt x="1685021" y="1801442"/>
                  <a:pt x="1673974" y="1786712"/>
                </a:cubicBezTo>
                <a:cubicBezTo>
                  <a:pt x="1659133" y="1766923"/>
                  <a:pt x="1644563" y="1746908"/>
                  <a:pt x="1630842" y="1726327"/>
                </a:cubicBezTo>
                <a:cubicBezTo>
                  <a:pt x="1621541" y="1712376"/>
                  <a:pt x="1612991" y="1697914"/>
                  <a:pt x="1604962" y="1683195"/>
                </a:cubicBezTo>
                <a:cubicBezTo>
                  <a:pt x="1595725" y="1666261"/>
                  <a:pt x="1589783" y="1647486"/>
                  <a:pt x="1579083" y="1631437"/>
                </a:cubicBezTo>
                <a:cubicBezTo>
                  <a:pt x="1566625" y="1612751"/>
                  <a:pt x="1551831" y="1595558"/>
                  <a:pt x="1535951" y="1579678"/>
                </a:cubicBezTo>
                <a:cubicBezTo>
                  <a:pt x="1522932" y="1566659"/>
                  <a:pt x="1507549" y="1556219"/>
                  <a:pt x="1492819" y="1545172"/>
                </a:cubicBezTo>
                <a:cubicBezTo>
                  <a:pt x="1448546" y="1511967"/>
                  <a:pt x="1411532" y="1486972"/>
                  <a:pt x="1363423" y="1458908"/>
                </a:cubicBezTo>
                <a:cubicBezTo>
                  <a:pt x="1352315" y="1452428"/>
                  <a:pt x="1339068" y="1449550"/>
                  <a:pt x="1328917" y="1441655"/>
                </a:cubicBezTo>
                <a:cubicBezTo>
                  <a:pt x="1093904" y="1258867"/>
                  <a:pt x="1291804" y="1386122"/>
                  <a:pt x="1156389" y="1312259"/>
                </a:cubicBezTo>
                <a:cubicBezTo>
                  <a:pt x="1141670" y="1304230"/>
                  <a:pt x="1128668" y="1292985"/>
                  <a:pt x="1113257" y="1286380"/>
                </a:cubicBezTo>
                <a:cubicBezTo>
                  <a:pt x="1057230" y="1262369"/>
                  <a:pt x="906251" y="1226578"/>
                  <a:pt x="871717" y="1217369"/>
                </a:cubicBezTo>
                <a:cubicBezTo>
                  <a:pt x="779344" y="1192736"/>
                  <a:pt x="781419" y="1189902"/>
                  <a:pt x="690562" y="1174237"/>
                </a:cubicBezTo>
                <a:cubicBezTo>
                  <a:pt x="636055" y="1164839"/>
                  <a:pt x="581046" y="1158429"/>
                  <a:pt x="526660" y="1148357"/>
                </a:cubicBezTo>
                <a:cubicBezTo>
                  <a:pt x="503345" y="1144039"/>
                  <a:pt x="479851" y="1139430"/>
                  <a:pt x="457649" y="1131104"/>
                </a:cubicBezTo>
                <a:cubicBezTo>
                  <a:pt x="373264" y="1099460"/>
                  <a:pt x="299093" y="1032465"/>
                  <a:pt x="241989" y="967203"/>
                </a:cubicBezTo>
                <a:lnTo>
                  <a:pt x="121219" y="829180"/>
                </a:lnTo>
                <a:cubicBezTo>
                  <a:pt x="109717" y="800425"/>
                  <a:pt x="99291" y="771217"/>
                  <a:pt x="86713" y="742916"/>
                </a:cubicBezTo>
                <a:cubicBezTo>
                  <a:pt x="76268" y="719414"/>
                  <a:pt x="62188" y="697608"/>
                  <a:pt x="52208" y="673904"/>
                </a:cubicBezTo>
                <a:cubicBezTo>
                  <a:pt x="39147" y="642885"/>
                  <a:pt x="29204" y="610644"/>
                  <a:pt x="17702" y="579014"/>
                </a:cubicBezTo>
                <a:cubicBezTo>
                  <a:pt x="14827" y="553135"/>
                  <a:pt x="12118" y="527236"/>
                  <a:pt x="9076" y="501376"/>
                </a:cubicBezTo>
                <a:cubicBezTo>
                  <a:pt x="6367" y="478352"/>
                  <a:pt x="-2021" y="455416"/>
                  <a:pt x="449" y="432365"/>
                </a:cubicBezTo>
                <a:cubicBezTo>
                  <a:pt x="6697" y="374050"/>
                  <a:pt x="14362" y="314751"/>
                  <a:pt x="34955" y="259837"/>
                </a:cubicBezTo>
                <a:cubicBezTo>
                  <a:pt x="60142" y="192671"/>
                  <a:pt x="95574" y="159286"/>
                  <a:pt x="147098" y="121814"/>
                </a:cubicBezTo>
                <a:cubicBezTo>
                  <a:pt x="163868" y="109618"/>
                  <a:pt x="181363" y="98440"/>
                  <a:pt x="198857" y="87308"/>
                </a:cubicBezTo>
                <a:cubicBezTo>
                  <a:pt x="213002" y="78306"/>
                  <a:pt x="226699" y="68309"/>
                  <a:pt x="241989" y="61429"/>
                </a:cubicBezTo>
                <a:cubicBezTo>
                  <a:pt x="284352" y="42366"/>
                  <a:pt x="326318" y="20938"/>
                  <a:pt x="371385" y="9671"/>
                </a:cubicBezTo>
                <a:cubicBezTo>
                  <a:pt x="382887" y="6795"/>
                  <a:pt x="394047" y="1582"/>
                  <a:pt x="405891" y="1044"/>
                </a:cubicBezTo>
                <a:cubicBezTo>
                  <a:pt x="457596" y="-1306"/>
                  <a:pt x="509408" y="1044"/>
                  <a:pt x="561166" y="104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18385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rrow: Right 13"/>
          <p:cNvSpPr/>
          <p:nvPr/>
        </p:nvSpPr>
        <p:spPr>
          <a:xfrm>
            <a:off x="1464534" y="807265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>
            <a:off x="689432" y="1250830"/>
            <a:ext cx="7454010" cy="1639019"/>
          </a:xfrm>
          <a:custGeom>
            <a:avLst/>
            <a:gdLst>
              <a:gd name="connsiteX0" fmla="*/ 7333134 w 7454010"/>
              <a:gd name="connsiteY0" fmla="*/ 0 h 1639019"/>
              <a:gd name="connsiteX1" fmla="*/ 7436651 w 7454010"/>
              <a:gd name="connsiteY1" fmla="*/ 43132 h 1639019"/>
              <a:gd name="connsiteX2" fmla="*/ 7453904 w 7454010"/>
              <a:gd name="connsiteY2" fmla="*/ 86264 h 1639019"/>
              <a:gd name="connsiteX3" fmla="*/ 7376266 w 7454010"/>
              <a:gd name="connsiteY3" fmla="*/ 250166 h 1639019"/>
              <a:gd name="connsiteX4" fmla="*/ 7298628 w 7454010"/>
              <a:gd name="connsiteY4" fmla="*/ 301925 h 1639019"/>
              <a:gd name="connsiteX5" fmla="*/ 7117474 w 7454010"/>
              <a:gd name="connsiteY5" fmla="*/ 345057 h 1639019"/>
              <a:gd name="connsiteX6" fmla="*/ 6893187 w 7454010"/>
              <a:gd name="connsiteY6" fmla="*/ 370936 h 1639019"/>
              <a:gd name="connsiteX7" fmla="*/ 6668900 w 7454010"/>
              <a:gd name="connsiteY7" fmla="*/ 396815 h 1639019"/>
              <a:gd name="connsiteX8" fmla="*/ 6599889 w 7454010"/>
              <a:gd name="connsiteY8" fmla="*/ 405442 h 1639019"/>
              <a:gd name="connsiteX9" fmla="*/ 6004666 w 7454010"/>
              <a:gd name="connsiteY9" fmla="*/ 431321 h 1639019"/>
              <a:gd name="connsiteX10" fmla="*/ 5858017 w 7454010"/>
              <a:gd name="connsiteY10" fmla="*/ 439947 h 1639019"/>
              <a:gd name="connsiteX11" fmla="*/ 5607851 w 7454010"/>
              <a:gd name="connsiteY11" fmla="*/ 491706 h 1639019"/>
              <a:gd name="connsiteX12" fmla="*/ 5400817 w 7454010"/>
              <a:gd name="connsiteY12" fmla="*/ 534838 h 1639019"/>
              <a:gd name="connsiteX13" fmla="*/ 5314553 w 7454010"/>
              <a:gd name="connsiteY13" fmla="*/ 569344 h 1639019"/>
              <a:gd name="connsiteX14" fmla="*/ 5090266 w 7454010"/>
              <a:gd name="connsiteY14" fmla="*/ 629728 h 1639019"/>
              <a:gd name="connsiteX15" fmla="*/ 4883232 w 7454010"/>
              <a:gd name="connsiteY15" fmla="*/ 707366 h 1639019"/>
              <a:gd name="connsiteX16" fmla="*/ 4658945 w 7454010"/>
              <a:gd name="connsiteY16" fmla="*/ 759125 h 1639019"/>
              <a:gd name="connsiteX17" fmla="*/ 4546802 w 7454010"/>
              <a:gd name="connsiteY17" fmla="*/ 793630 h 1639019"/>
              <a:gd name="connsiteX18" fmla="*/ 4244877 w 7454010"/>
              <a:gd name="connsiteY18" fmla="*/ 845389 h 1639019"/>
              <a:gd name="connsiteX19" fmla="*/ 4055096 w 7454010"/>
              <a:gd name="connsiteY19" fmla="*/ 879895 h 1639019"/>
              <a:gd name="connsiteX20" fmla="*/ 3787677 w 7454010"/>
              <a:gd name="connsiteY20" fmla="*/ 914400 h 1639019"/>
              <a:gd name="connsiteX21" fmla="*/ 3563391 w 7454010"/>
              <a:gd name="connsiteY21" fmla="*/ 923027 h 1639019"/>
              <a:gd name="connsiteX22" fmla="*/ 3270093 w 7454010"/>
              <a:gd name="connsiteY22" fmla="*/ 931653 h 1639019"/>
              <a:gd name="connsiteX23" fmla="*/ 3019926 w 7454010"/>
              <a:gd name="connsiteY23" fmla="*/ 940279 h 1639019"/>
              <a:gd name="connsiteX24" fmla="*/ 2062394 w 7454010"/>
              <a:gd name="connsiteY24" fmla="*/ 940279 h 1639019"/>
              <a:gd name="connsiteX25" fmla="*/ 1786349 w 7454010"/>
              <a:gd name="connsiteY25" fmla="*/ 957532 h 1639019"/>
              <a:gd name="connsiteX26" fmla="*/ 1363655 w 7454010"/>
              <a:gd name="connsiteY26" fmla="*/ 974785 h 1639019"/>
              <a:gd name="connsiteX27" fmla="*/ 1182500 w 7454010"/>
              <a:gd name="connsiteY27" fmla="*/ 992038 h 1639019"/>
              <a:gd name="connsiteX28" fmla="*/ 906455 w 7454010"/>
              <a:gd name="connsiteY28" fmla="*/ 1009291 h 1639019"/>
              <a:gd name="connsiteX29" fmla="*/ 578651 w 7454010"/>
              <a:gd name="connsiteY29" fmla="*/ 1052423 h 1639019"/>
              <a:gd name="connsiteX30" fmla="*/ 242221 w 7454010"/>
              <a:gd name="connsiteY30" fmla="*/ 1086928 h 1639019"/>
              <a:gd name="connsiteX31" fmla="*/ 78319 w 7454010"/>
              <a:gd name="connsiteY31" fmla="*/ 1155940 h 1639019"/>
              <a:gd name="connsiteX32" fmla="*/ 17934 w 7454010"/>
              <a:gd name="connsiteY32" fmla="*/ 1216325 h 1639019"/>
              <a:gd name="connsiteX33" fmla="*/ 681 w 7454010"/>
              <a:gd name="connsiteY33" fmla="*/ 1250830 h 1639019"/>
              <a:gd name="connsiteX34" fmla="*/ 61066 w 7454010"/>
              <a:gd name="connsiteY34" fmla="*/ 1587261 h 1639019"/>
              <a:gd name="connsiteX35" fmla="*/ 86945 w 7454010"/>
              <a:gd name="connsiteY35" fmla="*/ 1621766 h 1639019"/>
              <a:gd name="connsiteX36" fmla="*/ 147330 w 7454010"/>
              <a:gd name="connsiteY36" fmla="*/ 1639019 h 1639019"/>
              <a:gd name="connsiteX37" fmla="*/ 302606 w 7454010"/>
              <a:gd name="connsiteY37" fmla="*/ 1630393 h 1639019"/>
              <a:gd name="connsiteX38" fmla="*/ 466508 w 7454010"/>
              <a:gd name="connsiteY38" fmla="*/ 1595887 h 1639019"/>
              <a:gd name="connsiteX39" fmla="*/ 526893 w 7454010"/>
              <a:gd name="connsiteY39" fmla="*/ 1587261 h 1639019"/>
              <a:gd name="connsiteX40" fmla="*/ 630410 w 7454010"/>
              <a:gd name="connsiteY40" fmla="*/ 1578634 h 1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454010" h="1639019">
                <a:moveTo>
                  <a:pt x="7333134" y="0"/>
                </a:moveTo>
                <a:cubicBezTo>
                  <a:pt x="7367640" y="14377"/>
                  <a:pt x="7406233" y="21405"/>
                  <a:pt x="7436651" y="43132"/>
                </a:cubicBezTo>
                <a:cubicBezTo>
                  <a:pt x="7449252" y="52132"/>
                  <a:pt x="7454870" y="70809"/>
                  <a:pt x="7453904" y="86264"/>
                </a:cubicBezTo>
                <a:cubicBezTo>
                  <a:pt x="7449999" y="148750"/>
                  <a:pt x="7421789" y="207678"/>
                  <a:pt x="7376266" y="250166"/>
                </a:cubicBezTo>
                <a:cubicBezTo>
                  <a:pt x="7353528" y="271388"/>
                  <a:pt x="7325737" y="286676"/>
                  <a:pt x="7298628" y="301925"/>
                </a:cubicBezTo>
                <a:cubicBezTo>
                  <a:pt x="7233926" y="338320"/>
                  <a:pt x="7198532" y="334925"/>
                  <a:pt x="7117474" y="345057"/>
                </a:cubicBezTo>
                <a:lnTo>
                  <a:pt x="6893187" y="370936"/>
                </a:lnTo>
                <a:cubicBezTo>
                  <a:pt x="6763778" y="403289"/>
                  <a:pt x="6869947" y="381350"/>
                  <a:pt x="6668900" y="396815"/>
                </a:cubicBezTo>
                <a:cubicBezTo>
                  <a:pt x="6645786" y="398593"/>
                  <a:pt x="6623040" y="404239"/>
                  <a:pt x="6599889" y="405442"/>
                </a:cubicBezTo>
                <a:lnTo>
                  <a:pt x="6004666" y="431321"/>
                </a:lnTo>
                <a:cubicBezTo>
                  <a:pt x="5955751" y="433596"/>
                  <a:pt x="5906900" y="437072"/>
                  <a:pt x="5858017" y="439947"/>
                </a:cubicBezTo>
                <a:cubicBezTo>
                  <a:pt x="5774628" y="457200"/>
                  <a:pt x="5690463" y="471053"/>
                  <a:pt x="5607851" y="491706"/>
                </a:cubicBezTo>
                <a:cubicBezTo>
                  <a:pt x="5470397" y="526069"/>
                  <a:pt x="5539418" y="511738"/>
                  <a:pt x="5400817" y="534838"/>
                </a:cubicBezTo>
                <a:cubicBezTo>
                  <a:pt x="5372062" y="546340"/>
                  <a:pt x="5344153" y="560236"/>
                  <a:pt x="5314553" y="569344"/>
                </a:cubicBezTo>
                <a:cubicBezTo>
                  <a:pt x="5177680" y="611459"/>
                  <a:pt x="5202789" y="590014"/>
                  <a:pt x="5090266" y="629728"/>
                </a:cubicBezTo>
                <a:cubicBezTo>
                  <a:pt x="5020764" y="654258"/>
                  <a:pt x="4955049" y="690793"/>
                  <a:pt x="4883232" y="707366"/>
                </a:cubicBezTo>
                <a:cubicBezTo>
                  <a:pt x="4808470" y="724619"/>
                  <a:pt x="4732279" y="736561"/>
                  <a:pt x="4658945" y="759125"/>
                </a:cubicBezTo>
                <a:cubicBezTo>
                  <a:pt x="4621564" y="770627"/>
                  <a:pt x="4584981" y="785146"/>
                  <a:pt x="4546802" y="793630"/>
                </a:cubicBezTo>
                <a:cubicBezTo>
                  <a:pt x="4331574" y="841458"/>
                  <a:pt x="4405415" y="813281"/>
                  <a:pt x="4244877" y="845389"/>
                </a:cubicBezTo>
                <a:cubicBezTo>
                  <a:pt x="4174131" y="859538"/>
                  <a:pt x="4128106" y="869708"/>
                  <a:pt x="4055096" y="879895"/>
                </a:cubicBezTo>
                <a:cubicBezTo>
                  <a:pt x="3966080" y="892316"/>
                  <a:pt x="3877489" y="910945"/>
                  <a:pt x="3787677" y="914400"/>
                </a:cubicBezTo>
                <a:lnTo>
                  <a:pt x="3563391" y="923027"/>
                </a:lnTo>
                <a:lnTo>
                  <a:pt x="3270093" y="931653"/>
                </a:lnTo>
                <a:lnTo>
                  <a:pt x="3019926" y="940279"/>
                </a:lnTo>
                <a:cubicBezTo>
                  <a:pt x="2581925" y="930325"/>
                  <a:pt x="2562600" y="925121"/>
                  <a:pt x="2062394" y="940279"/>
                </a:cubicBezTo>
                <a:cubicBezTo>
                  <a:pt x="1970242" y="943071"/>
                  <a:pt x="1878431" y="952985"/>
                  <a:pt x="1786349" y="957532"/>
                </a:cubicBezTo>
                <a:lnTo>
                  <a:pt x="1363655" y="974785"/>
                </a:lnTo>
                <a:lnTo>
                  <a:pt x="1182500" y="992038"/>
                </a:lnTo>
                <a:cubicBezTo>
                  <a:pt x="1082523" y="999931"/>
                  <a:pt x="1005414" y="1000295"/>
                  <a:pt x="906455" y="1009291"/>
                </a:cubicBezTo>
                <a:cubicBezTo>
                  <a:pt x="621739" y="1035175"/>
                  <a:pt x="882682" y="1016352"/>
                  <a:pt x="578651" y="1052423"/>
                </a:cubicBezTo>
                <a:cubicBezTo>
                  <a:pt x="466705" y="1065705"/>
                  <a:pt x="242221" y="1086928"/>
                  <a:pt x="242221" y="1086928"/>
                </a:cubicBezTo>
                <a:cubicBezTo>
                  <a:pt x="185978" y="1105676"/>
                  <a:pt x="127825" y="1120995"/>
                  <a:pt x="78319" y="1155940"/>
                </a:cubicBezTo>
                <a:cubicBezTo>
                  <a:pt x="55063" y="1172356"/>
                  <a:pt x="35960" y="1194294"/>
                  <a:pt x="17934" y="1216325"/>
                </a:cubicBezTo>
                <a:cubicBezTo>
                  <a:pt x="9791" y="1226278"/>
                  <a:pt x="6432" y="1239328"/>
                  <a:pt x="681" y="1250830"/>
                </a:cubicBezTo>
                <a:cubicBezTo>
                  <a:pt x="6211" y="1400122"/>
                  <a:pt x="-23189" y="1474922"/>
                  <a:pt x="61066" y="1587261"/>
                </a:cubicBezTo>
                <a:cubicBezTo>
                  <a:pt x="69692" y="1598763"/>
                  <a:pt x="74617" y="1614369"/>
                  <a:pt x="86945" y="1621766"/>
                </a:cubicBezTo>
                <a:cubicBezTo>
                  <a:pt x="104896" y="1632536"/>
                  <a:pt x="127202" y="1633268"/>
                  <a:pt x="147330" y="1639019"/>
                </a:cubicBezTo>
                <a:cubicBezTo>
                  <a:pt x="199089" y="1636144"/>
                  <a:pt x="251234" y="1637335"/>
                  <a:pt x="302606" y="1630393"/>
                </a:cubicBezTo>
                <a:cubicBezTo>
                  <a:pt x="357935" y="1622916"/>
                  <a:pt x="411237" y="1603782"/>
                  <a:pt x="466508" y="1595887"/>
                </a:cubicBezTo>
                <a:lnTo>
                  <a:pt x="526893" y="1587261"/>
                </a:lnTo>
                <a:cubicBezTo>
                  <a:pt x="577323" y="1570450"/>
                  <a:pt x="543679" y="1578634"/>
                  <a:pt x="630410" y="1578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>
          <a:xfrm>
            <a:off x="750049" y="749454"/>
            <a:ext cx="1725732" cy="2071729"/>
          </a:xfrm>
          <a:custGeom>
            <a:avLst/>
            <a:gdLst>
              <a:gd name="connsiteX0" fmla="*/ 1518698 w 1725732"/>
              <a:gd name="connsiteY0" fmla="*/ 2062757 h 2071729"/>
              <a:gd name="connsiteX1" fmla="*/ 1561830 w 1725732"/>
              <a:gd name="connsiteY1" fmla="*/ 2071384 h 2071729"/>
              <a:gd name="connsiteX2" fmla="*/ 1673974 w 1725732"/>
              <a:gd name="connsiteY2" fmla="*/ 2028252 h 2071729"/>
              <a:gd name="connsiteX3" fmla="*/ 1725732 w 1725732"/>
              <a:gd name="connsiteY3" fmla="*/ 1933361 h 2071729"/>
              <a:gd name="connsiteX4" fmla="*/ 1708479 w 1725732"/>
              <a:gd name="connsiteY4" fmla="*/ 1829844 h 2071729"/>
              <a:gd name="connsiteX5" fmla="*/ 1673974 w 1725732"/>
              <a:gd name="connsiteY5" fmla="*/ 1786712 h 2071729"/>
              <a:gd name="connsiteX6" fmla="*/ 1630842 w 1725732"/>
              <a:gd name="connsiteY6" fmla="*/ 1726327 h 2071729"/>
              <a:gd name="connsiteX7" fmla="*/ 1604962 w 1725732"/>
              <a:gd name="connsiteY7" fmla="*/ 1683195 h 2071729"/>
              <a:gd name="connsiteX8" fmla="*/ 1579083 w 1725732"/>
              <a:gd name="connsiteY8" fmla="*/ 1631437 h 2071729"/>
              <a:gd name="connsiteX9" fmla="*/ 1535951 w 1725732"/>
              <a:gd name="connsiteY9" fmla="*/ 1579678 h 2071729"/>
              <a:gd name="connsiteX10" fmla="*/ 1492819 w 1725732"/>
              <a:gd name="connsiteY10" fmla="*/ 1545172 h 2071729"/>
              <a:gd name="connsiteX11" fmla="*/ 1363423 w 1725732"/>
              <a:gd name="connsiteY11" fmla="*/ 1458908 h 2071729"/>
              <a:gd name="connsiteX12" fmla="*/ 1328917 w 1725732"/>
              <a:gd name="connsiteY12" fmla="*/ 1441655 h 2071729"/>
              <a:gd name="connsiteX13" fmla="*/ 1156389 w 1725732"/>
              <a:gd name="connsiteY13" fmla="*/ 1312259 h 2071729"/>
              <a:gd name="connsiteX14" fmla="*/ 1113257 w 1725732"/>
              <a:gd name="connsiteY14" fmla="*/ 1286380 h 2071729"/>
              <a:gd name="connsiteX15" fmla="*/ 871717 w 1725732"/>
              <a:gd name="connsiteY15" fmla="*/ 1217369 h 2071729"/>
              <a:gd name="connsiteX16" fmla="*/ 690562 w 1725732"/>
              <a:gd name="connsiteY16" fmla="*/ 1174237 h 2071729"/>
              <a:gd name="connsiteX17" fmla="*/ 526660 w 1725732"/>
              <a:gd name="connsiteY17" fmla="*/ 1148357 h 2071729"/>
              <a:gd name="connsiteX18" fmla="*/ 457649 w 1725732"/>
              <a:gd name="connsiteY18" fmla="*/ 1131104 h 2071729"/>
              <a:gd name="connsiteX19" fmla="*/ 241989 w 1725732"/>
              <a:gd name="connsiteY19" fmla="*/ 967203 h 2071729"/>
              <a:gd name="connsiteX20" fmla="*/ 121219 w 1725732"/>
              <a:gd name="connsiteY20" fmla="*/ 829180 h 2071729"/>
              <a:gd name="connsiteX21" fmla="*/ 86713 w 1725732"/>
              <a:gd name="connsiteY21" fmla="*/ 742916 h 2071729"/>
              <a:gd name="connsiteX22" fmla="*/ 52208 w 1725732"/>
              <a:gd name="connsiteY22" fmla="*/ 673904 h 2071729"/>
              <a:gd name="connsiteX23" fmla="*/ 17702 w 1725732"/>
              <a:gd name="connsiteY23" fmla="*/ 579014 h 2071729"/>
              <a:gd name="connsiteX24" fmla="*/ 9076 w 1725732"/>
              <a:gd name="connsiteY24" fmla="*/ 501376 h 2071729"/>
              <a:gd name="connsiteX25" fmla="*/ 449 w 1725732"/>
              <a:gd name="connsiteY25" fmla="*/ 432365 h 2071729"/>
              <a:gd name="connsiteX26" fmla="*/ 34955 w 1725732"/>
              <a:gd name="connsiteY26" fmla="*/ 259837 h 2071729"/>
              <a:gd name="connsiteX27" fmla="*/ 147098 w 1725732"/>
              <a:gd name="connsiteY27" fmla="*/ 121814 h 2071729"/>
              <a:gd name="connsiteX28" fmla="*/ 198857 w 1725732"/>
              <a:gd name="connsiteY28" fmla="*/ 87308 h 2071729"/>
              <a:gd name="connsiteX29" fmla="*/ 241989 w 1725732"/>
              <a:gd name="connsiteY29" fmla="*/ 61429 h 2071729"/>
              <a:gd name="connsiteX30" fmla="*/ 371385 w 1725732"/>
              <a:gd name="connsiteY30" fmla="*/ 9671 h 2071729"/>
              <a:gd name="connsiteX31" fmla="*/ 405891 w 1725732"/>
              <a:gd name="connsiteY31" fmla="*/ 1044 h 2071729"/>
              <a:gd name="connsiteX32" fmla="*/ 561166 w 1725732"/>
              <a:gd name="connsiteY32" fmla="*/ 1044 h 207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25732" h="2071729">
                <a:moveTo>
                  <a:pt x="1518698" y="2062757"/>
                </a:moveTo>
                <a:cubicBezTo>
                  <a:pt x="1533075" y="2065633"/>
                  <a:pt x="1547315" y="2073458"/>
                  <a:pt x="1561830" y="2071384"/>
                </a:cubicBezTo>
                <a:cubicBezTo>
                  <a:pt x="1603748" y="2065396"/>
                  <a:pt x="1637658" y="2046409"/>
                  <a:pt x="1673974" y="2028252"/>
                </a:cubicBezTo>
                <a:cubicBezTo>
                  <a:pt x="1717068" y="1963609"/>
                  <a:pt x="1700778" y="1995745"/>
                  <a:pt x="1725732" y="1933361"/>
                </a:cubicBezTo>
                <a:cubicBezTo>
                  <a:pt x="1719981" y="1898855"/>
                  <a:pt x="1720121" y="1862831"/>
                  <a:pt x="1708479" y="1829844"/>
                </a:cubicBezTo>
                <a:cubicBezTo>
                  <a:pt x="1702351" y="1812482"/>
                  <a:pt x="1685021" y="1801442"/>
                  <a:pt x="1673974" y="1786712"/>
                </a:cubicBezTo>
                <a:cubicBezTo>
                  <a:pt x="1659133" y="1766923"/>
                  <a:pt x="1644563" y="1746908"/>
                  <a:pt x="1630842" y="1726327"/>
                </a:cubicBezTo>
                <a:cubicBezTo>
                  <a:pt x="1621541" y="1712376"/>
                  <a:pt x="1612991" y="1697914"/>
                  <a:pt x="1604962" y="1683195"/>
                </a:cubicBezTo>
                <a:cubicBezTo>
                  <a:pt x="1595725" y="1666261"/>
                  <a:pt x="1589783" y="1647486"/>
                  <a:pt x="1579083" y="1631437"/>
                </a:cubicBezTo>
                <a:cubicBezTo>
                  <a:pt x="1566625" y="1612751"/>
                  <a:pt x="1551831" y="1595558"/>
                  <a:pt x="1535951" y="1579678"/>
                </a:cubicBezTo>
                <a:cubicBezTo>
                  <a:pt x="1522932" y="1566659"/>
                  <a:pt x="1507549" y="1556219"/>
                  <a:pt x="1492819" y="1545172"/>
                </a:cubicBezTo>
                <a:cubicBezTo>
                  <a:pt x="1448546" y="1511967"/>
                  <a:pt x="1411532" y="1486972"/>
                  <a:pt x="1363423" y="1458908"/>
                </a:cubicBezTo>
                <a:cubicBezTo>
                  <a:pt x="1352315" y="1452428"/>
                  <a:pt x="1339068" y="1449550"/>
                  <a:pt x="1328917" y="1441655"/>
                </a:cubicBezTo>
                <a:cubicBezTo>
                  <a:pt x="1093904" y="1258867"/>
                  <a:pt x="1291804" y="1386122"/>
                  <a:pt x="1156389" y="1312259"/>
                </a:cubicBezTo>
                <a:cubicBezTo>
                  <a:pt x="1141670" y="1304230"/>
                  <a:pt x="1128668" y="1292985"/>
                  <a:pt x="1113257" y="1286380"/>
                </a:cubicBezTo>
                <a:cubicBezTo>
                  <a:pt x="1057230" y="1262369"/>
                  <a:pt x="906251" y="1226578"/>
                  <a:pt x="871717" y="1217369"/>
                </a:cubicBezTo>
                <a:cubicBezTo>
                  <a:pt x="779344" y="1192736"/>
                  <a:pt x="781419" y="1189902"/>
                  <a:pt x="690562" y="1174237"/>
                </a:cubicBezTo>
                <a:cubicBezTo>
                  <a:pt x="636055" y="1164839"/>
                  <a:pt x="581046" y="1158429"/>
                  <a:pt x="526660" y="1148357"/>
                </a:cubicBezTo>
                <a:cubicBezTo>
                  <a:pt x="503345" y="1144039"/>
                  <a:pt x="479851" y="1139430"/>
                  <a:pt x="457649" y="1131104"/>
                </a:cubicBezTo>
                <a:cubicBezTo>
                  <a:pt x="373264" y="1099460"/>
                  <a:pt x="299093" y="1032465"/>
                  <a:pt x="241989" y="967203"/>
                </a:cubicBezTo>
                <a:lnTo>
                  <a:pt x="121219" y="829180"/>
                </a:lnTo>
                <a:cubicBezTo>
                  <a:pt x="109717" y="800425"/>
                  <a:pt x="99291" y="771217"/>
                  <a:pt x="86713" y="742916"/>
                </a:cubicBezTo>
                <a:cubicBezTo>
                  <a:pt x="76268" y="719414"/>
                  <a:pt x="62188" y="697608"/>
                  <a:pt x="52208" y="673904"/>
                </a:cubicBezTo>
                <a:cubicBezTo>
                  <a:pt x="39147" y="642885"/>
                  <a:pt x="29204" y="610644"/>
                  <a:pt x="17702" y="579014"/>
                </a:cubicBezTo>
                <a:cubicBezTo>
                  <a:pt x="14827" y="553135"/>
                  <a:pt x="12118" y="527236"/>
                  <a:pt x="9076" y="501376"/>
                </a:cubicBezTo>
                <a:cubicBezTo>
                  <a:pt x="6367" y="478352"/>
                  <a:pt x="-2021" y="455416"/>
                  <a:pt x="449" y="432365"/>
                </a:cubicBezTo>
                <a:cubicBezTo>
                  <a:pt x="6697" y="374050"/>
                  <a:pt x="14362" y="314751"/>
                  <a:pt x="34955" y="259837"/>
                </a:cubicBezTo>
                <a:cubicBezTo>
                  <a:pt x="60142" y="192671"/>
                  <a:pt x="95574" y="159286"/>
                  <a:pt x="147098" y="121814"/>
                </a:cubicBezTo>
                <a:cubicBezTo>
                  <a:pt x="163868" y="109618"/>
                  <a:pt x="181363" y="98440"/>
                  <a:pt x="198857" y="87308"/>
                </a:cubicBezTo>
                <a:cubicBezTo>
                  <a:pt x="213002" y="78306"/>
                  <a:pt x="226699" y="68309"/>
                  <a:pt x="241989" y="61429"/>
                </a:cubicBezTo>
                <a:cubicBezTo>
                  <a:pt x="284352" y="42366"/>
                  <a:pt x="326318" y="20938"/>
                  <a:pt x="371385" y="9671"/>
                </a:cubicBezTo>
                <a:cubicBezTo>
                  <a:pt x="382887" y="6795"/>
                  <a:pt x="394047" y="1582"/>
                  <a:pt x="405891" y="1044"/>
                </a:cubicBezTo>
                <a:cubicBezTo>
                  <a:pt x="457596" y="-1306"/>
                  <a:pt x="509408" y="1044"/>
                  <a:pt x="561166" y="104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18385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10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rrow: Right 13"/>
          <p:cNvSpPr/>
          <p:nvPr/>
        </p:nvSpPr>
        <p:spPr>
          <a:xfrm>
            <a:off x="1464534" y="290635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/>
          <p:cNvSpPr/>
          <p:nvPr/>
        </p:nvSpPr>
        <p:spPr>
          <a:xfrm>
            <a:off x="689432" y="1250830"/>
            <a:ext cx="7454010" cy="1639019"/>
          </a:xfrm>
          <a:custGeom>
            <a:avLst/>
            <a:gdLst>
              <a:gd name="connsiteX0" fmla="*/ 7333134 w 7454010"/>
              <a:gd name="connsiteY0" fmla="*/ 0 h 1639019"/>
              <a:gd name="connsiteX1" fmla="*/ 7436651 w 7454010"/>
              <a:gd name="connsiteY1" fmla="*/ 43132 h 1639019"/>
              <a:gd name="connsiteX2" fmla="*/ 7453904 w 7454010"/>
              <a:gd name="connsiteY2" fmla="*/ 86264 h 1639019"/>
              <a:gd name="connsiteX3" fmla="*/ 7376266 w 7454010"/>
              <a:gd name="connsiteY3" fmla="*/ 250166 h 1639019"/>
              <a:gd name="connsiteX4" fmla="*/ 7298628 w 7454010"/>
              <a:gd name="connsiteY4" fmla="*/ 301925 h 1639019"/>
              <a:gd name="connsiteX5" fmla="*/ 7117474 w 7454010"/>
              <a:gd name="connsiteY5" fmla="*/ 345057 h 1639019"/>
              <a:gd name="connsiteX6" fmla="*/ 6893187 w 7454010"/>
              <a:gd name="connsiteY6" fmla="*/ 370936 h 1639019"/>
              <a:gd name="connsiteX7" fmla="*/ 6668900 w 7454010"/>
              <a:gd name="connsiteY7" fmla="*/ 396815 h 1639019"/>
              <a:gd name="connsiteX8" fmla="*/ 6599889 w 7454010"/>
              <a:gd name="connsiteY8" fmla="*/ 405442 h 1639019"/>
              <a:gd name="connsiteX9" fmla="*/ 6004666 w 7454010"/>
              <a:gd name="connsiteY9" fmla="*/ 431321 h 1639019"/>
              <a:gd name="connsiteX10" fmla="*/ 5858017 w 7454010"/>
              <a:gd name="connsiteY10" fmla="*/ 439947 h 1639019"/>
              <a:gd name="connsiteX11" fmla="*/ 5607851 w 7454010"/>
              <a:gd name="connsiteY11" fmla="*/ 491706 h 1639019"/>
              <a:gd name="connsiteX12" fmla="*/ 5400817 w 7454010"/>
              <a:gd name="connsiteY12" fmla="*/ 534838 h 1639019"/>
              <a:gd name="connsiteX13" fmla="*/ 5314553 w 7454010"/>
              <a:gd name="connsiteY13" fmla="*/ 569344 h 1639019"/>
              <a:gd name="connsiteX14" fmla="*/ 5090266 w 7454010"/>
              <a:gd name="connsiteY14" fmla="*/ 629728 h 1639019"/>
              <a:gd name="connsiteX15" fmla="*/ 4883232 w 7454010"/>
              <a:gd name="connsiteY15" fmla="*/ 707366 h 1639019"/>
              <a:gd name="connsiteX16" fmla="*/ 4658945 w 7454010"/>
              <a:gd name="connsiteY16" fmla="*/ 759125 h 1639019"/>
              <a:gd name="connsiteX17" fmla="*/ 4546802 w 7454010"/>
              <a:gd name="connsiteY17" fmla="*/ 793630 h 1639019"/>
              <a:gd name="connsiteX18" fmla="*/ 4244877 w 7454010"/>
              <a:gd name="connsiteY18" fmla="*/ 845389 h 1639019"/>
              <a:gd name="connsiteX19" fmla="*/ 4055096 w 7454010"/>
              <a:gd name="connsiteY19" fmla="*/ 879895 h 1639019"/>
              <a:gd name="connsiteX20" fmla="*/ 3787677 w 7454010"/>
              <a:gd name="connsiteY20" fmla="*/ 914400 h 1639019"/>
              <a:gd name="connsiteX21" fmla="*/ 3563391 w 7454010"/>
              <a:gd name="connsiteY21" fmla="*/ 923027 h 1639019"/>
              <a:gd name="connsiteX22" fmla="*/ 3270093 w 7454010"/>
              <a:gd name="connsiteY22" fmla="*/ 931653 h 1639019"/>
              <a:gd name="connsiteX23" fmla="*/ 3019926 w 7454010"/>
              <a:gd name="connsiteY23" fmla="*/ 940279 h 1639019"/>
              <a:gd name="connsiteX24" fmla="*/ 2062394 w 7454010"/>
              <a:gd name="connsiteY24" fmla="*/ 940279 h 1639019"/>
              <a:gd name="connsiteX25" fmla="*/ 1786349 w 7454010"/>
              <a:gd name="connsiteY25" fmla="*/ 957532 h 1639019"/>
              <a:gd name="connsiteX26" fmla="*/ 1363655 w 7454010"/>
              <a:gd name="connsiteY26" fmla="*/ 974785 h 1639019"/>
              <a:gd name="connsiteX27" fmla="*/ 1182500 w 7454010"/>
              <a:gd name="connsiteY27" fmla="*/ 992038 h 1639019"/>
              <a:gd name="connsiteX28" fmla="*/ 906455 w 7454010"/>
              <a:gd name="connsiteY28" fmla="*/ 1009291 h 1639019"/>
              <a:gd name="connsiteX29" fmla="*/ 578651 w 7454010"/>
              <a:gd name="connsiteY29" fmla="*/ 1052423 h 1639019"/>
              <a:gd name="connsiteX30" fmla="*/ 242221 w 7454010"/>
              <a:gd name="connsiteY30" fmla="*/ 1086928 h 1639019"/>
              <a:gd name="connsiteX31" fmla="*/ 78319 w 7454010"/>
              <a:gd name="connsiteY31" fmla="*/ 1155940 h 1639019"/>
              <a:gd name="connsiteX32" fmla="*/ 17934 w 7454010"/>
              <a:gd name="connsiteY32" fmla="*/ 1216325 h 1639019"/>
              <a:gd name="connsiteX33" fmla="*/ 681 w 7454010"/>
              <a:gd name="connsiteY33" fmla="*/ 1250830 h 1639019"/>
              <a:gd name="connsiteX34" fmla="*/ 61066 w 7454010"/>
              <a:gd name="connsiteY34" fmla="*/ 1587261 h 1639019"/>
              <a:gd name="connsiteX35" fmla="*/ 86945 w 7454010"/>
              <a:gd name="connsiteY35" fmla="*/ 1621766 h 1639019"/>
              <a:gd name="connsiteX36" fmla="*/ 147330 w 7454010"/>
              <a:gd name="connsiteY36" fmla="*/ 1639019 h 1639019"/>
              <a:gd name="connsiteX37" fmla="*/ 302606 w 7454010"/>
              <a:gd name="connsiteY37" fmla="*/ 1630393 h 1639019"/>
              <a:gd name="connsiteX38" fmla="*/ 466508 w 7454010"/>
              <a:gd name="connsiteY38" fmla="*/ 1595887 h 1639019"/>
              <a:gd name="connsiteX39" fmla="*/ 526893 w 7454010"/>
              <a:gd name="connsiteY39" fmla="*/ 1587261 h 1639019"/>
              <a:gd name="connsiteX40" fmla="*/ 630410 w 7454010"/>
              <a:gd name="connsiteY40" fmla="*/ 1578634 h 1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454010" h="1639019">
                <a:moveTo>
                  <a:pt x="7333134" y="0"/>
                </a:moveTo>
                <a:cubicBezTo>
                  <a:pt x="7367640" y="14377"/>
                  <a:pt x="7406233" y="21405"/>
                  <a:pt x="7436651" y="43132"/>
                </a:cubicBezTo>
                <a:cubicBezTo>
                  <a:pt x="7449252" y="52132"/>
                  <a:pt x="7454870" y="70809"/>
                  <a:pt x="7453904" y="86264"/>
                </a:cubicBezTo>
                <a:cubicBezTo>
                  <a:pt x="7449999" y="148750"/>
                  <a:pt x="7421789" y="207678"/>
                  <a:pt x="7376266" y="250166"/>
                </a:cubicBezTo>
                <a:cubicBezTo>
                  <a:pt x="7353528" y="271388"/>
                  <a:pt x="7325737" y="286676"/>
                  <a:pt x="7298628" y="301925"/>
                </a:cubicBezTo>
                <a:cubicBezTo>
                  <a:pt x="7233926" y="338320"/>
                  <a:pt x="7198532" y="334925"/>
                  <a:pt x="7117474" y="345057"/>
                </a:cubicBezTo>
                <a:lnTo>
                  <a:pt x="6893187" y="370936"/>
                </a:lnTo>
                <a:cubicBezTo>
                  <a:pt x="6763778" y="403289"/>
                  <a:pt x="6869947" y="381350"/>
                  <a:pt x="6668900" y="396815"/>
                </a:cubicBezTo>
                <a:cubicBezTo>
                  <a:pt x="6645786" y="398593"/>
                  <a:pt x="6623040" y="404239"/>
                  <a:pt x="6599889" y="405442"/>
                </a:cubicBezTo>
                <a:lnTo>
                  <a:pt x="6004666" y="431321"/>
                </a:lnTo>
                <a:cubicBezTo>
                  <a:pt x="5955751" y="433596"/>
                  <a:pt x="5906900" y="437072"/>
                  <a:pt x="5858017" y="439947"/>
                </a:cubicBezTo>
                <a:cubicBezTo>
                  <a:pt x="5774628" y="457200"/>
                  <a:pt x="5690463" y="471053"/>
                  <a:pt x="5607851" y="491706"/>
                </a:cubicBezTo>
                <a:cubicBezTo>
                  <a:pt x="5470397" y="526069"/>
                  <a:pt x="5539418" y="511738"/>
                  <a:pt x="5400817" y="534838"/>
                </a:cubicBezTo>
                <a:cubicBezTo>
                  <a:pt x="5372062" y="546340"/>
                  <a:pt x="5344153" y="560236"/>
                  <a:pt x="5314553" y="569344"/>
                </a:cubicBezTo>
                <a:cubicBezTo>
                  <a:pt x="5177680" y="611459"/>
                  <a:pt x="5202789" y="590014"/>
                  <a:pt x="5090266" y="629728"/>
                </a:cubicBezTo>
                <a:cubicBezTo>
                  <a:pt x="5020764" y="654258"/>
                  <a:pt x="4955049" y="690793"/>
                  <a:pt x="4883232" y="707366"/>
                </a:cubicBezTo>
                <a:cubicBezTo>
                  <a:pt x="4808470" y="724619"/>
                  <a:pt x="4732279" y="736561"/>
                  <a:pt x="4658945" y="759125"/>
                </a:cubicBezTo>
                <a:cubicBezTo>
                  <a:pt x="4621564" y="770627"/>
                  <a:pt x="4584981" y="785146"/>
                  <a:pt x="4546802" y="793630"/>
                </a:cubicBezTo>
                <a:cubicBezTo>
                  <a:pt x="4331574" y="841458"/>
                  <a:pt x="4405415" y="813281"/>
                  <a:pt x="4244877" y="845389"/>
                </a:cubicBezTo>
                <a:cubicBezTo>
                  <a:pt x="4174131" y="859538"/>
                  <a:pt x="4128106" y="869708"/>
                  <a:pt x="4055096" y="879895"/>
                </a:cubicBezTo>
                <a:cubicBezTo>
                  <a:pt x="3966080" y="892316"/>
                  <a:pt x="3877489" y="910945"/>
                  <a:pt x="3787677" y="914400"/>
                </a:cubicBezTo>
                <a:lnTo>
                  <a:pt x="3563391" y="923027"/>
                </a:lnTo>
                <a:lnTo>
                  <a:pt x="3270093" y="931653"/>
                </a:lnTo>
                <a:lnTo>
                  <a:pt x="3019926" y="940279"/>
                </a:lnTo>
                <a:cubicBezTo>
                  <a:pt x="2581925" y="930325"/>
                  <a:pt x="2562600" y="925121"/>
                  <a:pt x="2062394" y="940279"/>
                </a:cubicBezTo>
                <a:cubicBezTo>
                  <a:pt x="1970242" y="943071"/>
                  <a:pt x="1878431" y="952985"/>
                  <a:pt x="1786349" y="957532"/>
                </a:cubicBezTo>
                <a:lnTo>
                  <a:pt x="1363655" y="974785"/>
                </a:lnTo>
                <a:lnTo>
                  <a:pt x="1182500" y="992038"/>
                </a:lnTo>
                <a:cubicBezTo>
                  <a:pt x="1082523" y="999931"/>
                  <a:pt x="1005414" y="1000295"/>
                  <a:pt x="906455" y="1009291"/>
                </a:cubicBezTo>
                <a:cubicBezTo>
                  <a:pt x="621739" y="1035175"/>
                  <a:pt x="882682" y="1016352"/>
                  <a:pt x="578651" y="1052423"/>
                </a:cubicBezTo>
                <a:cubicBezTo>
                  <a:pt x="466705" y="1065705"/>
                  <a:pt x="242221" y="1086928"/>
                  <a:pt x="242221" y="1086928"/>
                </a:cubicBezTo>
                <a:cubicBezTo>
                  <a:pt x="185978" y="1105676"/>
                  <a:pt x="127825" y="1120995"/>
                  <a:pt x="78319" y="1155940"/>
                </a:cubicBezTo>
                <a:cubicBezTo>
                  <a:pt x="55063" y="1172356"/>
                  <a:pt x="35960" y="1194294"/>
                  <a:pt x="17934" y="1216325"/>
                </a:cubicBezTo>
                <a:cubicBezTo>
                  <a:pt x="9791" y="1226278"/>
                  <a:pt x="6432" y="1239328"/>
                  <a:pt x="681" y="1250830"/>
                </a:cubicBezTo>
                <a:cubicBezTo>
                  <a:pt x="6211" y="1400122"/>
                  <a:pt x="-23189" y="1474922"/>
                  <a:pt x="61066" y="1587261"/>
                </a:cubicBezTo>
                <a:cubicBezTo>
                  <a:pt x="69692" y="1598763"/>
                  <a:pt x="74617" y="1614369"/>
                  <a:pt x="86945" y="1621766"/>
                </a:cubicBezTo>
                <a:cubicBezTo>
                  <a:pt x="104896" y="1632536"/>
                  <a:pt x="127202" y="1633268"/>
                  <a:pt x="147330" y="1639019"/>
                </a:cubicBezTo>
                <a:cubicBezTo>
                  <a:pt x="199089" y="1636144"/>
                  <a:pt x="251234" y="1637335"/>
                  <a:pt x="302606" y="1630393"/>
                </a:cubicBezTo>
                <a:cubicBezTo>
                  <a:pt x="357935" y="1622916"/>
                  <a:pt x="411237" y="1603782"/>
                  <a:pt x="466508" y="1595887"/>
                </a:cubicBezTo>
                <a:lnTo>
                  <a:pt x="526893" y="1587261"/>
                </a:lnTo>
                <a:cubicBezTo>
                  <a:pt x="577323" y="1570450"/>
                  <a:pt x="543679" y="1578634"/>
                  <a:pt x="630410" y="1578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peech Bubble: Rectangle with Corners Rounded 9"/>
          <p:cNvSpPr/>
          <p:nvPr/>
        </p:nvSpPr>
        <p:spPr>
          <a:xfrm>
            <a:off x="8466956" y="834737"/>
            <a:ext cx="3325353" cy="2016518"/>
          </a:xfrm>
          <a:prstGeom prst="wedgeRoundRectCallout">
            <a:avLst>
              <a:gd name="adj1" fmla="val -72204"/>
              <a:gd name="adj2" fmla="val -18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Which print() is called?</a:t>
            </a:r>
            <a:endParaRPr lang="en-US" dirty="0"/>
          </a:p>
          <a:p>
            <a:r>
              <a:rPr lang="en-US" dirty="0"/>
              <a:t>Ans: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most specific version.</a:t>
            </a:r>
            <a:endParaRPr lang="en-US" dirty="0"/>
          </a:p>
          <a:p>
            <a:r>
              <a:rPr lang="en-US" dirty="0"/>
              <a:t>The calling obj is of class B. The print() in B is overriding the print() in A. The </a:t>
            </a:r>
            <a:r>
              <a:rPr lang="en-US" b="1" dirty="0"/>
              <a:t>most specific version </a:t>
            </a:r>
            <a:r>
              <a:rPr lang="en-US" dirty="0"/>
              <a:t>is the one in B.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73329" y="2827097"/>
            <a:ext cx="4304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</a:t>
            </a:r>
            <a:endParaRPr lang="en-US" dirty="0"/>
          </a:p>
          <a:p>
            <a:r>
              <a:rPr lang="en-US" dirty="0"/>
              <a:t>What is the output of the program?</a:t>
            </a:r>
            <a:endParaRPr lang="en-US" dirty="0"/>
          </a:p>
          <a:p>
            <a:r>
              <a:rPr lang="en-US" dirty="0"/>
              <a:t>It has no compile-time or run-time error.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690113" y="1414732"/>
            <a:ext cx="7246194" cy="2286850"/>
          </a:xfrm>
          <a:custGeom>
            <a:avLst/>
            <a:gdLst>
              <a:gd name="connsiteX0" fmla="*/ 7039155 w 7246194"/>
              <a:gd name="connsiteY0" fmla="*/ 0 h 2286850"/>
              <a:gd name="connsiteX1" fmla="*/ 7177178 w 7246194"/>
              <a:gd name="connsiteY1" fmla="*/ 25879 h 2286850"/>
              <a:gd name="connsiteX2" fmla="*/ 7203057 w 7246194"/>
              <a:gd name="connsiteY2" fmla="*/ 60385 h 2286850"/>
              <a:gd name="connsiteX3" fmla="*/ 7220310 w 7246194"/>
              <a:gd name="connsiteY3" fmla="*/ 146649 h 2286850"/>
              <a:gd name="connsiteX4" fmla="*/ 7237562 w 7246194"/>
              <a:gd name="connsiteY4" fmla="*/ 232913 h 2286850"/>
              <a:gd name="connsiteX5" fmla="*/ 7211683 w 7246194"/>
              <a:gd name="connsiteY5" fmla="*/ 465826 h 2286850"/>
              <a:gd name="connsiteX6" fmla="*/ 7151298 w 7246194"/>
              <a:gd name="connsiteY6" fmla="*/ 534838 h 2286850"/>
              <a:gd name="connsiteX7" fmla="*/ 6711351 w 7246194"/>
              <a:gd name="connsiteY7" fmla="*/ 810883 h 2286850"/>
              <a:gd name="connsiteX8" fmla="*/ 6452559 w 7246194"/>
              <a:gd name="connsiteY8" fmla="*/ 931653 h 2286850"/>
              <a:gd name="connsiteX9" fmla="*/ 6323162 w 7246194"/>
              <a:gd name="connsiteY9" fmla="*/ 957532 h 2286850"/>
              <a:gd name="connsiteX10" fmla="*/ 6047117 w 7246194"/>
              <a:gd name="connsiteY10" fmla="*/ 1035170 h 2286850"/>
              <a:gd name="connsiteX11" fmla="*/ 5753819 w 7246194"/>
              <a:gd name="connsiteY11" fmla="*/ 1078302 h 2286850"/>
              <a:gd name="connsiteX12" fmla="*/ 5408762 w 7246194"/>
              <a:gd name="connsiteY12" fmla="*/ 1121434 h 2286850"/>
              <a:gd name="connsiteX13" fmla="*/ 4960189 w 7246194"/>
              <a:gd name="connsiteY13" fmla="*/ 1155940 h 2286850"/>
              <a:gd name="connsiteX14" fmla="*/ 4727276 w 7246194"/>
              <a:gd name="connsiteY14" fmla="*/ 1173193 h 2286850"/>
              <a:gd name="connsiteX15" fmla="*/ 4339087 w 7246194"/>
              <a:gd name="connsiteY15" fmla="*/ 1190445 h 2286850"/>
              <a:gd name="connsiteX16" fmla="*/ 4149306 w 7246194"/>
              <a:gd name="connsiteY16" fmla="*/ 1207698 h 2286850"/>
              <a:gd name="connsiteX17" fmla="*/ 4028536 w 7246194"/>
              <a:gd name="connsiteY17" fmla="*/ 1224951 h 2286850"/>
              <a:gd name="connsiteX18" fmla="*/ 3890513 w 7246194"/>
              <a:gd name="connsiteY18" fmla="*/ 1233577 h 2286850"/>
              <a:gd name="connsiteX19" fmla="*/ 3536830 w 7246194"/>
              <a:gd name="connsiteY19" fmla="*/ 1293962 h 2286850"/>
              <a:gd name="connsiteX20" fmla="*/ 3347049 w 7246194"/>
              <a:gd name="connsiteY20" fmla="*/ 1302589 h 2286850"/>
              <a:gd name="connsiteX21" fmla="*/ 2820838 w 7246194"/>
              <a:gd name="connsiteY21" fmla="*/ 1319842 h 2286850"/>
              <a:gd name="connsiteX22" fmla="*/ 2104845 w 7246194"/>
              <a:gd name="connsiteY22" fmla="*/ 1406106 h 2286850"/>
              <a:gd name="connsiteX23" fmla="*/ 1854679 w 7246194"/>
              <a:gd name="connsiteY23" fmla="*/ 1440611 h 2286850"/>
              <a:gd name="connsiteX24" fmla="*/ 1311215 w 7246194"/>
              <a:gd name="connsiteY24" fmla="*/ 1492370 h 2286850"/>
              <a:gd name="connsiteX25" fmla="*/ 862642 w 7246194"/>
              <a:gd name="connsiteY25" fmla="*/ 1561381 h 2286850"/>
              <a:gd name="connsiteX26" fmla="*/ 241540 w 7246194"/>
              <a:gd name="connsiteY26" fmla="*/ 1664898 h 2286850"/>
              <a:gd name="connsiteX27" fmla="*/ 181155 w 7246194"/>
              <a:gd name="connsiteY27" fmla="*/ 1690777 h 2286850"/>
              <a:gd name="connsiteX28" fmla="*/ 17253 w 7246194"/>
              <a:gd name="connsiteY28" fmla="*/ 1846053 h 2286850"/>
              <a:gd name="connsiteX29" fmla="*/ 0 w 7246194"/>
              <a:gd name="connsiteY29" fmla="*/ 1880559 h 2286850"/>
              <a:gd name="connsiteX30" fmla="*/ 17253 w 7246194"/>
              <a:gd name="connsiteY30" fmla="*/ 2044460 h 2286850"/>
              <a:gd name="connsiteX31" fmla="*/ 25879 w 7246194"/>
              <a:gd name="connsiteY31" fmla="*/ 2078966 h 2286850"/>
              <a:gd name="connsiteX32" fmla="*/ 51759 w 7246194"/>
              <a:gd name="connsiteY32" fmla="*/ 2122098 h 2286850"/>
              <a:gd name="connsiteX33" fmla="*/ 86264 w 7246194"/>
              <a:gd name="connsiteY33" fmla="*/ 2165230 h 2286850"/>
              <a:gd name="connsiteX34" fmla="*/ 112144 w 7246194"/>
              <a:gd name="connsiteY34" fmla="*/ 2216989 h 2286850"/>
              <a:gd name="connsiteX35" fmla="*/ 146649 w 7246194"/>
              <a:gd name="connsiteY35" fmla="*/ 2225615 h 2286850"/>
              <a:gd name="connsiteX36" fmla="*/ 258793 w 7246194"/>
              <a:gd name="connsiteY36" fmla="*/ 2251494 h 2286850"/>
              <a:gd name="connsiteX37" fmla="*/ 379562 w 7246194"/>
              <a:gd name="connsiteY37" fmla="*/ 2268747 h 2286850"/>
              <a:gd name="connsiteX38" fmla="*/ 457200 w 7246194"/>
              <a:gd name="connsiteY38" fmla="*/ 2286000 h 2286850"/>
              <a:gd name="connsiteX39" fmla="*/ 543464 w 7246194"/>
              <a:gd name="connsiteY39" fmla="*/ 2286000 h 228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46194" h="2286850">
                <a:moveTo>
                  <a:pt x="7039155" y="0"/>
                </a:moveTo>
                <a:cubicBezTo>
                  <a:pt x="7087103" y="3688"/>
                  <a:pt x="7140714" y="-10585"/>
                  <a:pt x="7177178" y="25879"/>
                </a:cubicBezTo>
                <a:cubicBezTo>
                  <a:pt x="7187344" y="36045"/>
                  <a:pt x="7194431" y="48883"/>
                  <a:pt x="7203057" y="60385"/>
                </a:cubicBezTo>
                <a:cubicBezTo>
                  <a:pt x="7220328" y="112201"/>
                  <a:pt x="7205442" y="62398"/>
                  <a:pt x="7220310" y="146649"/>
                </a:cubicBezTo>
                <a:cubicBezTo>
                  <a:pt x="7225406" y="175527"/>
                  <a:pt x="7237562" y="232913"/>
                  <a:pt x="7237562" y="232913"/>
                </a:cubicBezTo>
                <a:cubicBezTo>
                  <a:pt x="7245930" y="333322"/>
                  <a:pt x="7260224" y="364331"/>
                  <a:pt x="7211683" y="465826"/>
                </a:cubicBezTo>
                <a:cubicBezTo>
                  <a:pt x="7198495" y="493401"/>
                  <a:pt x="7174450" y="514880"/>
                  <a:pt x="7151298" y="534838"/>
                </a:cubicBezTo>
                <a:cubicBezTo>
                  <a:pt x="6958933" y="700671"/>
                  <a:pt x="6948323" y="689642"/>
                  <a:pt x="6711351" y="810883"/>
                </a:cubicBezTo>
                <a:cubicBezTo>
                  <a:pt x="6653522" y="840470"/>
                  <a:pt x="6511475" y="912648"/>
                  <a:pt x="6452559" y="931653"/>
                </a:cubicBezTo>
                <a:cubicBezTo>
                  <a:pt x="6410697" y="945157"/>
                  <a:pt x="6365753" y="946541"/>
                  <a:pt x="6323162" y="957532"/>
                </a:cubicBezTo>
                <a:cubicBezTo>
                  <a:pt x="6107460" y="1013197"/>
                  <a:pt x="6263795" y="990560"/>
                  <a:pt x="6047117" y="1035170"/>
                </a:cubicBezTo>
                <a:cubicBezTo>
                  <a:pt x="5921179" y="1061099"/>
                  <a:pt x="5877574" y="1061232"/>
                  <a:pt x="5753819" y="1078302"/>
                </a:cubicBezTo>
                <a:cubicBezTo>
                  <a:pt x="5563118" y="1104606"/>
                  <a:pt x="5682055" y="1097218"/>
                  <a:pt x="5408762" y="1121434"/>
                </a:cubicBezTo>
                <a:cubicBezTo>
                  <a:pt x="5259381" y="1134670"/>
                  <a:pt x="5109724" y="1144583"/>
                  <a:pt x="4960189" y="1155940"/>
                </a:cubicBezTo>
                <a:cubicBezTo>
                  <a:pt x="4882562" y="1161836"/>
                  <a:pt x="4805029" y="1169306"/>
                  <a:pt x="4727276" y="1173193"/>
                </a:cubicBezTo>
                <a:cubicBezTo>
                  <a:pt x="4482893" y="1185412"/>
                  <a:pt x="4612282" y="1179518"/>
                  <a:pt x="4339087" y="1190445"/>
                </a:cubicBezTo>
                <a:cubicBezTo>
                  <a:pt x="4275827" y="1196196"/>
                  <a:pt x="4212439" y="1200683"/>
                  <a:pt x="4149306" y="1207698"/>
                </a:cubicBezTo>
                <a:cubicBezTo>
                  <a:pt x="4108889" y="1212189"/>
                  <a:pt x="4069000" y="1220905"/>
                  <a:pt x="4028536" y="1224951"/>
                </a:cubicBezTo>
                <a:cubicBezTo>
                  <a:pt x="3982667" y="1229538"/>
                  <a:pt x="3936521" y="1230702"/>
                  <a:pt x="3890513" y="1233577"/>
                </a:cubicBezTo>
                <a:cubicBezTo>
                  <a:pt x="3835604" y="1243561"/>
                  <a:pt x="3601409" y="1287662"/>
                  <a:pt x="3536830" y="1293962"/>
                </a:cubicBezTo>
                <a:cubicBezTo>
                  <a:pt x="3473804" y="1300111"/>
                  <a:pt x="3410320" y="1299953"/>
                  <a:pt x="3347049" y="1302589"/>
                </a:cubicBezTo>
                <a:lnTo>
                  <a:pt x="2820838" y="1319842"/>
                </a:lnTo>
                <a:cubicBezTo>
                  <a:pt x="2054861" y="1429266"/>
                  <a:pt x="2858039" y="1320027"/>
                  <a:pt x="2104845" y="1406106"/>
                </a:cubicBezTo>
                <a:cubicBezTo>
                  <a:pt x="2021211" y="1415664"/>
                  <a:pt x="1938207" y="1430170"/>
                  <a:pt x="1854679" y="1440611"/>
                </a:cubicBezTo>
                <a:cubicBezTo>
                  <a:pt x="1548971" y="1478824"/>
                  <a:pt x="1592904" y="1472249"/>
                  <a:pt x="1311215" y="1492370"/>
                </a:cubicBezTo>
                <a:cubicBezTo>
                  <a:pt x="845664" y="1585480"/>
                  <a:pt x="1353068" y="1490476"/>
                  <a:pt x="862642" y="1561381"/>
                </a:cubicBezTo>
                <a:cubicBezTo>
                  <a:pt x="532338" y="1609136"/>
                  <a:pt x="482749" y="1619671"/>
                  <a:pt x="241540" y="1664898"/>
                </a:cubicBezTo>
                <a:cubicBezTo>
                  <a:pt x="221412" y="1673524"/>
                  <a:pt x="199249" y="1678441"/>
                  <a:pt x="181155" y="1690777"/>
                </a:cubicBezTo>
                <a:cubicBezTo>
                  <a:pt x="82406" y="1758106"/>
                  <a:pt x="64815" y="1766783"/>
                  <a:pt x="17253" y="1846053"/>
                </a:cubicBezTo>
                <a:cubicBezTo>
                  <a:pt x="10637" y="1857080"/>
                  <a:pt x="5751" y="1869057"/>
                  <a:pt x="0" y="1880559"/>
                </a:cubicBezTo>
                <a:cubicBezTo>
                  <a:pt x="7275" y="1982402"/>
                  <a:pt x="1583" y="1973941"/>
                  <a:pt x="17253" y="2044460"/>
                </a:cubicBezTo>
                <a:cubicBezTo>
                  <a:pt x="19825" y="2056034"/>
                  <a:pt x="21064" y="2068132"/>
                  <a:pt x="25879" y="2078966"/>
                </a:cubicBezTo>
                <a:cubicBezTo>
                  <a:pt x="32689" y="2094288"/>
                  <a:pt x="44261" y="2107101"/>
                  <a:pt x="51759" y="2122098"/>
                </a:cubicBezTo>
                <a:cubicBezTo>
                  <a:pt x="72593" y="2163766"/>
                  <a:pt x="42638" y="2136145"/>
                  <a:pt x="86264" y="2165230"/>
                </a:cubicBezTo>
                <a:cubicBezTo>
                  <a:pt x="91185" y="2179992"/>
                  <a:pt x="97810" y="2207433"/>
                  <a:pt x="112144" y="2216989"/>
                </a:cubicBezTo>
                <a:cubicBezTo>
                  <a:pt x="122009" y="2223565"/>
                  <a:pt x="135402" y="2221866"/>
                  <a:pt x="146649" y="2225615"/>
                </a:cubicBezTo>
                <a:cubicBezTo>
                  <a:pt x="236444" y="2255547"/>
                  <a:pt x="136780" y="2234856"/>
                  <a:pt x="258793" y="2251494"/>
                </a:cubicBezTo>
                <a:cubicBezTo>
                  <a:pt x="299085" y="2256988"/>
                  <a:pt x="340111" y="2258884"/>
                  <a:pt x="379562" y="2268747"/>
                </a:cubicBezTo>
                <a:cubicBezTo>
                  <a:pt x="396094" y="2272880"/>
                  <a:pt x="442260" y="2285004"/>
                  <a:pt x="457200" y="2286000"/>
                </a:cubicBezTo>
                <a:cubicBezTo>
                  <a:pt x="485891" y="2287913"/>
                  <a:pt x="514709" y="2286000"/>
                  <a:pt x="543464" y="228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Arrow: Right 11"/>
          <p:cNvSpPr/>
          <p:nvPr/>
        </p:nvSpPr>
        <p:spPr>
          <a:xfrm>
            <a:off x="1476288" y="377750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/>
          <p:cNvSpPr/>
          <p:nvPr/>
        </p:nvSpPr>
        <p:spPr>
          <a:xfrm>
            <a:off x="690113" y="1414732"/>
            <a:ext cx="7246194" cy="2286850"/>
          </a:xfrm>
          <a:custGeom>
            <a:avLst/>
            <a:gdLst>
              <a:gd name="connsiteX0" fmla="*/ 7039155 w 7246194"/>
              <a:gd name="connsiteY0" fmla="*/ 0 h 2286850"/>
              <a:gd name="connsiteX1" fmla="*/ 7177178 w 7246194"/>
              <a:gd name="connsiteY1" fmla="*/ 25879 h 2286850"/>
              <a:gd name="connsiteX2" fmla="*/ 7203057 w 7246194"/>
              <a:gd name="connsiteY2" fmla="*/ 60385 h 2286850"/>
              <a:gd name="connsiteX3" fmla="*/ 7220310 w 7246194"/>
              <a:gd name="connsiteY3" fmla="*/ 146649 h 2286850"/>
              <a:gd name="connsiteX4" fmla="*/ 7237562 w 7246194"/>
              <a:gd name="connsiteY4" fmla="*/ 232913 h 2286850"/>
              <a:gd name="connsiteX5" fmla="*/ 7211683 w 7246194"/>
              <a:gd name="connsiteY5" fmla="*/ 465826 h 2286850"/>
              <a:gd name="connsiteX6" fmla="*/ 7151298 w 7246194"/>
              <a:gd name="connsiteY6" fmla="*/ 534838 h 2286850"/>
              <a:gd name="connsiteX7" fmla="*/ 6711351 w 7246194"/>
              <a:gd name="connsiteY7" fmla="*/ 810883 h 2286850"/>
              <a:gd name="connsiteX8" fmla="*/ 6452559 w 7246194"/>
              <a:gd name="connsiteY8" fmla="*/ 931653 h 2286850"/>
              <a:gd name="connsiteX9" fmla="*/ 6323162 w 7246194"/>
              <a:gd name="connsiteY9" fmla="*/ 957532 h 2286850"/>
              <a:gd name="connsiteX10" fmla="*/ 6047117 w 7246194"/>
              <a:gd name="connsiteY10" fmla="*/ 1035170 h 2286850"/>
              <a:gd name="connsiteX11" fmla="*/ 5753819 w 7246194"/>
              <a:gd name="connsiteY11" fmla="*/ 1078302 h 2286850"/>
              <a:gd name="connsiteX12" fmla="*/ 5408762 w 7246194"/>
              <a:gd name="connsiteY12" fmla="*/ 1121434 h 2286850"/>
              <a:gd name="connsiteX13" fmla="*/ 4960189 w 7246194"/>
              <a:gd name="connsiteY13" fmla="*/ 1155940 h 2286850"/>
              <a:gd name="connsiteX14" fmla="*/ 4727276 w 7246194"/>
              <a:gd name="connsiteY14" fmla="*/ 1173193 h 2286850"/>
              <a:gd name="connsiteX15" fmla="*/ 4339087 w 7246194"/>
              <a:gd name="connsiteY15" fmla="*/ 1190445 h 2286850"/>
              <a:gd name="connsiteX16" fmla="*/ 4149306 w 7246194"/>
              <a:gd name="connsiteY16" fmla="*/ 1207698 h 2286850"/>
              <a:gd name="connsiteX17" fmla="*/ 4028536 w 7246194"/>
              <a:gd name="connsiteY17" fmla="*/ 1224951 h 2286850"/>
              <a:gd name="connsiteX18" fmla="*/ 3890513 w 7246194"/>
              <a:gd name="connsiteY18" fmla="*/ 1233577 h 2286850"/>
              <a:gd name="connsiteX19" fmla="*/ 3536830 w 7246194"/>
              <a:gd name="connsiteY19" fmla="*/ 1293962 h 2286850"/>
              <a:gd name="connsiteX20" fmla="*/ 3347049 w 7246194"/>
              <a:gd name="connsiteY20" fmla="*/ 1302589 h 2286850"/>
              <a:gd name="connsiteX21" fmla="*/ 2820838 w 7246194"/>
              <a:gd name="connsiteY21" fmla="*/ 1319842 h 2286850"/>
              <a:gd name="connsiteX22" fmla="*/ 2104845 w 7246194"/>
              <a:gd name="connsiteY22" fmla="*/ 1406106 h 2286850"/>
              <a:gd name="connsiteX23" fmla="*/ 1854679 w 7246194"/>
              <a:gd name="connsiteY23" fmla="*/ 1440611 h 2286850"/>
              <a:gd name="connsiteX24" fmla="*/ 1311215 w 7246194"/>
              <a:gd name="connsiteY24" fmla="*/ 1492370 h 2286850"/>
              <a:gd name="connsiteX25" fmla="*/ 862642 w 7246194"/>
              <a:gd name="connsiteY25" fmla="*/ 1561381 h 2286850"/>
              <a:gd name="connsiteX26" fmla="*/ 241540 w 7246194"/>
              <a:gd name="connsiteY26" fmla="*/ 1664898 h 2286850"/>
              <a:gd name="connsiteX27" fmla="*/ 181155 w 7246194"/>
              <a:gd name="connsiteY27" fmla="*/ 1690777 h 2286850"/>
              <a:gd name="connsiteX28" fmla="*/ 17253 w 7246194"/>
              <a:gd name="connsiteY28" fmla="*/ 1846053 h 2286850"/>
              <a:gd name="connsiteX29" fmla="*/ 0 w 7246194"/>
              <a:gd name="connsiteY29" fmla="*/ 1880559 h 2286850"/>
              <a:gd name="connsiteX30" fmla="*/ 17253 w 7246194"/>
              <a:gd name="connsiteY30" fmla="*/ 2044460 h 2286850"/>
              <a:gd name="connsiteX31" fmla="*/ 25879 w 7246194"/>
              <a:gd name="connsiteY31" fmla="*/ 2078966 h 2286850"/>
              <a:gd name="connsiteX32" fmla="*/ 51759 w 7246194"/>
              <a:gd name="connsiteY32" fmla="*/ 2122098 h 2286850"/>
              <a:gd name="connsiteX33" fmla="*/ 86264 w 7246194"/>
              <a:gd name="connsiteY33" fmla="*/ 2165230 h 2286850"/>
              <a:gd name="connsiteX34" fmla="*/ 112144 w 7246194"/>
              <a:gd name="connsiteY34" fmla="*/ 2216989 h 2286850"/>
              <a:gd name="connsiteX35" fmla="*/ 146649 w 7246194"/>
              <a:gd name="connsiteY35" fmla="*/ 2225615 h 2286850"/>
              <a:gd name="connsiteX36" fmla="*/ 258793 w 7246194"/>
              <a:gd name="connsiteY36" fmla="*/ 2251494 h 2286850"/>
              <a:gd name="connsiteX37" fmla="*/ 379562 w 7246194"/>
              <a:gd name="connsiteY37" fmla="*/ 2268747 h 2286850"/>
              <a:gd name="connsiteX38" fmla="*/ 457200 w 7246194"/>
              <a:gd name="connsiteY38" fmla="*/ 2286000 h 2286850"/>
              <a:gd name="connsiteX39" fmla="*/ 543464 w 7246194"/>
              <a:gd name="connsiteY39" fmla="*/ 2286000 h 228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46194" h="2286850">
                <a:moveTo>
                  <a:pt x="7039155" y="0"/>
                </a:moveTo>
                <a:cubicBezTo>
                  <a:pt x="7087103" y="3688"/>
                  <a:pt x="7140714" y="-10585"/>
                  <a:pt x="7177178" y="25879"/>
                </a:cubicBezTo>
                <a:cubicBezTo>
                  <a:pt x="7187344" y="36045"/>
                  <a:pt x="7194431" y="48883"/>
                  <a:pt x="7203057" y="60385"/>
                </a:cubicBezTo>
                <a:cubicBezTo>
                  <a:pt x="7220328" y="112201"/>
                  <a:pt x="7205442" y="62398"/>
                  <a:pt x="7220310" y="146649"/>
                </a:cubicBezTo>
                <a:cubicBezTo>
                  <a:pt x="7225406" y="175527"/>
                  <a:pt x="7237562" y="232913"/>
                  <a:pt x="7237562" y="232913"/>
                </a:cubicBezTo>
                <a:cubicBezTo>
                  <a:pt x="7245930" y="333322"/>
                  <a:pt x="7260224" y="364331"/>
                  <a:pt x="7211683" y="465826"/>
                </a:cubicBezTo>
                <a:cubicBezTo>
                  <a:pt x="7198495" y="493401"/>
                  <a:pt x="7174450" y="514880"/>
                  <a:pt x="7151298" y="534838"/>
                </a:cubicBezTo>
                <a:cubicBezTo>
                  <a:pt x="6958933" y="700671"/>
                  <a:pt x="6948323" y="689642"/>
                  <a:pt x="6711351" y="810883"/>
                </a:cubicBezTo>
                <a:cubicBezTo>
                  <a:pt x="6653522" y="840470"/>
                  <a:pt x="6511475" y="912648"/>
                  <a:pt x="6452559" y="931653"/>
                </a:cubicBezTo>
                <a:cubicBezTo>
                  <a:pt x="6410697" y="945157"/>
                  <a:pt x="6365753" y="946541"/>
                  <a:pt x="6323162" y="957532"/>
                </a:cubicBezTo>
                <a:cubicBezTo>
                  <a:pt x="6107460" y="1013197"/>
                  <a:pt x="6263795" y="990560"/>
                  <a:pt x="6047117" y="1035170"/>
                </a:cubicBezTo>
                <a:cubicBezTo>
                  <a:pt x="5921179" y="1061099"/>
                  <a:pt x="5877574" y="1061232"/>
                  <a:pt x="5753819" y="1078302"/>
                </a:cubicBezTo>
                <a:cubicBezTo>
                  <a:pt x="5563118" y="1104606"/>
                  <a:pt x="5682055" y="1097218"/>
                  <a:pt x="5408762" y="1121434"/>
                </a:cubicBezTo>
                <a:cubicBezTo>
                  <a:pt x="5259381" y="1134670"/>
                  <a:pt x="5109724" y="1144583"/>
                  <a:pt x="4960189" y="1155940"/>
                </a:cubicBezTo>
                <a:cubicBezTo>
                  <a:pt x="4882562" y="1161836"/>
                  <a:pt x="4805029" y="1169306"/>
                  <a:pt x="4727276" y="1173193"/>
                </a:cubicBezTo>
                <a:cubicBezTo>
                  <a:pt x="4482893" y="1185412"/>
                  <a:pt x="4612282" y="1179518"/>
                  <a:pt x="4339087" y="1190445"/>
                </a:cubicBezTo>
                <a:cubicBezTo>
                  <a:pt x="4275827" y="1196196"/>
                  <a:pt x="4212439" y="1200683"/>
                  <a:pt x="4149306" y="1207698"/>
                </a:cubicBezTo>
                <a:cubicBezTo>
                  <a:pt x="4108889" y="1212189"/>
                  <a:pt x="4069000" y="1220905"/>
                  <a:pt x="4028536" y="1224951"/>
                </a:cubicBezTo>
                <a:cubicBezTo>
                  <a:pt x="3982667" y="1229538"/>
                  <a:pt x="3936521" y="1230702"/>
                  <a:pt x="3890513" y="1233577"/>
                </a:cubicBezTo>
                <a:cubicBezTo>
                  <a:pt x="3835604" y="1243561"/>
                  <a:pt x="3601409" y="1287662"/>
                  <a:pt x="3536830" y="1293962"/>
                </a:cubicBezTo>
                <a:cubicBezTo>
                  <a:pt x="3473804" y="1300111"/>
                  <a:pt x="3410320" y="1299953"/>
                  <a:pt x="3347049" y="1302589"/>
                </a:cubicBezTo>
                <a:lnTo>
                  <a:pt x="2820838" y="1319842"/>
                </a:lnTo>
                <a:cubicBezTo>
                  <a:pt x="2054861" y="1429266"/>
                  <a:pt x="2858039" y="1320027"/>
                  <a:pt x="2104845" y="1406106"/>
                </a:cubicBezTo>
                <a:cubicBezTo>
                  <a:pt x="2021211" y="1415664"/>
                  <a:pt x="1938207" y="1430170"/>
                  <a:pt x="1854679" y="1440611"/>
                </a:cubicBezTo>
                <a:cubicBezTo>
                  <a:pt x="1548971" y="1478824"/>
                  <a:pt x="1592904" y="1472249"/>
                  <a:pt x="1311215" y="1492370"/>
                </a:cubicBezTo>
                <a:cubicBezTo>
                  <a:pt x="845664" y="1585480"/>
                  <a:pt x="1353068" y="1490476"/>
                  <a:pt x="862642" y="1561381"/>
                </a:cubicBezTo>
                <a:cubicBezTo>
                  <a:pt x="532338" y="1609136"/>
                  <a:pt x="482749" y="1619671"/>
                  <a:pt x="241540" y="1664898"/>
                </a:cubicBezTo>
                <a:cubicBezTo>
                  <a:pt x="221412" y="1673524"/>
                  <a:pt x="199249" y="1678441"/>
                  <a:pt x="181155" y="1690777"/>
                </a:cubicBezTo>
                <a:cubicBezTo>
                  <a:pt x="82406" y="1758106"/>
                  <a:pt x="64815" y="1766783"/>
                  <a:pt x="17253" y="1846053"/>
                </a:cubicBezTo>
                <a:cubicBezTo>
                  <a:pt x="10637" y="1857080"/>
                  <a:pt x="5751" y="1869057"/>
                  <a:pt x="0" y="1880559"/>
                </a:cubicBezTo>
                <a:cubicBezTo>
                  <a:pt x="7275" y="1982402"/>
                  <a:pt x="1583" y="1973941"/>
                  <a:pt x="17253" y="2044460"/>
                </a:cubicBezTo>
                <a:cubicBezTo>
                  <a:pt x="19825" y="2056034"/>
                  <a:pt x="21064" y="2068132"/>
                  <a:pt x="25879" y="2078966"/>
                </a:cubicBezTo>
                <a:cubicBezTo>
                  <a:pt x="32689" y="2094288"/>
                  <a:pt x="44261" y="2107101"/>
                  <a:pt x="51759" y="2122098"/>
                </a:cubicBezTo>
                <a:cubicBezTo>
                  <a:pt x="72593" y="2163766"/>
                  <a:pt x="42638" y="2136145"/>
                  <a:pt x="86264" y="2165230"/>
                </a:cubicBezTo>
                <a:cubicBezTo>
                  <a:pt x="91185" y="2179992"/>
                  <a:pt x="97810" y="2207433"/>
                  <a:pt x="112144" y="2216989"/>
                </a:cubicBezTo>
                <a:cubicBezTo>
                  <a:pt x="122009" y="2223565"/>
                  <a:pt x="135402" y="2221866"/>
                  <a:pt x="146649" y="2225615"/>
                </a:cubicBezTo>
                <a:cubicBezTo>
                  <a:pt x="236444" y="2255547"/>
                  <a:pt x="136780" y="2234856"/>
                  <a:pt x="258793" y="2251494"/>
                </a:cubicBezTo>
                <a:cubicBezTo>
                  <a:pt x="299085" y="2256988"/>
                  <a:pt x="340111" y="2258884"/>
                  <a:pt x="379562" y="2268747"/>
                </a:cubicBezTo>
                <a:cubicBezTo>
                  <a:pt x="396094" y="2272880"/>
                  <a:pt x="442260" y="2285004"/>
                  <a:pt x="457200" y="2286000"/>
                </a:cubicBezTo>
                <a:cubicBezTo>
                  <a:pt x="485891" y="2287913"/>
                  <a:pt x="514709" y="2286000"/>
                  <a:pt x="543464" y="228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Arrow: Right 11"/>
          <p:cNvSpPr/>
          <p:nvPr/>
        </p:nvSpPr>
        <p:spPr>
          <a:xfrm>
            <a:off x="1476288" y="377750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peech Bubble: Rectangle with Corners Rounded 13"/>
          <p:cNvSpPr/>
          <p:nvPr/>
        </p:nvSpPr>
        <p:spPr>
          <a:xfrm>
            <a:off x="3506767" y="1794293"/>
            <a:ext cx="3195957" cy="942755"/>
          </a:xfrm>
          <a:prstGeom prst="wedgeRoundRectCallout">
            <a:avLst>
              <a:gd name="adj1" fmla="val -65186"/>
              <a:gd name="adj2" fmla="val 162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calling obj is of class B. The </a:t>
            </a:r>
            <a:r>
              <a:rPr lang="en-US" b="1" dirty="0"/>
              <a:t>most specific version </a:t>
            </a:r>
            <a:r>
              <a:rPr lang="en-US" dirty="0"/>
              <a:t>of the calculate() is the one in B.</a:t>
            </a:r>
            <a:endParaRPr lang="en-GB" dirty="0"/>
          </a:p>
        </p:txBody>
      </p:sp>
      <p:sp>
        <p:nvSpPr>
          <p:cNvPr id="15" name="Freeform: Shape 14"/>
          <p:cNvSpPr/>
          <p:nvPr/>
        </p:nvSpPr>
        <p:spPr>
          <a:xfrm>
            <a:off x="690113" y="1414732"/>
            <a:ext cx="7246194" cy="2286850"/>
          </a:xfrm>
          <a:custGeom>
            <a:avLst/>
            <a:gdLst>
              <a:gd name="connsiteX0" fmla="*/ 7039155 w 7246194"/>
              <a:gd name="connsiteY0" fmla="*/ 0 h 2286850"/>
              <a:gd name="connsiteX1" fmla="*/ 7177178 w 7246194"/>
              <a:gd name="connsiteY1" fmla="*/ 25879 h 2286850"/>
              <a:gd name="connsiteX2" fmla="*/ 7203057 w 7246194"/>
              <a:gd name="connsiteY2" fmla="*/ 60385 h 2286850"/>
              <a:gd name="connsiteX3" fmla="*/ 7220310 w 7246194"/>
              <a:gd name="connsiteY3" fmla="*/ 146649 h 2286850"/>
              <a:gd name="connsiteX4" fmla="*/ 7237562 w 7246194"/>
              <a:gd name="connsiteY4" fmla="*/ 232913 h 2286850"/>
              <a:gd name="connsiteX5" fmla="*/ 7211683 w 7246194"/>
              <a:gd name="connsiteY5" fmla="*/ 465826 h 2286850"/>
              <a:gd name="connsiteX6" fmla="*/ 7151298 w 7246194"/>
              <a:gd name="connsiteY6" fmla="*/ 534838 h 2286850"/>
              <a:gd name="connsiteX7" fmla="*/ 6711351 w 7246194"/>
              <a:gd name="connsiteY7" fmla="*/ 810883 h 2286850"/>
              <a:gd name="connsiteX8" fmla="*/ 6452559 w 7246194"/>
              <a:gd name="connsiteY8" fmla="*/ 931653 h 2286850"/>
              <a:gd name="connsiteX9" fmla="*/ 6323162 w 7246194"/>
              <a:gd name="connsiteY9" fmla="*/ 957532 h 2286850"/>
              <a:gd name="connsiteX10" fmla="*/ 6047117 w 7246194"/>
              <a:gd name="connsiteY10" fmla="*/ 1035170 h 2286850"/>
              <a:gd name="connsiteX11" fmla="*/ 5753819 w 7246194"/>
              <a:gd name="connsiteY11" fmla="*/ 1078302 h 2286850"/>
              <a:gd name="connsiteX12" fmla="*/ 5408762 w 7246194"/>
              <a:gd name="connsiteY12" fmla="*/ 1121434 h 2286850"/>
              <a:gd name="connsiteX13" fmla="*/ 4960189 w 7246194"/>
              <a:gd name="connsiteY13" fmla="*/ 1155940 h 2286850"/>
              <a:gd name="connsiteX14" fmla="*/ 4727276 w 7246194"/>
              <a:gd name="connsiteY14" fmla="*/ 1173193 h 2286850"/>
              <a:gd name="connsiteX15" fmla="*/ 4339087 w 7246194"/>
              <a:gd name="connsiteY15" fmla="*/ 1190445 h 2286850"/>
              <a:gd name="connsiteX16" fmla="*/ 4149306 w 7246194"/>
              <a:gd name="connsiteY16" fmla="*/ 1207698 h 2286850"/>
              <a:gd name="connsiteX17" fmla="*/ 4028536 w 7246194"/>
              <a:gd name="connsiteY17" fmla="*/ 1224951 h 2286850"/>
              <a:gd name="connsiteX18" fmla="*/ 3890513 w 7246194"/>
              <a:gd name="connsiteY18" fmla="*/ 1233577 h 2286850"/>
              <a:gd name="connsiteX19" fmla="*/ 3536830 w 7246194"/>
              <a:gd name="connsiteY19" fmla="*/ 1293962 h 2286850"/>
              <a:gd name="connsiteX20" fmla="*/ 3347049 w 7246194"/>
              <a:gd name="connsiteY20" fmla="*/ 1302589 h 2286850"/>
              <a:gd name="connsiteX21" fmla="*/ 2820838 w 7246194"/>
              <a:gd name="connsiteY21" fmla="*/ 1319842 h 2286850"/>
              <a:gd name="connsiteX22" fmla="*/ 2104845 w 7246194"/>
              <a:gd name="connsiteY22" fmla="*/ 1406106 h 2286850"/>
              <a:gd name="connsiteX23" fmla="*/ 1854679 w 7246194"/>
              <a:gd name="connsiteY23" fmla="*/ 1440611 h 2286850"/>
              <a:gd name="connsiteX24" fmla="*/ 1311215 w 7246194"/>
              <a:gd name="connsiteY24" fmla="*/ 1492370 h 2286850"/>
              <a:gd name="connsiteX25" fmla="*/ 862642 w 7246194"/>
              <a:gd name="connsiteY25" fmla="*/ 1561381 h 2286850"/>
              <a:gd name="connsiteX26" fmla="*/ 241540 w 7246194"/>
              <a:gd name="connsiteY26" fmla="*/ 1664898 h 2286850"/>
              <a:gd name="connsiteX27" fmla="*/ 181155 w 7246194"/>
              <a:gd name="connsiteY27" fmla="*/ 1690777 h 2286850"/>
              <a:gd name="connsiteX28" fmla="*/ 17253 w 7246194"/>
              <a:gd name="connsiteY28" fmla="*/ 1846053 h 2286850"/>
              <a:gd name="connsiteX29" fmla="*/ 0 w 7246194"/>
              <a:gd name="connsiteY29" fmla="*/ 1880559 h 2286850"/>
              <a:gd name="connsiteX30" fmla="*/ 17253 w 7246194"/>
              <a:gd name="connsiteY30" fmla="*/ 2044460 h 2286850"/>
              <a:gd name="connsiteX31" fmla="*/ 25879 w 7246194"/>
              <a:gd name="connsiteY31" fmla="*/ 2078966 h 2286850"/>
              <a:gd name="connsiteX32" fmla="*/ 51759 w 7246194"/>
              <a:gd name="connsiteY32" fmla="*/ 2122098 h 2286850"/>
              <a:gd name="connsiteX33" fmla="*/ 86264 w 7246194"/>
              <a:gd name="connsiteY33" fmla="*/ 2165230 h 2286850"/>
              <a:gd name="connsiteX34" fmla="*/ 112144 w 7246194"/>
              <a:gd name="connsiteY34" fmla="*/ 2216989 h 2286850"/>
              <a:gd name="connsiteX35" fmla="*/ 146649 w 7246194"/>
              <a:gd name="connsiteY35" fmla="*/ 2225615 h 2286850"/>
              <a:gd name="connsiteX36" fmla="*/ 258793 w 7246194"/>
              <a:gd name="connsiteY36" fmla="*/ 2251494 h 2286850"/>
              <a:gd name="connsiteX37" fmla="*/ 379562 w 7246194"/>
              <a:gd name="connsiteY37" fmla="*/ 2268747 h 2286850"/>
              <a:gd name="connsiteX38" fmla="*/ 457200 w 7246194"/>
              <a:gd name="connsiteY38" fmla="*/ 2286000 h 2286850"/>
              <a:gd name="connsiteX39" fmla="*/ 543464 w 7246194"/>
              <a:gd name="connsiteY39" fmla="*/ 2286000 h 228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46194" h="2286850">
                <a:moveTo>
                  <a:pt x="7039155" y="0"/>
                </a:moveTo>
                <a:cubicBezTo>
                  <a:pt x="7087103" y="3688"/>
                  <a:pt x="7140714" y="-10585"/>
                  <a:pt x="7177178" y="25879"/>
                </a:cubicBezTo>
                <a:cubicBezTo>
                  <a:pt x="7187344" y="36045"/>
                  <a:pt x="7194431" y="48883"/>
                  <a:pt x="7203057" y="60385"/>
                </a:cubicBezTo>
                <a:cubicBezTo>
                  <a:pt x="7220328" y="112201"/>
                  <a:pt x="7205442" y="62398"/>
                  <a:pt x="7220310" y="146649"/>
                </a:cubicBezTo>
                <a:cubicBezTo>
                  <a:pt x="7225406" y="175527"/>
                  <a:pt x="7237562" y="232913"/>
                  <a:pt x="7237562" y="232913"/>
                </a:cubicBezTo>
                <a:cubicBezTo>
                  <a:pt x="7245930" y="333322"/>
                  <a:pt x="7260224" y="364331"/>
                  <a:pt x="7211683" y="465826"/>
                </a:cubicBezTo>
                <a:cubicBezTo>
                  <a:pt x="7198495" y="493401"/>
                  <a:pt x="7174450" y="514880"/>
                  <a:pt x="7151298" y="534838"/>
                </a:cubicBezTo>
                <a:cubicBezTo>
                  <a:pt x="6958933" y="700671"/>
                  <a:pt x="6948323" y="689642"/>
                  <a:pt x="6711351" y="810883"/>
                </a:cubicBezTo>
                <a:cubicBezTo>
                  <a:pt x="6653522" y="840470"/>
                  <a:pt x="6511475" y="912648"/>
                  <a:pt x="6452559" y="931653"/>
                </a:cubicBezTo>
                <a:cubicBezTo>
                  <a:pt x="6410697" y="945157"/>
                  <a:pt x="6365753" y="946541"/>
                  <a:pt x="6323162" y="957532"/>
                </a:cubicBezTo>
                <a:cubicBezTo>
                  <a:pt x="6107460" y="1013197"/>
                  <a:pt x="6263795" y="990560"/>
                  <a:pt x="6047117" y="1035170"/>
                </a:cubicBezTo>
                <a:cubicBezTo>
                  <a:pt x="5921179" y="1061099"/>
                  <a:pt x="5877574" y="1061232"/>
                  <a:pt x="5753819" y="1078302"/>
                </a:cubicBezTo>
                <a:cubicBezTo>
                  <a:pt x="5563118" y="1104606"/>
                  <a:pt x="5682055" y="1097218"/>
                  <a:pt x="5408762" y="1121434"/>
                </a:cubicBezTo>
                <a:cubicBezTo>
                  <a:pt x="5259381" y="1134670"/>
                  <a:pt x="5109724" y="1144583"/>
                  <a:pt x="4960189" y="1155940"/>
                </a:cubicBezTo>
                <a:cubicBezTo>
                  <a:pt x="4882562" y="1161836"/>
                  <a:pt x="4805029" y="1169306"/>
                  <a:pt x="4727276" y="1173193"/>
                </a:cubicBezTo>
                <a:cubicBezTo>
                  <a:pt x="4482893" y="1185412"/>
                  <a:pt x="4612282" y="1179518"/>
                  <a:pt x="4339087" y="1190445"/>
                </a:cubicBezTo>
                <a:cubicBezTo>
                  <a:pt x="4275827" y="1196196"/>
                  <a:pt x="4212439" y="1200683"/>
                  <a:pt x="4149306" y="1207698"/>
                </a:cubicBezTo>
                <a:cubicBezTo>
                  <a:pt x="4108889" y="1212189"/>
                  <a:pt x="4069000" y="1220905"/>
                  <a:pt x="4028536" y="1224951"/>
                </a:cubicBezTo>
                <a:cubicBezTo>
                  <a:pt x="3982667" y="1229538"/>
                  <a:pt x="3936521" y="1230702"/>
                  <a:pt x="3890513" y="1233577"/>
                </a:cubicBezTo>
                <a:cubicBezTo>
                  <a:pt x="3835604" y="1243561"/>
                  <a:pt x="3601409" y="1287662"/>
                  <a:pt x="3536830" y="1293962"/>
                </a:cubicBezTo>
                <a:cubicBezTo>
                  <a:pt x="3473804" y="1300111"/>
                  <a:pt x="3410320" y="1299953"/>
                  <a:pt x="3347049" y="1302589"/>
                </a:cubicBezTo>
                <a:lnTo>
                  <a:pt x="2820838" y="1319842"/>
                </a:lnTo>
                <a:cubicBezTo>
                  <a:pt x="2054861" y="1429266"/>
                  <a:pt x="2858039" y="1320027"/>
                  <a:pt x="2104845" y="1406106"/>
                </a:cubicBezTo>
                <a:cubicBezTo>
                  <a:pt x="2021211" y="1415664"/>
                  <a:pt x="1938207" y="1430170"/>
                  <a:pt x="1854679" y="1440611"/>
                </a:cubicBezTo>
                <a:cubicBezTo>
                  <a:pt x="1548971" y="1478824"/>
                  <a:pt x="1592904" y="1472249"/>
                  <a:pt x="1311215" y="1492370"/>
                </a:cubicBezTo>
                <a:cubicBezTo>
                  <a:pt x="845664" y="1585480"/>
                  <a:pt x="1353068" y="1490476"/>
                  <a:pt x="862642" y="1561381"/>
                </a:cubicBezTo>
                <a:cubicBezTo>
                  <a:pt x="532338" y="1609136"/>
                  <a:pt x="482749" y="1619671"/>
                  <a:pt x="241540" y="1664898"/>
                </a:cubicBezTo>
                <a:cubicBezTo>
                  <a:pt x="221412" y="1673524"/>
                  <a:pt x="199249" y="1678441"/>
                  <a:pt x="181155" y="1690777"/>
                </a:cubicBezTo>
                <a:cubicBezTo>
                  <a:pt x="82406" y="1758106"/>
                  <a:pt x="64815" y="1766783"/>
                  <a:pt x="17253" y="1846053"/>
                </a:cubicBezTo>
                <a:cubicBezTo>
                  <a:pt x="10637" y="1857080"/>
                  <a:pt x="5751" y="1869057"/>
                  <a:pt x="0" y="1880559"/>
                </a:cubicBezTo>
                <a:cubicBezTo>
                  <a:pt x="7275" y="1982402"/>
                  <a:pt x="1583" y="1973941"/>
                  <a:pt x="17253" y="2044460"/>
                </a:cubicBezTo>
                <a:cubicBezTo>
                  <a:pt x="19825" y="2056034"/>
                  <a:pt x="21064" y="2068132"/>
                  <a:pt x="25879" y="2078966"/>
                </a:cubicBezTo>
                <a:cubicBezTo>
                  <a:pt x="32689" y="2094288"/>
                  <a:pt x="44261" y="2107101"/>
                  <a:pt x="51759" y="2122098"/>
                </a:cubicBezTo>
                <a:cubicBezTo>
                  <a:pt x="72593" y="2163766"/>
                  <a:pt x="42638" y="2136145"/>
                  <a:pt x="86264" y="2165230"/>
                </a:cubicBezTo>
                <a:cubicBezTo>
                  <a:pt x="91185" y="2179992"/>
                  <a:pt x="97810" y="2207433"/>
                  <a:pt x="112144" y="2216989"/>
                </a:cubicBezTo>
                <a:cubicBezTo>
                  <a:pt x="122009" y="2223565"/>
                  <a:pt x="135402" y="2221866"/>
                  <a:pt x="146649" y="2225615"/>
                </a:cubicBezTo>
                <a:cubicBezTo>
                  <a:pt x="236444" y="2255547"/>
                  <a:pt x="136780" y="2234856"/>
                  <a:pt x="258793" y="2251494"/>
                </a:cubicBezTo>
                <a:cubicBezTo>
                  <a:pt x="299085" y="2256988"/>
                  <a:pt x="340111" y="2258884"/>
                  <a:pt x="379562" y="2268747"/>
                </a:cubicBezTo>
                <a:cubicBezTo>
                  <a:pt x="396094" y="2272880"/>
                  <a:pt x="442260" y="2285004"/>
                  <a:pt x="457200" y="2286000"/>
                </a:cubicBezTo>
                <a:cubicBezTo>
                  <a:pt x="485891" y="2287913"/>
                  <a:pt x="514709" y="2286000"/>
                  <a:pt x="543464" y="228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18978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Arrow: Right 11"/>
          <p:cNvSpPr/>
          <p:nvPr/>
        </p:nvSpPr>
        <p:spPr>
          <a:xfrm>
            <a:off x="1476288" y="377750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>
            <a:off x="690113" y="1414732"/>
            <a:ext cx="7246194" cy="2286850"/>
          </a:xfrm>
          <a:custGeom>
            <a:avLst/>
            <a:gdLst>
              <a:gd name="connsiteX0" fmla="*/ 7039155 w 7246194"/>
              <a:gd name="connsiteY0" fmla="*/ 0 h 2286850"/>
              <a:gd name="connsiteX1" fmla="*/ 7177178 w 7246194"/>
              <a:gd name="connsiteY1" fmla="*/ 25879 h 2286850"/>
              <a:gd name="connsiteX2" fmla="*/ 7203057 w 7246194"/>
              <a:gd name="connsiteY2" fmla="*/ 60385 h 2286850"/>
              <a:gd name="connsiteX3" fmla="*/ 7220310 w 7246194"/>
              <a:gd name="connsiteY3" fmla="*/ 146649 h 2286850"/>
              <a:gd name="connsiteX4" fmla="*/ 7237562 w 7246194"/>
              <a:gd name="connsiteY4" fmla="*/ 232913 h 2286850"/>
              <a:gd name="connsiteX5" fmla="*/ 7211683 w 7246194"/>
              <a:gd name="connsiteY5" fmla="*/ 465826 h 2286850"/>
              <a:gd name="connsiteX6" fmla="*/ 7151298 w 7246194"/>
              <a:gd name="connsiteY6" fmla="*/ 534838 h 2286850"/>
              <a:gd name="connsiteX7" fmla="*/ 6711351 w 7246194"/>
              <a:gd name="connsiteY7" fmla="*/ 810883 h 2286850"/>
              <a:gd name="connsiteX8" fmla="*/ 6452559 w 7246194"/>
              <a:gd name="connsiteY8" fmla="*/ 931653 h 2286850"/>
              <a:gd name="connsiteX9" fmla="*/ 6323162 w 7246194"/>
              <a:gd name="connsiteY9" fmla="*/ 957532 h 2286850"/>
              <a:gd name="connsiteX10" fmla="*/ 6047117 w 7246194"/>
              <a:gd name="connsiteY10" fmla="*/ 1035170 h 2286850"/>
              <a:gd name="connsiteX11" fmla="*/ 5753819 w 7246194"/>
              <a:gd name="connsiteY11" fmla="*/ 1078302 h 2286850"/>
              <a:gd name="connsiteX12" fmla="*/ 5408762 w 7246194"/>
              <a:gd name="connsiteY12" fmla="*/ 1121434 h 2286850"/>
              <a:gd name="connsiteX13" fmla="*/ 4960189 w 7246194"/>
              <a:gd name="connsiteY13" fmla="*/ 1155940 h 2286850"/>
              <a:gd name="connsiteX14" fmla="*/ 4727276 w 7246194"/>
              <a:gd name="connsiteY14" fmla="*/ 1173193 h 2286850"/>
              <a:gd name="connsiteX15" fmla="*/ 4339087 w 7246194"/>
              <a:gd name="connsiteY15" fmla="*/ 1190445 h 2286850"/>
              <a:gd name="connsiteX16" fmla="*/ 4149306 w 7246194"/>
              <a:gd name="connsiteY16" fmla="*/ 1207698 h 2286850"/>
              <a:gd name="connsiteX17" fmla="*/ 4028536 w 7246194"/>
              <a:gd name="connsiteY17" fmla="*/ 1224951 h 2286850"/>
              <a:gd name="connsiteX18" fmla="*/ 3890513 w 7246194"/>
              <a:gd name="connsiteY18" fmla="*/ 1233577 h 2286850"/>
              <a:gd name="connsiteX19" fmla="*/ 3536830 w 7246194"/>
              <a:gd name="connsiteY19" fmla="*/ 1293962 h 2286850"/>
              <a:gd name="connsiteX20" fmla="*/ 3347049 w 7246194"/>
              <a:gd name="connsiteY20" fmla="*/ 1302589 h 2286850"/>
              <a:gd name="connsiteX21" fmla="*/ 2820838 w 7246194"/>
              <a:gd name="connsiteY21" fmla="*/ 1319842 h 2286850"/>
              <a:gd name="connsiteX22" fmla="*/ 2104845 w 7246194"/>
              <a:gd name="connsiteY22" fmla="*/ 1406106 h 2286850"/>
              <a:gd name="connsiteX23" fmla="*/ 1854679 w 7246194"/>
              <a:gd name="connsiteY23" fmla="*/ 1440611 h 2286850"/>
              <a:gd name="connsiteX24" fmla="*/ 1311215 w 7246194"/>
              <a:gd name="connsiteY24" fmla="*/ 1492370 h 2286850"/>
              <a:gd name="connsiteX25" fmla="*/ 862642 w 7246194"/>
              <a:gd name="connsiteY25" fmla="*/ 1561381 h 2286850"/>
              <a:gd name="connsiteX26" fmla="*/ 241540 w 7246194"/>
              <a:gd name="connsiteY26" fmla="*/ 1664898 h 2286850"/>
              <a:gd name="connsiteX27" fmla="*/ 181155 w 7246194"/>
              <a:gd name="connsiteY27" fmla="*/ 1690777 h 2286850"/>
              <a:gd name="connsiteX28" fmla="*/ 17253 w 7246194"/>
              <a:gd name="connsiteY28" fmla="*/ 1846053 h 2286850"/>
              <a:gd name="connsiteX29" fmla="*/ 0 w 7246194"/>
              <a:gd name="connsiteY29" fmla="*/ 1880559 h 2286850"/>
              <a:gd name="connsiteX30" fmla="*/ 17253 w 7246194"/>
              <a:gd name="connsiteY30" fmla="*/ 2044460 h 2286850"/>
              <a:gd name="connsiteX31" fmla="*/ 25879 w 7246194"/>
              <a:gd name="connsiteY31" fmla="*/ 2078966 h 2286850"/>
              <a:gd name="connsiteX32" fmla="*/ 51759 w 7246194"/>
              <a:gd name="connsiteY32" fmla="*/ 2122098 h 2286850"/>
              <a:gd name="connsiteX33" fmla="*/ 86264 w 7246194"/>
              <a:gd name="connsiteY33" fmla="*/ 2165230 h 2286850"/>
              <a:gd name="connsiteX34" fmla="*/ 112144 w 7246194"/>
              <a:gd name="connsiteY34" fmla="*/ 2216989 h 2286850"/>
              <a:gd name="connsiteX35" fmla="*/ 146649 w 7246194"/>
              <a:gd name="connsiteY35" fmla="*/ 2225615 h 2286850"/>
              <a:gd name="connsiteX36" fmla="*/ 258793 w 7246194"/>
              <a:gd name="connsiteY36" fmla="*/ 2251494 h 2286850"/>
              <a:gd name="connsiteX37" fmla="*/ 379562 w 7246194"/>
              <a:gd name="connsiteY37" fmla="*/ 2268747 h 2286850"/>
              <a:gd name="connsiteX38" fmla="*/ 457200 w 7246194"/>
              <a:gd name="connsiteY38" fmla="*/ 2286000 h 2286850"/>
              <a:gd name="connsiteX39" fmla="*/ 543464 w 7246194"/>
              <a:gd name="connsiteY39" fmla="*/ 2286000 h 228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46194" h="2286850">
                <a:moveTo>
                  <a:pt x="7039155" y="0"/>
                </a:moveTo>
                <a:cubicBezTo>
                  <a:pt x="7087103" y="3688"/>
                  <a:pt x="7140714" y="-10585"/>
                  <a:pt x="7177178" y="25879"/>
                </a:cubicBezTo>
                <a:cubicBezTo>
                  <a:pt x="7187344" y="36045"/>
                  <a:pt x="7194431" y="48883"/>
                  <a:pt x="7203057" y="60385"/>
                </a:cubicBezTo>
                <a:cubicBezTo>
                  <a:pt x="7220328" y="112201"/>
                  <a:pt x="7205442" y="62398"/>
                  <a:pt x="7220310" y="146649"/>
                </a:cubicBezTo>
                <a:cubicBezTo>
                  <a:pt x="7225406" y="175527"/>
                  <a:pt x="7237562" y="232913"/>
                  <a:pt x="7237562" y="232913"/>
                </a:cubicBezTo>
                <a:cubicBezTo>
                  <a:pt x="7245930" y="333322"/>
                  <a:pt x="7260224" y="364331"/>
                  <a:pt x="7211683" y="465826"/>
                </a:cubicBezTo>
                <a:cubicBezTo>
                  <a:pt x="7198495" y="493401"/>
                  <a:pt x="7174450" y="514880"/>
                  <a:pt x="7151298" y="534838"/>
                </a:cubicBezTo>
                <a:cubicBezTo>
                  <a:pt x="6958933" y="700671"/>
                  <a:pt x="6948323" y="689642"/>
                  <a:pt x="6711351" y="810883"/>
                </a:cubicBezTo>
                <a:cubicBezTo>
                  <a:pt x="6653522" y="840470"/>
                  <a:pt x="6511475" y="912648"/>
                  <a:pt x="6452559" y="931653"/>
                </a:cubicBezTo>
                <a:cubicBezTo>
                  <a:pt x="6410697" y="945157"/>
                  <a:pt x="6365753" y="946541"/>
                  <a:pt x="6323162" y="957532"/>
                </a:cubicBezTo>
                <a:cubicBezTo>
                  <a:pt x="6107460" y="1013197"/>
                  <a:pt x="6263795" y="990560"/>
                  <a:pt x="6047117" y="1035170"/>
                </a:cubicBezTo>
                <a:cubicBezTo>
                  <a:pt x="5921179" y="1061099"/>
                  <a:pt x="5877574" y="1061232"/>
                  <a:pt x="5753819" y="1078302"/>
                </a:cubicBezTo>
                <a:cubicBezTo>
                  <a:pt x="5563118" y="1104606"/>
                  <a:pt x="5682055" y="1097218"/>
                  <a:pt x="5408762" y="1121434"/>
                </a:cubicBezTo>
                <a:cubicBezTo>
                  <a:pt x="5259381" y="1134670"/>
                  <a:pt x="5109724" y="1144583"/>
                  <a:pt x="4960189" y="1155940"/>
                </a:cubicBezTo>
                <a:cubicBezTo>
                  <a:pt x="4882562" y="1161836"/>
                  <a:pt x="4805029" y="1169306"/>
                  <a:pt x="4727276" y="1173193"/>
                </a:cubicBezTo>
                <a:cubicBezTo>
                  <a:pt x="4482893" y="1185412"/>
                  <a:pt x="4612282" y="1179518"/>
                  <a:pt x="4339087" y="1190445"/>
                </a:cubicBezTo>
                <a:cubicBezTo>
                  <a:pt x="4275827" y="1196196"/>
                  <a:pt x="4212439" y="1200683"/>
                  <a:pt x="4149306" y="1207698"/>
                </a:cubicBezTo>
                <a:cubicBezTo>
                  <a:pt x="4108889" y="1212189"/>
                  <a:pt x="4069000" y="1220905"/>
                  <a:pt x="4028536" y="1224951"/>
                </a:cubicBezTo>
                <a:cubicBezTo>
                  <a:pt x="3982667" y="1229538"/>
                  <a:pt x="3936521" y="1230702"/>
                  <a:pt x="3890513" y="1233577"/>
                </a:cubicBezTo>
                <a:cubicBezTo>
                  <a:pt x="3835604" y="1243561"/>
                  <a:pt x="3601409" y="1287662"/>
                  <a:pt x="3536830" y="1293962"/>
                </a:cubicBezTo>
                <a:cubicBezTo>
                  <a:pt x="3473804" y="1300111"/>
                  <a:pt x="3410320" y="1299953"/>
                  <a:pt x="3347049" y="1302589"/>
                </a:cubicBezTo>
                <a:lnTo>
                  <a:pt x="2820838" y="1319842"/>
                </a:lnTo>
                <a:cubicBezTo>
                  <a:pt x="2054861" y="1429266"/>
                  <a:pt x="2858039" y="1320027"/>
                  <a:pt x="2104845" y="1406106"/>
                </a:cubicBezTo>
                <a:cubicBezTo>
                  <a:pt x="2021211" y="1415664"/>
                  <a:pt x="1938207" y="1430170"/>
                  <a:pt x="1854679" y="1440611"/>
                </a:cubicBezTo>
                <a:cubicBezTo>
                  <a:pt x="1548971" y="1478824"/>
                  <a:pt x="1592904" y="1472249"/>
                  <a:pt x="1311215" y="1492370"/>
                </a:cubicBezTo>
                <a:cubicBezTo>
                  <a:pt x="845664" y="1585480"/>
                  <a:pt x="1353068" y="1490476"/>
                  <a:pt x="862642" y="1561381"/>
                </a:cubicBezTo>
                <a:cubicBezTo>
                  <a:pt x="532338" y="1609136"/>
                  <a:pt x="482749" y="1619671"/>
                  <a:pt x="241540" y="1664898"/>
                </a:cubicBezTo>
                <a:cubicBezTo>
                  <a:pt x="221412" y="1673524"/>
                  <a:pt x="199249" y="1678441"/>
                  <a:pt x="181155" y="1690777"/>
                </a:cubicBezTo>
                <a:cubicBezTo>
                  <a:pt x="82406" y="1758106"/>
                  <a:pt x="64815" y="1766783"/>
                  <a:pt x="17253" y="1846053"/>
                </a:cubicBezTo>
                <a:cubicBezTo>
                  <a:pt x="10637" y="1857080"/>
                  <a:pt x="5751" y="1869057"/>
                  <a:pt x="0" y="1880559"/>
                </a:cubicBezTo>
                <a:cubicBezTo>
                  <a:pt x="7275" y="1982402"/>
                  <a:pt x="1583" y="1973941"/>
                  <a:pt x="17253" y="2044460"/>
                </a:cubicBezTo>
                <a:cubicBezTo>
                  <a:pt x="19825" y="2056034"/>
                  <a:pt x="21064" y="2068132"/>
                  <a:pt x="25879" y="2078966"/>
                </a:cubicBezTo>
                <a:cubicBezTo>
                  <a:pt x="32689" y="2094288"/>
                  <a:pt x="44261" y="2107101"/>
                  <a:pt x="51759" y="2122098"/>
                </a:cubicBezTo>
                <a:cubicBezTo>
                  <a:pt x="72593" y="2163766"/>
                  <a:pt x="42638" y="2136145"/>
                  <a:pt x="86264" y="2165230"/>
                </a:cubicBezTo>
                <a:cubicBezTo>
                  <a:pt x="91185" y="2179992"/>
                  <a:pt x="97810" y="2207433"/>
                  <a:pt x="112144" y="2216989"/>
                </a:cubicBezTo>
                <a:cubicBezTo>
                  <a:pt x="122009" y="2223565"/>
                  <a:pt x="135402" y="2221866"/>
                  <a:pt x="146649" y="2225615"/>
                </a:cubicBezTo>
                <a:cubicBezTo>
                  <a:pt x="236444" y="2255547"/>
                  <a:pt x="136780" y="2234856"/>
                  <a:pt x="258793" y="2251494"/>
                </a:cubicBezTo>
                <a:cubicBezTo>
                  <a:pt x="299085" y="2256988"/>
                  <a:pt x="340111" y="2258884"/>
                  <a:pt x="379562" y="2268747"/>
                </a:cubicBezTo>
                <a:cubicBezTo>
                  <a:pt x="396094" y="2272880"/>
                  <a:pt x="442260" y="2285004"/>
                  <a:pt x="457200" y="2286000"/>
                </a:cubicBezTo>
                <a:cubicBezTo>
                  <a:pt x="485891" y="2287913"/>
                  <a:pt x="514709" y="2286000"/>
                  <a:pt x="543464" y="228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/>
          <p:cNvSpPr/>
          <p:nvPr/>
        </p:nvSpPr>
        <p:spPr>
          <a:xfrm>
            <a:off x="1238238" y="3278038"/>
            <a:ext cx="2057053" cy="604831"/>
          </a:xfrm>
          <a:custGeom>
            <a:avLst/>
            <a:gdLst>
              <a:gd name="connsiteX0" fmla="*/ 1875898 w 2057053"/>
              <a:gd name="connsiteY0" fmla="*/ 603849 h 604831"/>
              <a:gd name="connsiteX1" fmla="*/ 2048426 w 2057053"/>
              <a:gd name="connsiteY1" fmla="*/ 577970 h 604831"/>
              <a:gd name="connsiteX2" fmla="*/ 2057053 w 2057053"/>
              <a:gd name="connsiteY2" fmla="*/ 552090 h 604831"/>
              <a:gd name="connsiteX3" fmla="*/ 2048426 w 2057053"/>
              <a:gd name="connsiteY3" fmla="*/ 465826 h 604831"/>
              <a:gd name="connsiteX4" fmla="*/ 2022547 w 2057053"/>
              <a:gd name="connsiteY4" fmla="*/ 439947 h 604831"/>
              <a:gd name="connsiteX5" fmla="*/ 1962162 w 2057053"/>
              <a:gd name="connsiteY5" fmla="*/ 414068 h 604831"/>
              <a:gd name="connsiteX6" fmla="*/ 1875898 w 2057053"/>
              <a:gd name="connsiteY6" fmla="*/ 388188 h 604831"/>
              <a:gd name="connsiteX7" fmla="*/ 1824139 w 2057053"/>
              <a:gd name="connsiteY7" fmla="*/ 370936 h 604831"/>
              <a:gd name="connsiteX8" fmla="*/ 1591226 w 2057053"/>
              <a:gd name="connsiteY8" fmla="*/ 345056 h 604831"/>
              <a:gd name="connsiteX9" fmla="*/ 1539468 w 2057053"/>
              <a:gd name="connsiteY9" fmla="*/ 327804 h 604831"/>
              <a:gd name="connsiteX10" fmla="*/ 1487709 w 2057053"/>
              <a:gd name="connsiteY10" fmla="*/ 319177 h 604831"/>
              <a:gd name="connsiteX11" fmla="*/ 883860 w 2057053"/>
              <a:gd name="connsiteY11" fmla="*/ 301924 h 604831"/>
              <a:gd name="connsiteX12" fmla="*/ 797596 w 2057053"/>
              <a:gd name="connsiteY12" fmla="*/ 293298 h 604831"/>
              <a:gd name="connsiteX13" fmla="*/ 745837 w 2057053"/>
              <a:gd name="connsiteY13" fmla="*/ 284671 h 604831"/>
              <a:gd name="connsiteX14" fmla="*/ 573309 w 2057053"/>
              <a:gd name="connsiteY14" fmla="*/ 267419 h 604831"/>
              <a:gd name="connsiteX15" fmla="*/ 521551 w 2057053"/>
              <a:gd name="connsiteY15" fmla="*/ 258792 h 604831"/>
              <a:gd name="connsiteX16" fmla="*/ 495671 w 2057053"/>
              <a:gd name="connsiteY16" fmla="*/ 250166 h 604831"/>
              <a:gd name="connsiteX17" fmla="*/ 349022 w 2057053"/>
              <a:gd name="connsiteY17" fmla="*/ 232913 h 604831"/>
              <a:gd name="connsiteX18" fmla="*/ 219626 w 2057053"/>
              <a:gd name="connsiteY18" fmla="*/ 207034 h 604831"/>
              <a:gd name="connsiteX19" fmla="*/ 116109 w 2057053"/>
              <a:gd name="connsiteY19" fmla="*/ 181154 h 604831"/>
              <a:gd name="connsiteX20" fmla="*/ 81604 w 2057053"/>
              <a:gd name="connsiteY20" fmla="*/ 172528 h 604831"/>
              <a:gd name="connsiteX21" fmla="*/ 38471 w 2057053"/>
              <a:gd name="connsiteY21" fmla="*/ 163902 h 604831"/>
              <a:gd name="connsiteX22" fmla="*/ 12592 w 2057053"/>
              <a:gd name="connsiteY22" fmla="*/ 43132 h 604831"/>
              <a:gd name="connsiteX23" fmla="*/ 21219 w 2057053"/>
              <a:gd name="connsiteY23" fmla="*/ 17253 h 604831"/>
              <a:gd name="connsiteX24" fmla="*/ 47098 w 2057053"/>
              <a:gd name="connsiteY24" fmla="*/ 8626 h 604831"/>
              <a:gd name="connsiteX25" fmla="*/ 116109 w 2057053"/>
              <a:gd name="connsiteY25" fmla="*/ 0 h 60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57053" h="604831">
                <a:moveTo>
                  <a:pt x="1875898" y="603849"/>
                </a:moveTo>
                <a:cubicBezTo>
                  <a:pt x="1881952" y="603471"/>
                  <a:pt x="2013084" y="613311"/>
                  <a:pt x="2048426" y="577970"/>
                </a:cubicBezTo>
                <a:cubicBezTo>
                  <a:pt x="2054856" y="571540"/>
                  <a:pt x="2054177" y="560717"/>
                  <a:pt x="2057053" y="552090"/>
                </a:cubicBezTo>
                <a:cubicBezTo>
                  <a:pt x="2054177" y="523335"/>
                  <a:pt x="2056925" y="493446"/>
                  <a:pt x="2048426" y="465826"/>
                </a:cubicBezTo>
                <a:cubicBezTo>
                  <a:pt x="2044838" y="454166"/>
                  <a:pt x="2031919" y="447757"/>
                  <a:pt x="2022547" y="439947"/>
                </a:cubicBezTo>
                <a:cubicBezTo>
                  <a:pt x="1997015" y="418670"/>
                  <a:pt x="1995048" y="422289"/>
                  <a:pt x="1962162" y="414068"/>
                </a:cubicBezTo>
                <a:cubicBezTo>
                  <a:pt x="1896222" y="381098"/>
                  <a:pt x="1961817" y="409668"/>
                  <a:pt x="1875898" y="388188"/>
                </a:cubicBezTo>
                <a:cubicBezTo>
                  <a:pt x="1858255" y="383777"/>
                  <a:pt x="1841892" y="374881"/>
                  <a:pt x="1824139" y="370936"/>
                </a:cubicBezTo>
                <a:cubicBezTo>
                  <a:pt x="1730178" y="350056"/>
                  <a:pt x="1691026" y="351710"/>
                  <a:pt x="1591226" y="345056"/>
                </a:cubicBezTo>
                <a:cubicBezTo>
                  <a:pt x="1573973" y="339305"/>
                  <a:pt x="1557111" y="332215"/>
                  <a:pt x="1539468" y="327804"/>
                </a:cubicBezTo>
                <a:cubicBezTo>
                  <a:pt x="1522499" y="323562"/>
                  <a:pt x="1504997" y="321837"/>
                  <a:pt x="1487709" y="319177"/>
                </a:cubicBezTo>
                <a:cubicBezTo>
                  <a:pt x="1267075" y="285233"/>
                  <a:pt x="1277389" y="308171"/>
                  <a:pt x="883860" y="301924"/>
                </a:cubicBezTo>
                <a:cubicBezTo>
                  <a:pt x="855105" y="299049"/>
                  <a:pt x="826271" y="296882"/>
                  <a:pt x="797596" y="293298"/>
                </a:cubicBezTo>
                <a:cubicBezTo>
                  <a:pt x="780240" y="291128"/>
                  <a:pt x="763208" y="286715"/>
                  <a:pt x="745837" y="284671"/>
                </a:cubicBezTo>
                <a:cubicBezTo>
                  <a:pt x="607794" y="268431"/>
                  <a:pt x="696632" y="283862"/>
                  <a:pt x="573309" y="267419"/>
                </a:cubicBezTo>
                <a:cubicBezTo>
                  <a:pt x="555972" y="265107"/>
                  <a:pt x="538625" y="262586"/>
                  <a:pt x="521551" y="258792"/>
                </a:cubicBezTo>
                <a:cubicBezTo>
                  <a:pt x="512674" y="256819"/>
                  <a:pt x="504664" y="251515"/>
                  <a:pt x="495671" y="250166"/>
                </a:cubicBezTo>
                <a:cubicBezTo>
                  <a:pt x="446995" y="242865"/>
                  <a:pt x="397652" y="240511"/>
                  <a:pt x="349022" y="232913"/>
                </a:cubicBezTo>
                <a:cubicBezTo>
                  <a:pt x="305563" y="226123"/>
                  <a:pt x="262299" y="217702"/>
                  <a:pt x="219626" y="207034"/>
                </a:cubicBezTo>
                <a:lnTo>
                  <a:pt x="116109" y="181154"/>
                </a:lnTo>
                <a:cubicBezTo>
                  <a:pt x="104607" y="178279"/>
                  <a:pt x="93229" y="174853"/>
                  <a:pt x="81604" y="172528"/>
                </a:cubicBezTo>
                <a:lnTo>
                  <a:pt x="38471" y="163902"/>
                </a:lnTo>
                <a:cubicBezTo>
                  <a:pt x="-13776" y="111653"/>
                  <a:pt x="-2434" y="140800"/>
                  <a:pt x="12592" y="43132"/>
                </a:cubicBezTo>
                <a:cubicBezTo>
                  <a:pt x="13975" y="34145"/>
                  <a:pt x="14789" y="23683"/>
                  <a:pt x="21219" y="17253"/>
                </a:cubicBezTo>
                <a:cubicBezTo>
                  <a:pt x="27649" y="10823"/>
                  <a:pt x="38152" y="10253"/>
                  <a:pt x="47098" y="8626"/>
                </a:cubicBezTo>
                <a:cubicBezTo>
                  <a:pt x="69907" y="4479"/>
                  <a:pt x="116109" y="0"/>
                  <a:pt x="11610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4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Arrow: Right 11"/>
          <p:cNvSpPr/>
          <p:nvPr/>
        </p:nvSpPr>
        <p:spPr>
          <a:xfrm>
            <a:off x="1476288" y="377750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peech Bubble: Rectangle 14"/>
          <p:cNvSpPr/>
          <p:nvPr/>
        </p:nvSpPr>
        <p:spPr>
          <a:xfrm>
            <a:off x="3511824" y="1508511"/>
            <a:ext cx="3312194" cy="1131171"/>
          </a:xfrm>
          <a:prstGeom prst="wedgeRectCallout">
            <a:avLst>
              <a:gd name="adj1" fmla="val -56773"/>
              <a:gd name="adj2" fmla="val 10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statement is in the scope of B, super refer to the parent class, i.e., A. Therefore, </a:t>
            </a:r>
            <a:r>
              <a:rPr lang="en-US" dirty="0" err="1"/>
              <a:t>super.n</a:t>
            </a:r>
            <a:r>
              <a:rPr lang="en-US" dirty="0"/>
              <a:t> refer to the n in A, i.e., 1.</a:t>
            </a:r>
            <a:endParaRPr lang="en-GB" dirty="0"/>
          </a:p>
        </p:txBody>
      </p:sp>
      <p:sp>
        <p:nvSpPr>
          <p:cNvPr id="16" name="Arrow: Right 15"/>
          <p:cNvSpPr/>
          <p:nvPr/>
        </p:nvSpPr>
        <p:spPr>
          <a:xfrm>
            <a:off x="1476288" y="334431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690113" y="1414732"/>
            <a:ext cx="7246194" cy="2286850"/>
          </a:xfrm>
          <a:custGeom>
            <a:avLst/>
            <a:gdLst>
              <a:gd name="connsiteX0" fmla="*/ 7039155 w 7246194"/>
              <a:gd name="connsiteY0" fmla="*/ 0 h 2286850"/>
              <a:gd name="connsiteX1" fmla="*/ 7177178 w 7246194"/>
              <a:gd name="connsiteY1" fmla="*/ 25879 h 2286850"/>
              <a:gd name="connsiteX2" fmla="*/ 7203057 w 7246194"/>
              <a:gd name="connsiteY2" fmla="*/ 60385 h 2286850"/>
              <a:gd name="connsiteX3" fmla="*/ 7220310 w 7246194"/>
              <a:gd name="connsiteY3" fmla="*/ 146649 h 2286850"/>
              <a:gd name="connsiteX4" fmla="*/ 7237562 w 7246194"/>
              <a:gd name="connsiteY4" fmla="*/ 232913 h 2286850"/>
              <a:gd name="connsiteX5" fmla="*/ 7211683 w 7246194"/>
              <a:gd name="connsiteY5" fmla="*/ 465826 h 2286850"/>
              <a:gd name="connsiteX6" fmla="*/ 7151298 w 7246194"/>
              <a:gd name="connsiteY6" fmla="*/ 534838 h 2286850"/>
              <a:gd name="connsiteX7" fmla="*/ 6711351 w 7246194"/>
              <a:gd name="connsiteY7" fmla="*/ 810883 h 2286850"/>
              <a:gd name="connsiteX8" fmla="*/ 6452559 w 7246194"/>
              <a:gd name="connsiteY8" fmla="*/ 931653 h 2286850"/>
              <a:gd name="connsiteX9" fmla="*/ 6323162 w 7246194"/>
              <a:gd name="connsiteY9" fmla="*/ 957532 h 2286850"/>
              <a:gd name="connsiteX10" fmla="*/ 6047117 w 7246194"/>
              <a:gd name="connsiteY10" fmla="*/ 1035170 h 2286850"/>
              <a:gd name="connsiteX11" fmla="*/ 5753819 w 7246194"/>
              <a:gd name="connsiteY11" fmla="*/ 1078302 h 2286850"/>
              <a:gd name="connsiteX12" fmla="*/ 5408762 w 7246194"/>
              <a:gd name="connsiteY12" fmla="*/ 1121434 h 2286850"/>
              <a:gd name="connsiteX13" fmla="*/ 4960189 w 7246194"/>
              <a:gd name="connsiteY13" fmla="*/ 1155940 h 2286850"/>
              <a:gd name="connsiteX14" fmla="*/ 4727276 w 7246194"/>
              <a:gd name="connsiteY14" fmla="*/ 1173193 h 2286850"/>
              <a:gd name="connsiteX15" fmla="*/ 4339087 w 7246194"/>
              <a:gd name="connsiteY15" fmla="*/ 1190445 h 2286850"/>
              <a:gd name="connsiteX16" fmla="*/ 4149306 w 7246194"/>
              <a:gd name="connsiteY16" fmla="*/ 1207698 h 2286850"/>
              <a:gd name="connsiteX17" fmla="*/ 4028536 w 7246194"/>
              <a:gd name="connsiteY17" fmla="*/ 1224951 h 2286850"/>
              <a:gd name="connsiteX18" fmla="*/ 3890513 w 7246194"/>
              <a:gd name="connsiteY18" fmla="*/ 1233577 h 2286850"/>
              <a:gd name="connsiteX19" fmla="*/ 3536830 w 7246194"/>
              <a:gd name="connsiteY19" fmla="*/ 1293962 h 2286850"/>
              <a:gd name="connsiteX20" fmla="*/ 3347049 w 7246194"/>
              <a:gd name="connsiteY20" fmla="*/ 1302589 h 2286850"/>
              <a:gd name="connsiteX21" fmla="*/ 2820838 w 7246194"/>
              <a:gd name="connsiteY21" fmla="*/ 1319842 h 2286850"/>
              <a:gd name="connsiteX22" fmla="*/ 2104845 w 7246194"/>
              <a:gd name="connsiteY22" fmla="*/ 1406106 h 2286850"/>
              <a:gd name="connsiteX23" fmla="*/ 1854679 w 7246194"/>
              <a:gd name="connsiteY23" fmla="*/ 1440611 h 2286850"/>
              <a:gd name="connsiteX24" fmla="*/ 1311215 w 7246194"/>
              <a:gd name="connsiteY24" fmla="*/ 1492370 h 2286850"/>
              <a:gd name="connsiteX25" fmla="*/ 862642 w 7246194"/>
              <a:gd name="connsiteY25" fmla="*/ 1561381 h 2286850"/>
              <a:gd name="connsiteX26" fmla="*/ 241540 w 7246194"/>
              <a:gd name="connsiteY26" fmla="*/ 1664898 h 2286850"/>
              <a:gd name="connsiteX27" fmla="*/ 181155 w 7246194"/>
              <a:gd name="connsiteY27" fmla="*/ 1690777 h 2286850"/>
              <a:gd name="connsiteX28" fmla="*/ 17253 w 7246194"/>
              <a:gd name="connsiteY28" fmla="*/ 1846053 h 2286850"/>
              <a:gd name="connsiteX29" fmla="*/ 0 w 7246194"/>
              <a:gd name="connsiteY29" fmla="*/ 1880559 h 2286850"/>
              <a:gd name="connsiteX30" fmla="*/ 17253 w 7246194"/>
              <a:gd name="connsiteY30" fmla="*/ 2044460 h 2286850"/>
              <a:gd name="connsiteX31" fmla="*/ 25879 w 7246194"/>
              <a:gd name="connsiteY31" fmla="*/ 2078966 h 2286850"/>
              <a:gd name="connsiteX32" fmla="*/ 51759 w 7246194"/>
              <a:gd name="connsiteY32" fmla="*/ 2122098 h 2286850"/>
              <a:gd name="connsiteX33" fmla="*/ 86264 w 7246194"/>
              <a:gd name="connsiteY33" fmla="*/ 2165230 h 2286850"/>
              <a:gd name="connsiteX34" fmla="*/ 112144 w 7246194"/>
              <a:gd name="connsiteY34" fmla="*/ 2216989 h 2286850"/>
              <a:gd name="connsiteX35" fmla="*/ 146649 w 7246194"/>
              <a:gd name="connsiteY35" fmla="*/ 2225615 h 2286850"/>
              <a:gd name="connsiteX36" fmla="*/ 258793 w 7246194"/>
              <a:gd name="connsiteY36" fmla="*/ 2251494 h 2286850"/>
              <a:gd name="connsiteX37" fmla="*/ 379562 w 7246194"/>
              <a:gd name="connsiteY37" fmla="*/ 2268747 h 2286850"/>
              <a:gd name="connsiteX38" fmla="*/ 457200 w 7246194"/>
              <a:gd name="connsiteY38" fmla="*/ 2286000 h 2286850"/>
              <a:gd name="connsiteX39" fmla="*/ 543464 w 7246194"/>
              <a:gd name="connsiteY39" fmla="*/ 2286000 h 228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46194" h="2286850">
                <a:moveTo>
                  <a:pt x="7039155" y="0"/>
                </a:moveTo>
                <a:cubicBezTo>
                  <a:pt x="7087103" y="3688"/>
                  <a:pt x="7140714" y="-10585"/>
                  <a:pt x="7177178" y="25879"/>
                </a:cubicBezTo>
                <a:cubicBezTo>
                  <a:pt x="7187344" y="36045"/>
                  <a:pt x="7194431" y="48883"/>
                  <a:pt x="7203057" y="60385"/>
                </a:cubicBezTo>
                <a:cubicBezTo>
                  <a:pt x="7220328" y="112201"/>
                  <a:pt x="7205442" y="62398"/>
                  <a:pt x="7220310" y="146649"/>
                </a:cubicBezTo>
                <a:cubicBezTo>
                  <a:pt x="7225406" y="175527"/>
                  <a:pt x="7237562" y="232913"/>
                  <a:pt x="7237562" y="232913"/>
                </a:cubicBezTo>
                <a:cubicBezTo>
                  <a:pt x="7245930" y="333322"/>
                  <a:pt x="7260224" y="364331"/>
                  <a:pt x="7211683" y="465826"/>
                </a:cubicBezTo>
                <a:cubicBezTo>
                  <a:pt x="7198495" y="493401"/>
                  <a:pt x="7174450" y="514880"/>
                  <a:pt x="7151298" y="534838"/>
                </a:cubicBezTo>
                <a:cubicBezTo>
                  <a:pt x="6958933" y="700671"/>
                  <a:pt x="6948323" y="689642"/>
                  <a:pt x="6711351" y="810883"/>
                </a:cubicBezTo>
                <a:cubicBezTo>
                  <a:pt x="6653522" y="840470"/>
                  <a:pt x="6511475" y="912648"/>
                  <a:pt x="6452559" y="931653"/>
                </a:cubicBezTo>
                <a:cubicBezTo>
                  <a:pt x="6410697" y="945157"/>
                  <a:pt x="6365753" y="946541"/>
                  <a:pt x="6323162" y="957532"/>
                </a:cubicBezTo>
                <a:cubicBezTo>
                  <a:pt x="6107460" y="1013197"/>
                  <a:pt x="6263795" y="990560"/>
                  <a:pt x="6047117" y="1035170"/>
                </a:cubicBezTo>
                <a:cubicBezTo>
                  <a:pt x="5921179" y="1061099"/>
                  <a:pt x="5877574" y="1061232"/>
                  <a:pt x="5753819" y="1078302"/>
                </a:cubicBezTo>
                <a:cubicBezTo>
                  <a:pt x="5563118" y="1104606"/>
                  <a:pt x="5682055" y="1097218"/>
                  <a:pt x="5408762" y="1121434"/>
                </a:cubicBezTo>
                <a:cubicBezTo>
                  <a:pt x="5259381" y="1134670"/>
                  <a:pt x="5109724" y="1144583"/>
                  <a:pt x="4960189" y="1155940"/>
                </a:cubicBezTo>
                <a:cubicBezTo>
                  <a:pt x="4882562" y="1161836"/>
                  <a:pt x="4805029" y="1169306"/>
                  <a:pt x="4727276" y="1173193"/>
                </a:cubicBezTo>
                <a:cubicBezTo>
                  <a:pt x="4482893" y="1185412"/>
                  <a:pt x="4612282" y="1179518"/>
                  <a:pt x="4339087" y="1190445"/>
                </a:cubicBezTo>
                <a:cubicBezTo>
                  <a:pt x="4275827" y="1196196"/>
                  <a:pt x="4212439" y="1200683"/>
                  <a:pt x="4149306" y="1207698"/>
                </a:cubicBezTo>
                <a:cubicBezTo>
                  <a:pt x="4108889" y="1212189"/>
                  <a:pt x="4069000" y="1220905"/>
                  <a:pt x="4028536" y="1224951"/>
                </a:cubicBezTo>
                <a:cubicBezTo>
                  <a:pt x="3982667" y="1229538"/>
                  <a:pt x="3936521" y="1230702"/>
                  <a:pt x="3890513" y="1233577"/>
                </a:cubicBezTo>
                <a:cubicBezTo>
                  <a:pt x="3835604" y="1243561"/>
                  <a:pt x="3601409" y="1287662"/>
                  <a:pt x="3536830" y="1293962"/>
                </a:cubicBezTo>
                <a:cubicBezTo>
                  <a:pt x="3473804" y="1300111"/>
                  <a:pt x="3410320" y="1299953"/>
                  <a:pt x="3347049" y="1302589"/>
                </a:cubicBezTo>
                <a:lnTo>
                  <a:pt x="2820838" y="1319842"/>
                </a:lnTo>
                <a:cubicBezTo>
                  <a:pt x="2054861" y="1429266"/>
                  <a:pt x="2858039" y="1320027"/>
                  <a:pt x="2104845" y="1406106"/>
                </a:cubicBezTo>
                <a:cubicBezTo>
                  <a:pt x="2021211" y="1415664"/>
                  <a:pt x="1938207" y="1430170"/>
                  <a:pt x="1854679" y="1440611"/>
                </a:cubicBezTo>
                <a:cubicBezTo>
                  <a:pt x="1548971" y="1478824"/>
                  <a:pt x="1592904" y="1472249"/>
                  <a:pt x="1311215" y="1492370"/>
                </a:cubicBezTo>
                <a:cubicBezTo>
                  <a:pt x="845664" y="1585480"/>
                  <a:pt x="1353068" y="1490476"/>
                  <a:pt x="862642" y="1561381"/>
                </a:cubicBezTo>
                <a:cubicBezTo>
                  <a:pt x="532338" y="1609136"/>
                  <a:pt x="482749" y="1619671"/>
                  <a:pt x="241540" y="1664898"/>
                </a:cubicBezTo>
                <a:cubicBezTo>
                  <a:pt x="221412" y="1673524"/>
                  <a:pt x="199249" y="1678441"/>
                  <a:pt x="181155" y="1690777"/>
                </a:cubicBezTo>
                <a:cubicBezTo>
                  <a:pt x="82406" y="1758106"/>
                  <a:pt x="64815" y="1766783"/>
                  <a:pt x="17253" y="1846053"/>
                </a:cubicBezTo>
                <a:cubicBezTo>
                  <a:pt x="10637" y="1857080"/>
                  <a:pt x="5751" y="1869057"/>
                  <a:pt x="0" y="1880559"/>
                </a:cubicBezTo>
                <a:cubicBezTo>
                  <a:pt x="7275" y="1982402"/>
                  <a:pt x="1583" y="1973941"/>
                  <a:pt x="17253" y="2044460"/>
                </a:cubicBezTo>
                <a:cubicBezTo>
                  <a:pt x="19825" y="2056034"/>
                  <a:pt x="21064" y="2068132"/>
                  <a:pt x="25879" y="2078966"/>
                </a:cubicBezTo>
                <a:cubicBezTo>
                  <a:pt x="32689" y="2094288"/>
                  <a:pt x="44261" y="2107101"/>
                  <a:pt x="51759" y="2122098"/>
                </a:cubicBezTo>
                <a:cubicBezTo>
                  <a:pt x="72593" y="2163766"/>
                  <a:pt x="42638" y="2136145"/>
                  <a:pt x="86264" y="2165230"/>
                </a:cubicBezTo>
                <a:cubicBezTo>
                  <a:pt x="91185" y="2179992"/>
                  <a:pt x="97810" y="2207433"/>
                  <a:pt x="112144" y="2216989"/>
                </a:cubicBezTo>
                <a:cubicBezTo>
                  <a:pt x="122009" y="2223565"/>
                  <a:pt x="135402" y="2221866"/>
                  <a:pt x="146649" y="2225615"/>
                </a:cubicBezTo>
                <a:cubicBezTo>
                  <a:pt x="236444" y="2255547"/>
                  <a:pt x="136780" y="2234856"/>
                  <a:pt x="258793" y="2251494"/>
                </a:cubicBezTo>
                <a:cubicBezTo>
                  <a:pt x="299085" y="2256988"/>
                  <a:pt x="340111" y="2258884"/>
                  <a:pt x="379562" y="2268747"/>
                </a:cubicBezTo>
                <a:cubicBezTo>
                  <a:pt x="396094" y="2272880"/>
                  <a:pt x="442260" y="2285004"/>
                  <a:pt x="457200" y="2286000"/>
                </a:cubicBezTo>
                <a:cubicBezTo>
                  <a:pt x="485891" y="2287913"/>
                  <a:pt x="514709" y="2286000"/>
                  <a:pt x="543464" y="228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/>
          <p:cNvSpPr/>
          <p:nvPr/>
        </p:nvSpPr>
        <p:spPr>
          <a:xfrm>
            <a:off x="1238238" y="3278038"/>
            <a:ext cx="2057053" cy="604831"/>
          </a:xfrm>
          <a:custGeom>
            <a:avLst/>
            <a:gdLst>
              <a:gd name="connsiteX0" fmla="*/ 1875898 w 2057053"/>
              <a:gd name="connsiteY0" fmla="*/ 603849 h 604831"/>
              <a:gd name="connsiteX1" fmla="*/ 2048426 w 2057053"/>
              <a:gd name="connsiteY1" fmla="*/ 577970 h 604831"/>
              <a:gd name="connsiteX2" fmla="*/ 2057053 w 2057053"/>
              <a:gd name="connsiteY2" fmla="*/ 552090 h 604831"/>
              <a:gd name="connsiteX3" fmla="*/ 2048426 w 2057053"/>
              <a:gd name="connsiteY3" fmla="*/ 465826 h 604831"/>
              <a:gd name="connsiteX4" fmla="*/ 2022547 w 2057053"/>
              <a:gd name="connsiteY4" fmla="*/ 439947 h 604831"/>
              <a:gd name="connsiteX5" fmla="*/ 1962162 w 2057053"/>
              <a:gd name="connsiteY5" fmla="*/ 414068 h 604831"/>
              <a:gd name="connsiteX6" fmla="*/ 1875898 w 2057053"/>
              <a:gd name="connsiteY6" fmla="*/ 388188 h 604831"/>
              <a:gd name="connsiteX7" fmla="*/ 1824139 w 2057053"/>
              <a:gd name="connsiteY7" fmla="*/ 370936 h 604831"/>
              <a:gd name="connsiteX8" fmla="*/ 1591226 w 2057053"/>
              <a:gd name="connsiteY8" fmla="*/ 345056 h 604831"/>
              <a:gd name="connsiteX9" fmla="*/ 1539468 w 2057053"/>
              <a:gd name="connsiteY9" fmla="*/ 327804 h 604831"/>
              <a:gd name="connsiteX10" fmla="*/ 1487709 w 2057053"/>
              <a:gd name="connsiteY10" fmla="*/ 319177 h 604831"/>
              <a:gd name="connsiteX11" fmla="*/ 883860 w 2057053"/>
              <a:gd name="connsiteY11" fmla="*/ 301924 h 604831"/>
              <a:gd name="connsiteX12" fmla="*/ 797596 w 2057053"/>
              <a:gd name="connsiteY12" fmla="*/ 293298 h 604831"/>
              <a:gd name="connsiteX13" fmla="*/ 745837 w 2057053"/>
              <a:gd name="connsiteY13" fmla="*/ 284671 h 604831"/>
              <a:gd name="connsiteX14" fmla="*/ 573309 w 2057053"/>
              <a:gd name="connsiteY14" fmla="*/ 267419 h 604831"/>
              <a:gd name="connsiteX15" fmla="*/ 521551 w 2057053"/>
              <a:gd name="connsiteY15" fmla="*/ 258792 h 604831"/>
              <a:gd name="connsiteX16" fmla="*/ 495671 w 2057053"/>
              <a:gd name="connsiteY16" fmla="*/ 250166 h 604831"/>
              <a:gd name="connsiteX17" fmla="*/ 349022 w 2057053"/>
              <a:gd name="connsiteY17" fmla="*/ 232913 h 604831"/>
              <a:gd name="connsiteX18" fmla="*/ 219626 w 2057053"/>
              <a:gd name="connsiteY18" fmla="*/ 207034 h 604831"/>
              <a:gd name="connsiteX19" fmla="*/ 116109 w 2057053"/>
              <a:gd name="connsiteY19" fmla="*/ 181154 h 604831"/>
              <a:gd name="connsiteX20" fmla="*/ 81604 w 2057053"/>
              <a:gd name="connsiteY20" fmla="*/ 172528 h 604831"/>
              <a:gd name="connsiteX21" fmla="*/ 38471 w 2057053"/>
              <a:gd name="connsiteY21" fmla="*/ 163902 h 604831"/>
              <a:gd name="connsiteX22" fmla="*/ 12592 w 2057053"/>
              <a:gd name="connsiteY22" fmla="*/ 43132 h 604831"/>
              <a:gd name="connsiteX23" fmla="*/ 21219 w 2057053"/>
              <a:gd name="connsiteY23" fmla="*/ 17253 h 604831"/>
              <a:gd name="connsiteX24" fmla="*/ 47098 w 2057053"/>
              <a:gd name="connsiteY24" fmla="*/ 8626 h 604831"/>
              <a:gd name="connsiteX25" fmla="*/ 116109 w 2057053"/>
              <a:gd name="connsiteY25" fmla="*/ 0 h 60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57053" h="604831">
                <a:moveTo>
                  <a:pt x="1875898" y="603849"/>
                </a:moveTo>
                <a:cubicBezTo>
                  <a:pt x="1881952" y="603471"/>
                  <a:pt x="2013084" y="613311"/>
                  <a:pt x="2048426" y="577970"/>
                </a:cubicBezTo>
                <a:cubicBezTo>
                  <a:pt x="2054856" y="571540"/>
                  <a:pt x="2054177" y="560717"/>
                  <a:pt x="2057053" y="552090"/>
                </a:cubicBezTo>
                <a:cubicBezTo>
                  <a:pt x="2054177" y="523335"/>
                  <a:pt x="2056925" y="493446"/>
                  <a:pt x="2048426" y="465826"/>
                </a:cubicBezTo>
                <a:cubicBezTo>
                  <a:pt x="2044838" y="454166"/>
                  <a:pt x="2031919" y="447757"/>
                  <a:pt x="2022547" y="439947"/>
                </a:cubicBezTo>
                <a:cubicBezTo>
                  <a:pt x="1997015" y="418670"/>
                  <a:pt x="1995048" y="422289"/>
                  <a:pt x="1962162" y="414068"/>
                </a:cubicBezTo>
                <a:cubicBezTo>
                  <a:pt x="1896222" y="381098"/>
                  <a:pt x="1961817" y="409668"/>
                  <a:pt x="1875898" y="388188"/>
                </a:cubicBezTo>
                <a:cubicBezTo>
                  <a:pt x="1858255" y="383777"/>
                  <a:pt x="1841892" y="374881"/>
                  <a:pt x="1824139" y="370936"/>
                </a:cubicBezTo>
                <a:cubicBezTo>
                  <a:pt x="1730178" y="350056"/>
                  <a:pt x="1691026" y="351710"/>
                  <a:pt x="1591226" y="345056"/>
                </a:cubicBezTo>
                <a:cubicBezTo>
                  <a:pt x="1573973" y="339305"/>
                  <a:pt x="1557111" y="332215"/>
                  <a:pt x="1539468" y="327804"/>
                </a:cubicBezTo>
                <a:cubicBezTo>
                  <a:pt x="1522499" y="323562"/>
                  <a:pt x="1504997" y="321837"/>
                  <a:pt x="1487709" y="319177"/>
                </a:cubicBezTo>
                <a:cubicBezTo>
                  <a:pt x="1267075" y="285233"/>
                  <a:pt x="1277389" y="308171"/>
                  <a:pt x="883860" y="301924"/>
                </a:cubicBezTo>
                <a:cubicBezTo>
                  <a:pt x="855105" y="299049"/>
                  <a:pt x="826271" y="296882"/>
                  <a:pt x="797596" y="293298"/>
                </a:cubicBezTo>
                <a:cubicBezTo>
                  <a:pt x="780240" y="291128"/>
                  <a:pt x="763208" y="286715"/>
                  <a:pt x="745837" y="284671"/>
                </a:cubicBezTo>
                <a:cubicBezTo>
                  <a:pt x="607794" y="268431"/>
                  <a:pt x="696632" y="283862"/>
                  <a:pt x="573309" y="267419"/>
                </a:cubicBezTo>
                <a:cubicBezTo>
                  <a:pt x="555972" y="265107"/>
                  <a:pt x="538625" y="262586"/>
                  <a:pt x="521551" y="258792"/>
                </a:cubicBezTo>
                <a:cubicBezTo>
                  <a:pt x="512674" y="256819"/>
                  <a:pt x="504664" y="251515"/>
                  <a:pt x="495671" y="250166"/>
                </a:cubicBezTo>
                <a:cubicBezTo>
                  <a:pt x="446995" y="242865"/>
                  <a:pt x="397652" y="240511"/>
                  <a:pt x="349022" y="232913"/>
                </a:cubicBezTo>
                <a:cubicBezTo>
                  <a:pt x="305563" y="226123"/>
                  <a:pt x="262299" y="217702"/>
                  <a:pt x="219626" y="207034"/>
                </a:cubicBezTo>
                <a:lnTo>
                  <a:pt x="116109" y="181154"/>
                </a:lnTo>
                <a:cubicBezTo>
                  <a:pt x="104607" y="178279"/>
                  <a:pt x="93229" y="174853"/>
                  <a:pt x="81604" y="172528"/>
                </a:cubicBezTo>
                <a:lnTo>
                  <a:pt x="38471" y="163902"/>
                </a:lnTo>
                <a:cubicBezTo>
                  <a:pt x="-13776" y="111653"/>
                  <a:pt x="-2434" y="140800"/>
                  <a:pt x="12592" y="43132"/>
                </a:cubicBezTo>
                <a:cubicBezTo>
                  <a:pt x="13975" y="34145"/>
                  <a:pt x="14789" y="23683"/>
                  <a:pt x="21219" y="17253"/>
                </a:cubicBezTo>
                <a:cubicBezTo>
                  <a:pt x="27649" y="10823"/>
                  <a:pt x="38152" y="10253"/>
                  <a:pt x="47098" y="8626"/>
                </a:cubicBezTo>
                <a:cubicBezTo>
                  <a:pt x="69907" y="4479"/>
                  <a:pt x="116109" y="0"/>
                  <a:pt x="11610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35638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Arrow: Right 11"/>
          <p:cNvSpPr/>
          <p:nvPr/>
        </p:nvSpPr>
        <p:spPr>
          <a:xfrm>
            <a:off x="1476288" y="393277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peech Bubble: Rectangle 16"/>
          <p:cNvSpPr/>
          <p:nvPr/>
        </p:nvSpPr>
        <p:spPr>
          <a:xfrm>
            <a:off x="4392413" y="3260779"/>
            <a:ext cx="419732" cy="336442"/>
          </a:xfrm>
          <a:prstGeom prst="wedgeRectCallout">
            <a:avLst>
              <a:gd name="adj1" fmla="val -59035"/>
              <a:gd name="adj2" fmla="val 15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14" name="Freeform: Shape 13"/>
          <p:cNvSpPr/>
          <p:nvPr/>
        </p:nvSpPr>
        <p:spPr>
          <a:xfrm>
            <a:off x="690113" y="1414732"/>
            <a:ext cx="7246194" cy="2286850"/>
          </a:xfrm>
          <a:custGeom>
            <a:avLst/>
            <a:gdLst>
              <a:gd name="connsiteX0" fmla="*/ 7039155 w 7246194"/>
              <a:gd name="connsiteY0" fmla="*/ 0 h 2286850"/>
              <a:gd name="connsiteX1" fmla="*/ 7177178 w 7246194"/>
              <a:gd name="connsiteY1" fmla="*/ 25879 h 2286850"/>
              <a:gd name="connsiteX2" fmla="*/ 7203057 w 7246194"/>
              <a:gd name="connsiteY2" fmla="*/ 60385 h 2286850"/>
              <a:gd name="connsiteX3" fmla="*/ 7220310 w 7246194"/>
              <a:gd name="connsiteY3" fmla="*/ 146649 h 2286850"/>
              <a:gd name="connsiteX4" fmla="*/ 7237562 w 7246194"/>
              <a:gd name="connsiteY4" fmla="*/ 232913 h 2286850"/>
              <a:gd name="connsiteX5" fmla="*/ 7211683 w 7246194"/>
              <a:gd name="connsiteY5" fmla="*/ 465826 h 2286850"/>
              <a:gd name="connsiteX6" fmla="*/ 7151298 w 7246194"/>
              <a:gd name="connsiteY6" fmla="*/ 534838 h 2286850"/>
              <a:gd name="connsiteX7" fmla="*/ 6711351 w 7246194"/>
              <a:gd name="connsiteY7" fmla="*/ 810883 h 2286850"/>
              <a:gd name="connsiteX8" fmla="*/ 6452559 w 7246194"/>
              <a:gd name="connsiteY8" fmla="*/ 931653 h 2286850"/>
              <a:gd name="connsiteX9" fmla="*/ 6323162 w 7246194"/>
              <a:gd name="connsiteY9" fmla="*/ 957532 h 2286850"/>
              <a:gd name="connsiteX10" fmla="*/ 6047117 w 7246194"/>
              <a:gd name="connsiteY10" fmla="*/ 1035170 h 2286850"/>
              <a:gd name="connsiteX11" fmla="*/ 5753819 w 7246194"/>
              <a:gd name="connsiteY11" fmla="*/ 1078302 h 2286850"/>
              <a:gd name="connsiteX12" fmla="*/ 5408762 w 7246194"/>
              <a:gd name="connsiteY12" fmla="*/ 1121434 h 2286850"/>
              <a:gd name="connsiteX13" fmla="*/ 4960189 w 7246194"/>
              <a:gd name="connsiteY13" fmla="*/ 1155940 h 2286850"/>
              <a:gd name="connsiteX14" fmla="*/ 4727276 w 7246194"/>
              <a:gd name="connsiteY14" fmla="*/ 1173193 h 2286850"/>
              <a:gd name="connsiteX15" fmla="*/ 4339087 w 7246194"/>
              <a:gd name="connsiteY15" fmla="*/ 1190445 h 2286850"/>
              <a:gd name="connsiteX16" fmla="*/ 4149306 w 7246194"/>
              <a:gd name="connsiteY16" fmla="*/ 1207698 h 2286850"/>
              <a:gd name="connsiteX17" fmla="*/ 4028536 w 7246194"/>
              <a:gd name="connsiteY17" fmla="*/ 1224951 h 2286850"/>
              <a:gd name="connsiteX18" fmla="*/ 3890513 w 7246194"/>
              <a:gd name="connsiteY18" fmla="*/ 1233577 h 2286850"/>
              <a:gd name="connsiteX19" fmla="*/ 3536830 w 7246194"/>
              <a:gd name="connsiteY19" fmla="*/ 1293962 h 2286850"/>
              <a:gd name="connsiteX20" fmla="*/ 3347049 w 7246194"/>
              <a:gd name="connsiteY20" fmla="*/ 1302589 h 2286850"/>
              <a:gd name="connsiteX21" fmla="*/ 2820838 w 7246194"/>
              <a:gd name="connsiteY21" fmla="*/ 1319842 h 2286850"/>
              <a:gd name="connsiteX22" fmla="*/ 2104845 w 7246194"/>
              <a:gd name="connsiteY22" fmla="*/ 1406106 h 2286850"/>
              <a:gd name="connsiteX23" fmla="*/ 1854679 w 7246194"/>
              <a:gd name="connsiteY23" fmla="*/ 1440611 h 2286850"/>
              <a:gd name="connsiteX24" fmla="*/ 1311215 w 7246194"/>
              <a:gd name="connsiteY24" fmla="*/ 1492370 h 2286850"/>
              <a:gd name="connsiteX25" fmla="*/ 862642 w 7246194"/>
              <a:gd name="connsiteY25" fmla="*/ 1561381 h 2286850"/>
              <a:gd name="connsiteX26" fmla="*/ 241540 w 7246194"/>
              <a:gd name="connsiteY26" fmla="*/ 1664898 h 2286850"/>
              <a:gd name="connsiteX27" fmla="*/ 181155 w 7246194"/>
              <a:gd name="connsiteY27" fmla="*/ 1690777 h 2286850"/>
              <a:gd name="connsiteX28" fmla="*/ 17253 w 7246194"/>
              <a:gd name="connsiteY28" fmla="*/ 1846053 h 2286850"/>
              <a:gd name="connsiteX29" fmla="*/ 0 w 7246194"/>
              <a:gd name="connsiteY29" fmla="*/ 1880559 h 2286850"/>
              <a:gd name="connsiteX30" fmla="*/ 17253 w 7246194"/>
              <a:gd name="connsiteY30" fmla="*/ 2044460 h 2286850"/>
              <a:gd name="connsiteX31" fmla="*/ 25879 w 7246194"/>
              <a:gd name="connsiteY31" fmla="*/ 2078966 h 2286850"/>
              <a:gd name="connsiteX32" fmla="*/ 51759 w 7246194"/>
              <a:gd name="connsiteY32" fmla="*/ 2122098 h 2286850"/>
              <a:gd name="connsiteX33" fmla="*/ 86264 w 7246194"/>
              <a:gd name="connsiteY33" fmla="*/ 2165230 h 2286850"/>
              <a:gd name="connsiteX34" fmla="*/ 112144 w 7246194"/>
              <a:gd name="connsiteY34" fmla="*/ 2216989 h 2286850"/>
              <a:gd name="connsiteX35" fmla="*/ 146649 w 7246194"/>
              <a:gd name="connsiteY35" fmla="*/ 2225615 h 2286850"/>
              <a:gd name="connsiteX36" fmla="*/ 258793 w 7246194"/>
              <a:gd name="connsiteY36" fmla="*/ 2251494 h 2286850"/>
              <a:gd name="connsiteX37" fmla="*/ 379562 w 7246194"/>
              <a:gd name="connsiteY37" fmla="*/ 2268747 h 2286850"/>
              <a:gd name="connsiteX38" fmla="*/ 457200 w 7246194"/>
              <a:gd name="connsiteY38" fmla="*/ 2286000 h 2286850"/>
              <a:gd name="connsiteX39" fmla="*/ 543464 w 7246194"/>
              <a:gd name="connsiteY39" fmla="*/ 2286000 h 228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46194" h="2286850">
                <a:moveTo>
                  <a:pt x="7039155" y="0"/>
                </a:moveTo>
                <a:cubicBezTo>
                  <a:pt x="7087103" y="3688"/>
                  <a:pt x="7140714" y="-10585"/>
                  <a:pt x="7177178" y="25879"/>
                </a:cubicBezTo>
                <a:cubicBezTo>
                  <a:pt x="7187344" y="36045"/>
                  <a:pt x="7194431" y="48883"/>
                  <a:pt x="7203057" y="60385"/>
                </a:cubicBezTo>
                <a:cubicBezTo>
                  <a:pt x="7220328" y="112201"/>
                  <a:pt x="7205442" y="62398"/>
                  <a:pt x="7220310" y="146649"/>
                </a:cubicBezTo>
                <a:cubicBezTo>
                  <a:pt x="7225406" y="175527"/>
                  <a:pt x="7237562" y="232913"/>
                  <a:pt x="7237562" y="232913"/>
                </a:cubicBezTo>
                <a:cubicBezTo>
                  <a:pt x="7245930" y="333322"/>
                  <a:pt x="7260224" y="364331"/>
                  <a:pt x="7211683" y="465826"/>
                </a:cubicBezTo>
                <a:cubicBezTo>
                  <a:pt x="7198495" y="493401"/>
                  <a:pt x="7174450" y="514880"/>
                  <a:pt x="7151298" y="534838"/>
                </a:cubicBezTo>
                <a:cubicBezTo>
                  <a:pt x="6958933" y="700671"/>
                  <a:pt x="6948323" y="689642"/>
                  <a:pt x="6711351" y="810883"/>
                </a:cubicBezTo>
                <a:cubicBezTo>
                  <a:pt x="6653522" y="840470"/>
                  <a:pt x="6511475" y="912648"/>
                  <a:pt x="6452559" y="931653"/>
                </a:cubicBezTo>
                <a:cubicBezTo>
                  <a:pt x="6410697" y="945157"/>
                  <a:pt x="6365753" y="946541"/>
                  <a:pt x="6323162" y="957532"/>
                </a:cubicBezTo>
                <a:cubicBezTo>
                  <a:pt x="6107460" y="1013197"/>
                  <a:pt x="6263795" y="990560"/>
                  <a:pt x="6047117" y="1035170"/>
                </a:cubicBezTo>
                <a:cubicBezTo>
                  <a:pt x="5921179" y="1061099"/>
                  <a:pt x="5877574" y="1061232"/>
                  <a:pt x="5753819" y="1078302"/>
                </a:cubicBezTo>
                <a:cubicBezTo>
                  <a:pt x="5563118" y="1104606"/>
                  <a:pt x="5682055" y="1097218"/>
                  <a:pt x="5408762" y="1121434"/>
                </a:cubicBezTo>
                <a:cubicBezTo>
                  <a:pt x="5259381" y="1134670"/>
                  <a:pt x="5109724" y="1144583"/>
                  <a:pt x="4960189" y="1155940"/>
                </a:cubicBezTo>
                <a:cubicBezTo>
                  <a:pt x="4882562" y="1161836"/>
                  <a:pt x="4805029" y="1169306"/>
                  <a:pt x="4727276" y="1173193"/>
                </a:cubicBezTo>
                <a:cubicBezTo>
                  <a:pt x="4482893" y="1185412"/>
                  <a:pt x="4612282" y="1179518"/>
                  <a:pt x="4339087" y="1190445"/>
                </a:cubicBezTo>
                <a:cubicBezTo>
                  <a:pt x="4275827" y="1196196"/>
                  <a:pt x="4212439" y="1200683"/>
                  <a:pt x="4149306" y="1207698"/>
                </a:cubicBezTo>
                <a:cubicBezTo>
                  <a:pt x="4108889" y="1212189"/>
                  <a:pt x="4069000" y="1220905"/>
                  <a:pt x="4028536" y="1224951"/>
                </a:cubicBezTo>
                <a:cubicBezTo>
                  <a:pt x="3982667" y="1229538"/>
                  <a:pt x="3936521" y="1230702"/>
                  <a:pt x="3890513" y="1233577"/>
                </a:cubicBezTo>
                <a:cubicBezTo>
                  <a:pt x="3835604" y="1243561"/>
                  <a:pt x="3601409" y="1287662"/>
                  <a:pt x="3536830" y="1293962"/>
                </a:cubicBezTo>
                <a:cubicBezTo>
                  <a:pt x="3473804" y="1300111"/>
                  <a:pt x="3410320" y="1299953"/>
                  <a:pt x="3347049" y="1302589"/>
                </a:cubicBezTo>
                <a:lnTo>
                  <a:pt x="2820838" y="1319842"/>
                </a:lnTo>
                <a:cubicBezTo>
                  <a:pt x="2054861" y="1429266"/>
                  <a:pt x="2858039" y="1320027"/>
                  <a:pt x="2104845" y="1406106"/>
                </a:cubicBezTo>
                <a:cubicBezTo>
                  <a:pt x="2021211" y="1415664"/>
                  <a:pt x="1938207" y="1430170"/>
                  <a:pt x="1854679" y="1440611"/>
                </a:cubicBezTo>
                <a:cubicBezTo>
                  <a:pt x="1548971" y="1478824"/>
                  <a:pt x="1592904" y="1472249"/>
                  <a:pt x="1311215" y="1492370"/>
                </a:cubicBezTo>
                <a:cubicBezTo>
                  <a:pt x="845664" y="1585480"/>
                  <a:pt x="1353068" y="1490476"/>
                  <a:pt x="862642" y="1561381"/>
                </a:cubicBezTo>
                <a:cubicBezTo>
                  <a:pt x="532338" y="1609136"/>
                  <a:pt x="482749" y="1619671"/>
                  <a:pt x="241540" y="1664898"/>
                </a:cubicBezTo>
                <a:cubicBezTo>
                  <a:pt x="221412" y="1673524"/>
                  <a:pt x="199249" y="1678441"/>
                  <a:pt x="181155" y="1690777"/>
                </a:cubicBezTo>
                <a:cubicBezTo>
                  <a:pt x="82406" y="1758106"/>
                  <a:pt x="64815" y="1766783"/>
                  <a:pt x="17253" y="1846053"/>
                </a:cubicBezTo>
                <a:cubicBezTo>
                  <a:pt x="10637" y="1857080"/>
                  <a:pt x="5751" y="1869057"/>
                  <a:pt x="0" y="1880559"/>
                </a:cubicBezTo>
                <a:cubicBezTo>
                  <a:pt x="7275" y="1982402"/>
                  <a:pt x="1583" y="1973941"/>
                  <a:pt x="17253" y="2044460"/>
                </a:cubicBezTo>
                <a:cubicBezTo>
                  <a:pt x="19825" y="2056034"/>
                  <a:pt x="21064" y="2068132"/>
                  <a:pt x="25879" y="2078966"/>
                </a:cubicBezTo>
                <a:cubicBezTo>
                  <a:pt x="32689" y="2094288"/>
                  <a:pt x="44261" y="2107101"/>
                  <a:pt x="51759" y="2122098"/>
                </a:cubicBezTo>
                <a:cubicBezTo>
                  <a:pt x="72593" y="2163766"/>
                  <a:pt x="42638" y="2136145"/>
                  <a:pt x="86264" y="2165230"/>
                </a:cubicBezTo>
                <a:cubicBezTo>
                  <a:pt x="91185" y="2179992"/>
                  <a:pt x="97810" y="2207433"/>
                  <a:pt x="112144" y="2216989"/>
                </a:cubicBezTo>
                <a:cubicBezTo>
                  <a:pt x="122009" y="2223565"/>
                  <a:pt x="135402" y="2221866"/>
                  <a:pt x="146649" y="2225615"/>
                </a:cubicBezTo>
                <a:cubicBezTo>
                  <a:pt x="236444" y="2255547"/>
                  <a:pt x="136780" y="2234856"/>
                  <a:pt x="258793" y="2251494"/>
                </a:cubicBezTo>
                <a:cubicBezTo>
                  <a:pt x="299085" y="2256988"/>
                  <a:pt x="340111" y="2258884"/>
                  <a:pt x="379562" y="2268747"/>
                </a:cubicBezTo>
                <a:cubicBezTo>
                  <a:pt x="396094" y="2272880"/>
                  <a:pt x="442260" y="2285004"/>
                  <a:pt x="457200" y="2286000"/>
                </a:cubicBezTo>
                <a:cubicBezTo>
                  <a:pt x="485891" y="2287913"/>
                  <a:pt x="514709" y="2286000"/>
                  <a:pt x="543464" y="228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6755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6755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: Shape 7"/>
          <p:cNvSpPr/>
          <p:nvPr/>
        </p:nvSpPr>
        <p:spPr>
          <a:xfrm>
            <a:off x="319177" y="1757369"/>
            <a:ext cx="7972537" cy="3159778"/>
          </a:xfrm>
          <a:custGeom>
            <a:avLst/>
            <a:gdLst>
              <a:gd name="connsiteX0" fmla="*/ 7712015 w 7972537"/>
              <a:gd name="connsiteY0" fmla="*/ 11046 h 3159778"/>
              <a:gd name="connsiteX1" fmla="*/ 7884544 w 7972537"/>
              <a:gd name="connsiteY1" fmla="*/ 11046 h 3159778"/>
              <a:gd name="connsiteX2" fmla="*/ 7910423 w 7972537"/>
              <a:gd name="connsiteY2" fmla="*/ 19673 h 3159778"/>
              <a:gd name="connsiteX3" fmla="*/ 7936302 w 7972537"/>
              <a:gd name="connsiteY3" fmla="*/ 36925 h 3159778"/>
              <a:gd name="connsiteX4" fmla="*/ 7944929 w 7972537"/>
              <a:gd name="connsiteY4" fmla="*/ 62805 h 3159778"/>
              <a:gd name="connsiteX5" fmla="*/ 7970808 w 7972537"/>
              <a:gd name="connsiteY5" fmla="*/ 88684 h 3159778"/>
              <a:gd name="connsiteX6" fmla="*/ 7962181 w 7972537"/>
              <a:gd name="connsiteY6" fmla="*/ 235333 h 3159778"/>
              <a:gd name="connsiteX7" fmla="*/ 7944929 w 7972537"/>
              <a:gd name="connsiteY7" fmla="*/ 261212 h 3159778"/>
              <a:gd name="connsiteX8" fmla="*/ 7832785 w 7972537"/>
              <a:gd name="connsiteY8" fmla="*/ 347476 h 3159778"/>
              <a:gd name="connsiteX9" fmla="*/ 7763774 w 7972537"/>
              <a:gd name="connsiteY9" fmla="*/ 390608 h 3159778"/>
              <a:gd name="connsiteX10" fmla="*/ 7565366 w 7972537"/>
              <a:gd name="connsiteY10" fmla="*/ 442367 h 3159778"/>
              <a:gd name="connsiteX11" fmla="*/ 7435970 w 7972537"/>
              <a:gd name="connsiteY11" fmla="*/ 476873 h 3159778"/>
              <a:gd name="connsiteX12" fmla="*/ 7151298 w 7972537"/>
              <a:gd name="connsiteY12" fmla="*/ 528631 h 3159778"/>
              <a:gd name="connsiteX13" fmla="*/ 7021902 w 7972537"/>
              <a:gd name="connsiteY13" fmla="*/ 545884 h 3159778"/>
              <a:gd name="connsiteX14" fmla="*/ 6832121 w 7972537"/>
              <a:gd name="connsiteY14" fmla="*/ 589016 h 3159778"/>
              <a:gd name="connsiteX15" fmla="*/ 6219646 w 7972537"/>
              <a:gd name="connsiteY15" fmla="*/ 675280 h 3159778"/>
              <a:gd name="connsiteX16" fmla="*/ 5874589 w 7972537"/>
              <a:gd name="connsiteY16" fmla="*/ 692533 h 3159778"/>
              <a:gd name="connsiteX17" fmla="*/ 2984740 w 7972537"/>
              <a:gd name="connsiteY17" fmla="*/ 683906 h 3159778"/>
              <a:gd name="connsiteX18" fmla="*/ 2648310 w 7972537"/>
              <a:gd name="connsiteY18" fmla="*/ 658027 h 3159778"/>
              <a:gd name="connsiteX19" fmla="*/ 2380891 w 7972537"/>
              <a:gd name="connsiteY19" fmla="*/ 649401 h 3159778"/>
              <a:gd name="connsiteX20" fmla="*/ 2277374 w 7972537"/>
              <a:gd name="connsiteY20" fmla="*/ 632148 h 3159778"/>
              <a:gd name="connsiteX21" fmla="*/ 2173857 w 7972537"/>
              <a:gd name="connsiteY21" fmla="*/ 623522 h 3159778"/>
              <a:gd name="connsiteX22" fmla="*/ 2001329 w 7972537"/>
              <a:gd name="connsiteY22" fmla="*/ 589016 h 3159778"/>
              <a:gd name="connsiteX23" fmla="*/ 1863306 w 7972537"/>
              <a:gd name="connsiteY23" fmla="*/ 571763 h 3159778"/>
              <a:gd name="connsiteX24" fmla="*/ 1268083 w 7972537"/>
              <a:gd name="connsiteY24" fmla="*/ 597642 h 3159778"/>
              <a:gd name="connsiteX25" fmla="*/ 1130061 w 7972537"/>
              <a:gd name="connsiteY25" fmla="*/ 606269 h 3159778"/>
              <a:gd name="connsiteX26" fmla="*/ 1035170 w 7972537"/>
              <a:gd name="connsiteY26" fmla="*/ 623522 h 3159778"/>
              <a:gd name="connsiteX27" fmla="*/ 836763 w 7972537"/>
              <a:gd name="connsiteY27" fmla="*/ 640774 h 3159778"/>
              <a:gd name="connsiteX28" fmla="*/ 733246 w 7972537"/>
              <a:gd name="connsiteY28" fmla="*/ 658027 h 3159778"/>
              <a:gd name="connsiteX29" fmla="*/ 595223 w 7972537"/>
              <a:gd name="connsiteY29" fmla="*/ 675280 h 3159778"/>
              <a:gd name="connsiteX30" fmla="*/ 526212 w 7972537"/>
              <a:gd name="connsiteY30" fmla="*/ 683906 h 3159778"/>
              <a:gd name="connsiteX31" fmla="*/ 414068 w 7972537"/>
              <a:gd name="connsiteY31" fmla="*/ 701159 h 3159778"/>
              <a:gd name="connsiteX32" fmla="*/ 310551 w 7972537"/>
              <a:gd name="connsiteY32" fmla="*/ 744291 h 3159778"/>
              <a:gd name="connsiteX33" fmla="*/ 155276 w 7972537"/>
              <a:gd name="connsiteY33" fmla="*/ 856435 h 3159778"/>
              <a:gd name="connsiteX34" fmla="*/ 138023 w 7972537"/>
              <a:gd name="connsiteY34" fmla="*/ 890940 h 3159778"/>
              <a:gd name="connsiteX35" fmla="*/ 94891 w 7972537"/>
              <a:gd name="connsiteY35" fmla="*/ 1089348 h 3159778"/>
              <a:gd name="connsiteX36" fmla="*/ 77638 w 7972537"/>
              <a:gd name="connsiteY36" fmla="*/ 1443031 h 3159778"/>
              <a:gd name="connsiteX37" fmla="*/ 69012 w 7972537"/>
              <a:gd name="connsiteY37" fmla="*/ 1555174 h 3159778"/>
              <a:gd name="connsiteX38" fmla="*/ 51759 w 7972537"/>
              <a:gd name="connsiteY38" fmla="*/ 1675944 h 3159778"/>
              <a:gd name="connsiteX39" fmla="*/ 43132 w 7972537"/>
              <a:gd name="connsiteY39" fmla="*/ 1779461 h 3159778"/>
              <a:gd name="connsiteX40" fmla="*/ 0 w 7972537"/>
              <a:gd name="connsiteY40" fmla="*/ 2064133 h 3159778"/>
              <a:gd name="connsiteX41" fmla="*/ 8627 w 7972537"/>
              <a:gd name="connsiteY41" fmla="*/ 2253914 h 3159778"/>
              <a:gd name="connsiteX42" fmla="*/ 43132 w 7972537"/>
              <a:gd name="connsiteY42" fmla="*/ 2366057 h 3159778"/>
              <a:gd name="connsiteX43" fmla="*/ 60385 w 7972537"/>
              <a:gd name="connsiteY43" fmla="*/ 2504080 h 3159778"/>
              <a:gd name="connsiteX44" fmla="*/ 77638 w 7972537"/>
              <a:gd name="connsiteY44" fmla="*/ 2555839 h 3159778"/>
              <a:gd name="connsiteX45" fmla="*/ 86265 w 7972537"/>
              <a:gd name="connsiteY45" fmla="*/ 2616223 h 3159778"/>
              <a:gd name="connsiteX46" fmla="*/ 120770 w 7972537"/>
              <a:gd name="connsiteY46" fmla="*/ 2685235 h 3159778"/>
              <a:gd name="connsiteX47" fmla="*/ 146649 w 7972537"/>
              <a:gd name="connsiteY47" fmla="*/ 2728367 h 3159778"/>
              <a:gd name="connsiteX48" fmla="*/ 181155 w 7972537"/>
              <a:gd name="connsiteY48" fmla="*/ 2788752 h 3159778"/>
              <a:gd name="connsiteX49" fmla="*/ 207034 w 7972537"/>
              <a:gd name="connsiteY49" fmla="*/ 2806005 h 3159778"/>
              <a:gd name="connsiteX50" fmla="*/ 250166 w 7972537"/>
              <a:gd name="connsiteY50" fmla="*/ 2875016 h 3159778"/>
              <a:gd name="connsiteX51" fmla="*/ 276046 w 7972537"/>
              <a:gd name="connsiteY51" fmla="*/ 2900895 h 3159778"/>
              <a:gd name="connsiteX52" fmla="*/ 370936 w 7972537"/>
              <a:gd name="connsiteY52" fmla="*/ 3004412 h 3159778"/>
              <a:gd name="connsiteX53" fmla="*/ 396815 w 7972537"/>
              <a:gd name="connsiteY53" fmla="*/ 3013039 h 3159778"/>
              <a:gd name="connsiteX54" fmla="*/ 491706 w 7972537"/>
              <a:gd name="connsiteY54" fmla="*/ 3056171 h 3159778"/>
              <a:gd name="connsiteX55" fmla="*/ 534838 w 7972537"/>
              <a:gd name="connsiteY55" fmla="*/ 3082050 h 3159778"/>
              <a:gd name="connsiteX56" fmla="*/ 569344 w 7972537"/>
              <a:gd name="connsiteY56" fmla="*/ 3099303 h 3159778"/>
              <a:gd name="connsiteX57" fmla="*/ 664234 w 7972537"/>
              <a:gd name="connsiteY57" fmla="*/ 3125182 h 3159778"/>
              <a:gd name="connsiteX58" fmla="*/ 733246 w 7972537"/>
              <a:gd name="connsiteY58" fmla="*/ 3133808 h 3159778"/>
              <a:gd name="connsiteX59" fmla="*/ 767751 w 7972537"/>
              <a:gd name="connsiteY59" fmla="*/ 3151061 h 3159778"/>
              <a:gd name="connsiteX60" fmla="*/ 1009291 w 7972537"/>
              <a:gd name="connsiteY60" fmla="*/ 3159688 h 31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972537" h="3159778">
                <a:moveTo>
                  <a:pt x="7712015" y="11046"/>
                </a:moveTo>
                <a:cubicBezTo>
                  <a:pt x="7790557" y="-4661"/>
                  <a:pt x="7761096" y="-2671"/>
                  <a:pt x="7884544" y="11046"/>
                </a:cubicBezTo>
                <a:cubicBezTo>
                  <a:pt x="7893581" y="12050"/>
                  <a:pt x="7902290" y="15606"/>
                  <a:pt x="7910423" y="19673"/>
                </a:cubicBezTo>
                <a:cubicBezTo>
                  <a:pt x="7919696" y="24309"/>
                  <a:pt x="7927676" y="31174"/>
                  <a:pt x="7936302" y="36925"/>
                </a:cubicBezTo>
                <a:cubicBezTo>
                  <a:pt x="7939178" y="45552"/>
                  <a:pt x="7939885" y="55239"/>
                  <a:pt x="7944929" y="62805"/>
                </a:cubicBezTo>
                <a:cubicBezTo>
                  <a:pt x="7951696" y="72956"/>
                  <a:pt x="7969594" y="76545"/>
                  <a:pt x="7970808" y="88684"/>
                </a:cubicBezTo>
                <a:cubicBezTo>
                  <a:pt x="7975680" y="137409"/>
                  <a:pt x="7969445" y="186907"/>
                  <a:pt x="7962181" y="235333"/>
                </a:cubicBezTo>
                <a:cubicBezTo>
                  <a:pt x="7960643" y="245586"/>
                  <a:pt x="7951864" y="253506"/>
                  <a:pt x="7944929" y="261212"/>
                </a:cubicBezTo>
                <a:cubicBezTo>
                  <a:pt x="7871062" y="343287"/>
                  <a:pt x="7909898" y="303412"/>
                  <a:pt x="7832785" y="347476"/>
                </a:cubicBezTo>
                <a:cubicBezTo>
                  <a:pt x="7809232" y="360935"/>
                  <a:pt x="7788319" y="379057"/>
                  <a:pt x="7763774" y="390608"/>
                </a:cubicBezTo>
                <a:cubicBezTo>
                  <a:pt x="7705406" y="418076"/>
                  <a:pt x="7624781" y="428026"/>
                  <a:pt x="7565366" y="442367"/>
                </a:cubicBezTo>
                <a:cubicBezTo>
                  <a:pt x="7521973" y="452841"/>
                  <a:pt x="7479671" y="467769"/>
                  <a:pt x="7435970" y="476873"/>
                </a:cubicBezTo>
                <a:cubicBezTo>
                  <a:pt x="7341551" y="496544"/>
                  <a:pt x="7246898" y="515884"/>
                  <a:pt x="7151298" y="528631"/>
                </a:cubicBezTo>
                <a:cubicBezTo>
                  <a:pt x="7108166" y="534382"/>
                  <a:pt x="7064657" y="537795"/>
                  <a:pt x="7021902" y="545884"/>
                </a:cubicBezTo>
                <a:cubicBezTo>
                  <a:pt x="6958159" y="557943"/>
                  <a:pt x="6895931" y="577318"/>
                  <a:pt x="6832121" y="589016"/>
                </a:cubicBezTo>
                <a:cubicBezTo>
                  <a:pt x="6724942" y="608665"/>
                  <a:pt x="6341918" y="668088"/>
                  <a:pt x="6219646" y="675280"/>
                </a:cubicBezTo>
                <a:cubicBezTo>
                  <a:pt x="6006913" y="687793"/>
                  <a:pt x="6121918" y="681779"/>
                  <a:pt x="5874589" y="692533"/>
                </a:cubicBezTo>
                <a:lnTo>
                  <a:pt x="2984740" y="683906"/>
                </a:lnTo>
                <a:cubicBezTo>
                  <a:pt x="2872272" y="682703"/>
                  <a:pt x="2760601" y="664444"/>
                  <a:pt x="2648310" y="658027"/>
                </a:cubicBezTo>
                <a:cubicBezTo>
                  <a:pt x="2559269" y="652939"/>
                  <a:pt x="2470031" y="652276"/>
                  <a:pt x="2380891" y="649401"/>
                </a:cubicBezTo>
                <a:cubicBezTo>
                  <a:pt x="2346385" y="643650"/>
                  <a:pt x="2312086" y="636487"/>
                  <a:pt x="2277374" y="632148"/>
                </a:cubicBezTo>
                <a:cubicBezTo>
                  <a:pt x="2243016" y="627853"/>
                  <a:pt x="2208067" y="628867"/>
                  <a:pt x="2173857" y="623522"/>
                </a:cubicBezTo>
                <a:cubicBezTo>
                  <a:pt x="2115912" y="614468"/>
                  <a:pt x="2059686" y="594852"/>
                  <a:pt x="2001329" y="589016"/>
                </a:cubicBezTo>
                <a:cubicBezTo>
                  <a:pt x="1897661" y="578648"/>
                  <a:pt x="1943570" y="585140"/>
                  <a:pt x="1863306" y="571763"/>
                </a:cubicBezTo>
                <a:lnTo>
                  <a:pt x="1268083" y="597642"/>
                </a:lnTo>
                <a:cubicBezTo>
                  <a:pt x="1222037" y="599809"/>
                  <a:pt x="1175876" y="601178"/>
                  <a:pt x="1130061" y="606269"/>
                </a:cubicBezTo>
                <a:cubicBezTo>
                  <a:pt x="1098109" y="609819"/>
                  <a:pt x="1066963" y="618753"/>
                  <a:pt x="1035170" y="623522"/>
                </a:cubicBezTo>
                <a:cubicBezTo>
                  <a:pt x="975705" y="632442"/>
                  <a:pt x="893164" y="636745"/>
                  <a:pt x="836763" y="640774"/>
                </a:cubicBezTo>
                <a:cubicBezTo>
                  <a:pt x="802257" y="646525"/>
                  <a:pt x="767876" y="653080"/>
                  <a:pt x="733246" y="658027"/>
                </a:cubicBezTo>
                <a:cubicBezTo>
                  <a:pt x="687346" y="664584"/>
                  <a:pt x="641231" y="669529"/>
                  <a:pt x="595223" y="675280"/>
                </a:cubicBezTo>
                <a:cubicBezTo>
                  <a:pt x="572219" y="678155"/>
                  <a:pt x="549125" y="680381"/>
                  <a:pt x="526212" y="683906"/>
                </a:cubicBezTo>
                <a:lnTo>
                  <a:pt x="414068" y="701159"/>
                </a:lnTo>
                <a:cubicBezTo>
                  <a:pt x="379562" y="715536"/>
                  <a:pt x="340855" y="722405"/>
                  <a:pt x="310551" y="744291"/>
                </a:cubicBezTo>
                <a:lnTo>
                  <a:pt x="155276" y="856435"/>
                </a:lnTo>
                <a:cubicBezTo>
                  <a:pt x="149525" y="867937"/>
                  <a:pt x="142089" y="878741"/>
                  <a:pt x="138023" y="890940"/>
                </a:cubicBezTo>
                <a:cubicBezTo>
                  <a:pt x="110737" y="972798"/>
                  <a:pt x="109215" y="1003407"/>
                  <a:pt x="94891" y="1089348"/>
                </a:cubicBezTo>
                <a:cubicBezTo>
                  <a:pt x="87345" y="1278016"/>
                  <a:pt x="88881" y="1280012"/>
                  <a:pt x="77638" y="1443031"/>
                </a:cubicBezTo>
                <a:cubicBezTo>
                  <a:pt x="75058" y="1480434"/>
                  <a:pt x="73152" y="1517912"/>
                  <a:pt x="69012" y="1555174"/>
                </a:cubicBezTo>
                <a:cubicBezTo>
                  <a:pt x="64521" y="1595591"/>
                  <a:pt x="56420" y="1635547"/>
                  <a:pt x="51759" y="1675944"/>
                </a:cubicBezTo>
                <a:cubicBezTo>
                  <a:pt x="47790" y="1710341"/>
                  <a:pt x="48029" y="1745184"/>
                  <a:pt x="43132" y="1779461"/>
                </a:cubicBezTo>
                <a:cubicBezTo>
                  <a:pt x="-12767" y="2170756"/>
                  <a:pt x="22385" y="1840294"/>
                  <a:pt x="0" y="2064133"/>
                </a:cubicBezTo>
                <a:cubicBezTo>
                  <a:pt x="2876" y="2127393"/>
                  <a:pt x="2111" y="2190925"/>
                  <a:pt x="8627" y="2253914"/>
                </a:cubicBezTo>
                <a:cubicBezTo>
                  <a:pt x="10295" y="2270040"/>
                  <a:pt x="37140" y="2348079"/>
                  <a:pt x="43132" y="2366057"/>
                </a:cubicBezTo>
                <a:cubicBezTo>
                  <a:pt x="48883" y="2412065"/>
                  <a:pt x="52091" y="2458462"/>
                  <a:pt x="60385" y="2504080"/>
                </a:cubicBezTo>
                <a:cubicBezTo>
                  <a:pt x="63638" y="2521973"/>
                  <a:pt x="73549" y="2538118"/>
                  <a:pt x="77638" y="2555839"/>
                </a:cubicBezTo>
                <a:cubicBezTo>
                  <a:pt x="82210" y="2575651"/>
                  <a:pt x="81334" y="2596498"/>
                  <a:pt x="86265" y="2616223"/>
                </a:cubicBezTo>
                <a:cubicBezTo>
                  <a:pt x="95788" y="2654317"/>
                  <a:pt x="102680" y="2656290"/>
                  <a:pt x="120770" y="2685235"/>
                </a:cubicBezTo>
                <a:cubicBezTo>
                  <a:pt x="129656" y="2699453"/>
                  <a:pt x="138506" y="2713710"/>
                  <a:pt x="146649" y="2728367"/>
                </a:cubicBezTo>
                <a:cubicBezTo>
                  <a:pt x="155107" y="2743591"/>
                  <a:pt x="167597" y="2775194"/>
                  <a:pt x="181155" y="2788752"/>
                </a:cubicBezTo>
                <a:cubicBezTo>
                  <a:pt x="188486" y="2796083"/>
                  <a:pt x="198408" y="2800254"/>
                  <a:pt x="207034" y="2806005"/>
                </a:cubicBezTo>
                <a:cubicBezTo>
                  <a:pt x="224706" y="2841348"/>
                  <a:pt x="223292" y="2843664"/>
                  <a:pt x="250166" y="2875016"/>
                </a:cubicBezTo>
                <a:cubicBezTo>
                  <a:pt x="258106" y="2884279"/>
                  <a:pt x="268106" y="2891632"/>
                  <a:pt x="276046" y="2900895"/>
                </a:cubicBezTo>
                <a:cubicBezTo>
                  <a:pt x="302532" y="2931795"/>
                  <a:pt x="334551" y="2992283"/>
                  <a:pt x="370936" y="3004412"/>
                </a:cubicBezTo>
                <a:lnTo>
                  <a:pt x="396815" y="3013039"/>
                </a:lnTo>
                <a:cubicBezTo>
                  <a:pt x="463182" y="3079404"/>
                  <a:pt x="393365" y="3023390"/>
                  <a:pt x="491706" y="3056171"/>
                </a:cubicBezTo>
                <a:cubicBezTo>
                  <a:pt x="507612" y="3061473"/>
                  <a:pt x="520181" y="3073907"/>
                  <a:pt x="534838" y="3082050"/>
                </a:cubicBezTo>
                <a:cubicBezTo>
                  <a:pt x="546079" y="3088295"/>
                  <a:pt x="557259" y="3094908"/>
                  <a:pt x="569344" y="3099303"/>
                </a:cubicBezTo>
                <a:cubicBezTo>
                  <a:pt x="571785" y="3100191"/>
                  <a:pt x="648692" y="3122592"/>
                  <a:pt x="664234" y="3125182"/>
                </a:cubicBezTo>
                <a:cubicBezTo>
                  <a:pt x="687102" y="3128993"/>
                  <a:pt x="710242" y="3130933"/>
                  <a:pt x="733246" y="3133808"/>
                </a:cubicBezTo>
                <a:cubicBezTo>
                  <a:pt x="744748" y="3139559"/>
                  <a:pt x="755010" y="3149323"/>
                  <a:pt x="767751" y="3151061"/>
                </a:cubicBezTo>
                <a:cubicBezTo>
                  <a:pt x="842711" y="3161283"/>
                  <a:pt x="931665" y="3159688"/>
                  <a:pt x="1009291" y="315968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6755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Freeform: Shape 14"/>
          <p:cNvSpPr/>
          <p:nvPr/>
        </p:nvSpPr>
        <p:spPr>
          <a:xfrm>
            <a:off x="319177" y="1757369"/>
            <a:ext cx="7972537" cy="3159778"/>
          </a:xfrm>
          <a:custGeom>
            <a:avLst/>
            <a:gdLst>
              <a:gd name="connsiteX0" fmla="*/ 7712015 w 7972537"/>
              <a:gd name="connsiteY0" fmla="*/ 11046 h 3159778"/>
              <a:gd name="connsiteX1" fmla="*/ 7884544 w 7972537"/>
              <a:gd name="connsiteY1" fmla="*/ 11046 h 3159778"/>
              <a:gd name="connsiteX2" fmla="*/ 7910423 w 7972537"/>
              <a:gd name="connsiteY2" fmla="*/ 19673 h 3159778"/>
              <a:gd name="connsiteX3" fmla="*/ 7936302 w 7972537"/>
              <a:gd name="connsiteY3" fmla="*/ 36925 h 3159778"/>
              <a:gd name="connsiteX4" fmla="*/ 7944929 w 7972537"/>
              <a:gd name="connsiteY4" fmla="*/ 62805 h 3159778"/>
              <a:gd name="connsiteX5" fmla="*/ 7970808 w 7972537"/>
              <a:gd name="connsiteY5" fmla="*/ 88684 h 3159778"/>
              <a:gd name="connsiteX6" fmla="*/ 7962181 w 7972537"/>
              <a:gd name="connsiteY6" fmla="*/ 235333 h 3159778"/>
              <a:gd name="connsiteX7" fmla="*/ 7944929 w 7972537"/>
              <a:gd name="connsiteY7" fmla="*/ 261212 h 3159778"/>
              <a:gd name="connsiteX8" fmla="*/ 7832785 w 7972537"/>
              <a:gd name="connsiteY8" fmla="*/ 347476 h 3159778"/>
              <a:gd name="connsiteX9" fmla="*/ 7763774 w 7972537"/>
              <a:gd name="connsiteY9" fmla="*/ 390608 h 3159778"/>
              <a:gd name="connsiteX10" fmla="*/ 7565366 w 7972537"/>
              <a:gd name="connsiteY10" fmla="*/ 442367 h 3159778"/>
              <a:gd name="connsiteX11" fmla="*/ 7435970 w 7972537"/>
              <a:gd name="connsiteY11" fmla="*/ 476873 h 3159778"/>
              <a:gd name="connsiteX12" fmla="*/ 7151298 w 7972537"/>
              <a:gd name="connsiteY12" fmla="*/ 528631 h 3159778"/>
              <a:gd name="connsiteX13" fmla="*/ 7021902 w 7972537"/>
              <a:gd name="connsiteY13" fmla="*/ 545884 h 3159778"/>
              <a:gd name="connsiteX14" fmla="*/ 6832121 w 7972537"/>
              <a:gd name="connsiteY14" fmla="*/ 589016 h 3159778"/>
              <a:gd name="connsiteX15" fmla="*/ 6219646 w 7972537"/>
              <a:gd name="connsiteY15" fmla="*/ 675280 h 3159778"/>
              <a:gd name="connsiteX16" fmla="*/ 5874589 w 7972537"/>
              <a:gd name="connsiteY16" fmla="*/ 692533 h 3159778"/>
              <a:gd name="connsiteX17" fmla="*/ 2984740 w 7972537"/>
              <a:gd name="connsiteY17" fmla="*/ 683906 h 3159778"/>
              <a:gd name="connsiteX18" fmla="*/ 2648310 w 7972537"/>
              <a:gd name="connsiteY18" fmla="*/ 658027 h 3159778"/>
              <a:gd name="connsiteX19" fmla="*/ 2380891 w 7972537"/>
              <a:gd name="connsiteY19" fmla="*/ 649401 h 3159778"/>
              <a:gd name="connsiteX20" fmla="*/ 2277374 w 7972537"/>
              <a:gd name="connsiteY20" fmla="*/ 632148 h 3159778"/>
              <a:gd name="connsiteX21" fmla="*/ 2173857 w 7972537"/>
              <a:gd name="connsiteY21" fmla="*/ 623522 h 3159778"/>
              <a:gd name="connsiteX22" fmla="*/ 2001329 w 7972537"/>
              <a:gd name="connsiteY22" fmla="*/ 589016 h 3159778"/>
              <a:gd name="connsiteX23" fmla="*/ 1863306 w 7972537"/>
              <a:gd name="connsiteY23" fmla="*/ 571763 h 3159778"/>
              <a:gd name="connsiteX24" fmla="*/ 1268083 w 7972537"/>
              <a:gd name="connsiteY24" fmla="*/ 597642 h 3159778"/>
              <a:gd name="connsiteX25" fmla="*/ 1130061 w 7972537"/>
              <a:gd name="connsiteY25" fmla="*/ 606269 h 3159778"/>
              <a:gd name="connsiteX26" fmla="*/ 1035170 w 7972537"/>
              <a:gd name="connsiteY26" fmla="*/ 623522 h 3159778"/>
              <a:gd name="connsiteX27" fmla="*/ 836763 w 7972537"/>
              <a:gd name="connsiteY27" fmla="*/ 640774 h 3159778"/>
              <a:gd name="connsiteX28" fmla="*/ 733246 w 7972537"/>
              <a:gd name="connsiteY28" fmla="*/ 658027 h 3159778"/>
              <a:gd name="connsiteX29" fmla="*/ 595223 w 7972537"/>
              <a:gd name="connsiteY29" fmla="*/ 675280 h 3159778"/>
              <a:gd name="connsiteX30" fmla="*/ 526212 w 7972537"/>
              <a:gd name="connsiteY30" fmla="*/ 683906 h 3159778"/>
              <a:gd name="connsiteX31" fmla="*/ 414068 w 7972537"/>
              <a:gd name="connsiteY31" fmla="*/ 701159 h 3159778"/>
              <a:gd name="connsiteX32" fmla="*/ 310551 w 7972537"/>
              <a:gd name="connsiteY32" fmla="*/ 744291 h 3159778"/>
              <a:gd name="connsiteX33" fmla="*/ 155276 w 7972537"/>
              <a:gd name="connsiteY33" fmla="*/ 856435 h 3159778"/>
              <a:gd name="connsiteX34" fmla="*/ 138023 w 7972537"/>
              <a:gd name="connsiteY34" fmla="*/ 890940 h 3159778"/>
              <a:gd name="connsiteX35" fmla="*/ 94891 w 7972537"/>
              <a:gd name="connsiteY35" fmla="*/ 1089348 h 3159778"/>
              <a:gd name="connsiteX36" fmla="*/ 77638 w 7972537"/>
              <a:gd name="connsiteY36" fmla="*/ 1443031 h 3159778"/>
              <a:gd name="connsiteX37" fmla="*/ 69012 w 7972537"/>
              <a:gd name="connsiteY37" fmla="*/ 1555174 h 3159778"/>
              <a:gd name="connsiteX38" fmla="*/ 51759 w 7972537"/>
              <a:gd name="connsiteY38" fmla="*/ 1675944 h 3159778"/>
              <a:gd name="connsiteX39" fmla="*/ 43132 w 7972537"/>
              <a:gd name="connsiteY39" fmla="*/ 1779461 h 3159778"/>
              <a:gd name="connsiteX40" fmla="*/ 0 w 7972537"/>
              <a:gd name="connsiteY40" fmla="*/ 2064133 h 3159778"/>
              <a:gd name="connsiteX41" fmla="*/ 8627 w 7972537"/>
              <a:gd name="connsiteY41" fmla="*/ 2253914 h 3159778"/>
              <a:gd name="connsiteX42" fmla="*/ 43132 w 7972537"/>
              <a:gd name="connsiteY42" fmla="*/ 2366057 h 3159778"/>
              <a:gd name="connsiteX43" fmla="*/ 60385 w 7972537"/>
              <a:gd name="connsiteY43" fmla="*/ 2504080 h 3159778"/>
              <a:gd name="connsiteX44" fmla="*/ 77638 w 7972537"/>
              <a:gd name="connsiteY44" fmla="*/ 2555839 h 3159778"/>
              <a:gd name="connsiteX45" fmla="*/ 86265 w 7972537"/>
              <a:gd name="connsiteY45" fmla="*/ 2616223 h 3159778"/>
              <a:gd name="connsiteX46" fmla="*/ 120770 w 7972537"/>
              <a:gd name="connsiteY46" fmla="*/ 2685235 h 3159778"/>
              <a:gd name="connsiteX47" fmla="*/ 146649 w 7972537"/>
              <a:gd name="connsiteY47" fmla="*/ 2728367 h 3159778"/>
              <a:gd name="connsiteX48" fmla="*/ 181155 w 7972537"/>
              <a:gd name="connsiteY48" fmla="*/ 2788752 h 3159778"/>
              <a:gd name="connsiteX49" fmla="*/ 207034 w 7972537"/>
              <a:gd name="connsiteY49" fmla="*/ 2806005 h 3159778"/>
              <a:gd name="connsiteX50" fmla="*/ 250166 w 7972537"/>
              <a:gd name="connsiteY50" fmla="*/ 2875016 h 3159778"/>
              <a:gd name="connsiteX51" fmla="*/ 276046 w 7972537"/>
              <a:gd name="connsiteY51" fmla="*/ 2900895 h 3159778"/>
              <a:gd name="connsiteX52" fmla="*/ 370936 w 7972537"/>
              <a:gd name="connsiteY52" fmla="*/ 3004412 h 3159778"/>
              <a:gd name="connsiteX53" fmla="*/ 396815 w 7972537"/>
              <a:gd name="connsiteY53" fmla="*/ 3013039 h 3159778"/>
              <a:gd name="connsiteX54" fmla="*/ 491706 w 7972537"/>
              <a:gd name="connsiteY54" fmla="*/ 3056171 h 3159778"/>
              <a:gd name="connsiteX55" fmla="*/ 534838 w 7972537"/>
              <a:gd name="connsiteY55" fmla="*/ 3082050 h 3159778"/>
              <a:gd name="connsiteX56" fmla="*/ 569344 w 7972537"/>
              <a:gd name="connsiteY56" fmla="*/ 3099303 h 3159778"/>
              <a:gd name="connsiteX57" fmla="*/ 664234 w 7972537"/>
              <a:gd name="connsiteY57" fmla="*/ 3125182 h 3159778"/>
              <a:gd name="connsiteX58" fmla="*/ 733246 w 7972537"/>
              <a:gd name="connsiteY58" fmla="*/ 3133808 h 3159778"/>
              <a:gd name="connsiteX59" fmla="*/ 767751 w 7972537"/>
              <a:gd name="connsiteY59" fmla="*/ 3151061 h 3159778"/>
              <a:gd name="connsiteX60" fmla="*/ 1009291 w 7972537"/>
              <a:gd name="connsiteY60" fmla="*/ 3159688 h 31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972537" h="3159778">
                <a:moveTo>
                  <a:pt x="7712015" y="11046"/>
                </a:moveTo>
                <a:cubicBezTo>
                  <a:pt x="7790557" y="-4661"/>
                  <a:pt x="7761096" y="-2671"/>
                  <a:pt x="7884544" y="11046"/>
                </a:cubicBezTo>
                <a:cubicBezTo>
                  <a:pt x="7893581" y="12050"/>
                  <a:pt x="7902290" y="15606"/>
                  <a:pt x="7910423" y="19673"/>
                </a:cubicBezTo>
                <a:cubicBezTo>
                  <a:pt x="7919696" y="24309"/>
                  <a:pt x="7927676" y="31174"/>
                  <a:pt x="7936302" y="36925"/>
                </a:cubicBezTo>
                <a:cubicBezTo>
                  <a:pt x="7939178" y="45552"/>
                  <a:pt x="7939885" y="55239"/>
                  <a:pt x="7944929" y="62805"/>
                </a:cubicBezTo>
                <a:cubicBezTo>
                  <a:pt x="7951696" y="72956"/>
                  <a:pt x="7969594" y="76545"/>
                  <a:pt x="7970808" y="88684"/>
                </a:cubicBezTo>
                <a:cubicBezTo>
                  <a:pt x="7975680" y="137409"/>
                  <a:pt x="7969445" y="186907"/>
                  <a:pt x="7962181" y="235333"/>
                </a:cubicBezTo>
                <a:cubicBezTo>
                  <a:pt x="7960643" y="245586"/>
                  <a:pt x="7951864" y="253506"/>
                  <a:pt x="7944929" y="261212"/>
                </a:cubicBezTo>
                <a:cubicBezTo>
                  <a:pt x="7871062" y="343287"/>
                  <a:pt x="7909898" y="303412"/>
                  <a:pt x="7832785" y="347476"/>
                </a:cubicBezTo>
                <a:cubicBezTo>
                  <a:pt x="7809232" y="360935"/>
                  <a:pt x="7788319" y="379057"/>
                  <a:pt x="7763774" y="390608"/>
                </a:cubicBezTo>
                <a:cubicBezTo>
                  <a:pt x="7705406" y="418076"/>
                  <a:pt x="7624781" y="428026"/>
                  <a:pt x="7565366" y="442367"/>
                </a:cubicBezTo>
                <a:cubicBezTo>
                  <a:pt x="7521973" y="452841"/>
                  <a:pt x="7479671" y="467769"/>
                  <a:pt x="7435970" y="476873"/>
                </a:cubicBezTo>
                <a:cubicBezTo>
                  <a:pt x="7341551" y="496544"/>
                  <a:pt x="7246898" y="515884"/>
                  <a:pt x="7151298" y="528631"/>
                </a:cubicBezTo>
                <a:cubicBezTo>
                  <a:pt x="7108166" y="534382"/>
                  <a:pt x="7064657" y="537795"/>
                  <a:pt x="7021902" y="545884"/>
                </a:cubicBezTo>
                <a:cubicBezTo>
                  <a:pt x="6958159" y="557943"/>
                  <a:pt x="6895931" y="577318"/>
                  <a:pt x="6832121" y="589016"/>
                </a:cubicBezTo>
                <a:cubicBezTo>
                  <a:pt x="6724942" y="608665"/>
                  <a:pt x="6341918" y="668088"/>
                  <a:pt x="6219646" y="675280"/>
                </a:cubicBezTo>
                <a:cubicBezTo>
                  <a:pt x="6006913" y="687793"/>
                  <a:pt x="6121918" y="681779"/>
                  <a:pt x="5874589" y="692533"/>
                </a:cubicBezTo>
                <a:lnTo>
                  <a:pt x="2984740" y="683906"/>
                </a:lnTo>
                <a:cubicBezTo>
                  <a:pt x="2872272" y="682703"/>
                  <a:pt x="2760601" y="664444"/>
                  <a:pt x="2648310" y="658027"/>
                </a:cubicBezTo>
                <a:cubicBezTo>
                  <a:pt x="2559269" y="652939"/>
                  <a:pt x="2470031" y="652276"/>
                  <a:pt x="2380891" y="649401"/>
                </a:cubicBezTo>
                <a:cubicBezTo>
                  <a:pt x="2346385" y="643650"/>
                  <a:pt x="2312086" y="636487"/>
                  <a:pt x="2277374" y="632148"/>
                </a:cubicBezTo>
                <a:cubicBezTo>
                  <a:pt x="2243016" y="627853"/>
                  <a:pt x="2208067" y="628867"/>
                  <a:pt x="2173857" y="623522"/>
                </a:cubicBezTo>
                <a:cubicBezTo>
                  <a:pt x="2115912" y="614468"/>
                  <a:pt x="2059686" y="594852"/>
                  <a:pt x="2001329" y="589016"/>
                </a:cubicBezTo>
                <a:cubicBezTo>
                  <a:pt x="1897661" y="578648"/>
                  <a:pt x="1943570" y="585140"/>
                  <a:pt x="1863306" y="571763"/>
                </a:cubicBezTo>
                <a:lnTo>
                  <a:pt x="1268083" y="597642"/>
                </a:lnTo>
                <a:cubicBezTo>
                  <a:pt x="1222037" y="599809"/>
                  <a:pt x="1175876" y="601178"/>
                  <a:pt x="1130061" y="606269"/>
                </a:cubicBezTo>
                <a:cubicBezTo>
                  <a:pt x="1098109" y="609819"/>
                  <a:pt x="1066963" y="618753"/>
                  <a:pt x="1035170" y="623522"/>
                </a:cubicBezTo>
                <a:cubicBezTo>
                  <a:pt x="975705" y="632442"/>
                  <a:pt x="893164" y="636745"/>
                  <a:pt x="836763" y="640774"/>
                </a:cubicBezTo>
                <a:cubicBezTo>
                  <a:pt x="802257" y="646525"/>
                  <a:pt x="767876" y="653080"/>
                  <a:pt x="733246" y="658027"/>
                </a:cubicBezTo>
                <a:cubicBezTo>
                  <a:pt x="687346" y="664584"/>
                  <a:pt x="641231" y="669529"/>
                  <a:pt x="595223" y="675280"/>
                </a:cubicBezTo>
                <a:cubicBezTo>
                  <a:pt x="572219" y="678155"/>
                  <a:pt x="549125" y="680381"/>
                  <a:pt x="526212" y="683906"/>
                </a:cubicBezTo>
                <a:lnTo>
                  <a:pt x="414068" y="701159"/>
                </a:lnTo>
                <a:cubicBezTo>
                  <a:pt x="379562" y="715536"/>
                  <a:pt x="340855" y="722405"/>
                  <a:pt x="310551" y="744291"/>
                </a:cubicBezTo>
                <a:lnTo>
                  <a:pt x="155276" y="856435"/>
                </a:lnTo>
                <a:cubicBezTo>
                  <a:pt x="149525" y="867937"/>
                  <a:pt x="142089" y="878741"/>
                  <a:pt x="138023" y="890940"/>
                </a:cubicBezTo>
                <a:cubicBezTo>
                  <a:pt x="110737" y="972798"/>
                  <a:pt x="109215" y="1003407"/>
                  <a:pt x="94891" y="1089348"/>
                </a:cubicBezTo>
                <a:cubicBezTo>
                  <a:pt x="87345" y="1278016"/>
                  <a:pt x="88881" y="1280012"/>
                  <a:pt x="77638" y="1443031"/>
                </a:cubicBezTo>
                <a:cubicBezTo>
                  <a:pt x="75058" y="1480434"/>
                  <a:pt x="73152" y="1517912"/>
                  <a:pt x="69012" y="1555174"/>
                </a:cubicBezTo>
                <a:cubicBezTo>
                  <a:pt x="64521" y="1595591"/>
                  <a:pt x="56420" y="1635547"/>
                  <a:pt x="51759" y="1675944"/>
                </a:cubicBezTo>
                <a:cubicBezTo>
                  <a:pt x="47790" y="1710341"/>
                  <a:pt x="48029" y="1745184"/>
                  <a:pt x="43132" y="1779461"/>
                </a:cubicBezTo>
                <a:cubicBezTo>
                  <a:pt x="-12767" y="2170756"/>
                  <a:pt x="22385" y="1840294"/>
                  <a:pt x="0" y="2064133"/>
                </a:cubicBezTo>
                <a:cubicBezTo>
                  <a:pt x="2876" y="2127393"/>
                  <a:pt x="2111" y="2190925"/>
                  <a:pt x="8627" y="2253914"/>
                </a:cubicBezTo>
                <a:cubicBezTo>
                  <a:pt x="10295" y="2270040"/>
                  <a:pt x="37140" y="2348079"/>
                  <a:pt x="43132" y="2366057"/>
                </a:cubicBezTo>
                <a:cubicBezTo>
                  <a:pt x="48883" y="2412065"/>
                  <a:pt x="52091" y="2458462"/>
                  <a:pt x="60385" y="2504080"/>
                </a:cubicBezTo>
                <a:cubicBezTo>
                  <a:pt x="63638" y="2521973"/>
                  <a:pt x="73549" y="2538118"/>
                  <a:pt x="77638" y="2555839"/>
                </a:cubicBezTo>
                <a:cubicBezTo>
                  <a:pt x="82210" y="2575651"/>
                  <a:pt x="81334" y="2596498"/>
                  <a:pt x="86265" y="2616223"/>
                </a:cubicBezTo>
                <a:cubicBezTo>
                  <a:pt x="95788" y="2654317"/>
                  <a:pt x="102680" y="2656290"/>
                  <a:pt x="120770" y="2685235"/>
                </a:cubicBezTo>
                <a:cubicBezTo>
                  <a:pt x="129656" y="2699453"/>
                  <a:pt x="138506" y="2713710"/>
                  <a:pt x="146649" y="2728367"/>
                </a:cubicBezTo>
                <a:cubicBezTo>
                  <a:pt x="155107" y="2743591"/>
                  <a:pt x="167597" y="2775194"/>
                  <a:pt x="181155" y="2788752"/>
                </a:cubicBezTo>
                <a:cubicBezTo>
                  <a:pt x="188486" y="2796083"/>
                  <a:pt x="198408" y="2800254"/>
                  <a:pt x="207034" y="2806005"/>
                </a:cubicBezTo>
                <a:cubicBezTo>
                  <a:pt x="224706" y="2841348"/>
                  <a:pt x="223292" y="2843664"/>
                  <a:pt x="250166" y="2875016"/>
                </a:cubicBezTo>
                <a:cubicBezTo>
                  <a:pt x="258106" y="2884279"/>
                  <a:pt x="268106" y="2891632"/>
                  <a:pt x="276046" y="2900895"/>
                </a:cubicBezTo>
                <a:cubicBezTo>
                  <a:pt x="302532" y="2931795"/>
                  <a:pt x="334551" y="2992283"/>
                  <a:pt x="370936" y="3004412"/>
                </a:cubicBezTo>
                <a:lnTo>
                  <a:pt x="396815" y="3013039"/>
                </a:lnTo>
                <a:cubicBezTo>
                  <a:pt x="463182" y="3079404"/>
                  <a:pt x="393365" y="3023390"/>
                  <a:pt x="491706" y="3056171"/>
                </a:cubicBezTo>
                <a:cubicBezTo>
                  <a:pt x="507612" y="3061473"/>
                  <a:pt x="520181" y="3073907"/>
                  <a:pt x="534838" y="3082050"/>
                </a:cubicBezTo>
                <a:cubicBezTo>
                  <a:pt x="546079" y="3088295"/>
                  <a:pt x="557259" y="3094908"/>
                  <a:pt x="569344" y="3099303"/>
                </a:cubicBezTo>
                <a:cubicBezTo>
                  <a:pt x="571785" y="3100191"/>
                  <a:pt x="648692" y="3122592"/>
                  <a:pt x="664234" y="3125182"/>
                </a:cubicBezTo>
                <a:cubicBezTo>
                  <a:pt x="687102" y="3128993"/>
                  <a:pt x="710242" y="3130933"/>
                  <a:pt x="733246" y="3133808"/>
                </a:cubicBezTo>
                <a:cubicBezTo>
                  <a:pt x="744748" y="3139559"/>
                  <a:pt x="755010" y="3149323"/>
                  <a:pt x="767751" y="3151061"/>
                </a:cubicBezTo>
                <a:cubicBezTo>
                  <a:pt x="842711" y="3161283"/>
                  <a:pt x="931665" y="3159688"/>
                  <a:pt x="1009291" y="315968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/>
          <p:cNvSpPr/>
          <p:nvPr/>
        </p:nvSpPr>
        <p:spPr>
          <a:xfrm>
            <a:off x="957428" y="2786332"/>
            <a:ext cx="1674585" cy="2122098"/>
          </a:xfrm>
          <a:custGeom>
            <a:avLst/>
            <a:gdLst>
              <a:gd name="connsiteX0" fmla="*/ 1328572 w 1674585"/>
              <a:gd name="connsiteY0" fmla="*/ 2113472 h 2122098"/>
              <a:gd name="connsiteX1" fmla="*/ 1371704 w 1674585"/>
              <a:gd name="connsiteY1" fmla="*/ 2122098 h 2122098"/>
              <a:gd name="connsiteX2" fmla="*/ 1544232 w 1674585"/>
              <a:gd name="connsiteY2" fmla="*/ 2096219 h 2122098"/>
              <a:gd name="connsiteX3" fmla="*/ 1595991 w 1674585"/>
              <a:gd name="connsiteY3" fmla="*/ 2061713 h 2122098"/>
              <a:gd name="connsiteX4" fmla="*/ 1656376 w 1674585"/>
              <a:gd name="connsiteY4" fmla="*/ 1992702 h 2122098"/>
              <a:gd name="connsiteX5" fmla="*/ 1673629 w 1674585"/>
              <a:gd name="connsiteY5" fmla="*/ 1940943 h 2122098"/>
              <a:gd name="connsiteX6" fmla="*/ 1665002 w 1674585"/>
              <a:gd name="connsiteY6" fmla="*/ 1846053 h 2122098"/>
              <a:gd name="connsiteX7" fmla="*/ 1544232 w 1674585"/>
              <a:gd name="connsiteY7" fmla="*/ 1742536 h 2122098"/>
              <a:gd name="connsiteX8" fmla="*/ 1449342 w 1674585"/>
              <a:gd name="connsiteY8" fmla="*/ 1708030 h 2122098"/>
              <a:gd name="connsiteX9" fmla="*/ 1294066 w 1674585"/>
              <a:gd name="connsiteY9" fmla="*/ 1664898 h 2122098"/>
              <a:gd name="connsiteX10" fmla="*/ 707470 w 1674585"/>
              <a:gd name="connsiteY10" fmla="*/ 1656272 h 2122098"/>
              <a:gd name="connsiteX11" fmla="*/ 491810 w 1674585"/>
              <a:gd name="connsiteY11" fmla="*/ 1613140 h 2122098"/>
              <a:gd name="connsiteX12" fmla="*/ 414172 w 1674585"/>
              <a:gd name="connsiteY12" fmla="*/ 1587260 h 2122098"/>
              <a:gd name="connsiteX13" fmla="*/ 267523 w 1674585"/>
              <a:gd name="connsiteY13" fmla="*/ 1397479 h 2122098"/>
              <a:gd name="connsiteX14" fmla="*/ 112247 w 1674585"/>
              <a:gd name="connsiteY14" fmla="*/ 1164566 h 2122098"/>
              <a:gd name="connsiteX15" fmla="*/ 34610 w 1674585"/>
              <a:gd name="connsiteY15" fmla="*/ 966159 h 2122098"/>
              <a:gd name="connsiteX16" fmla="*/ 17357 w 1674585"/>
              <a:gd name="connsiteY16" fmla="*/ 871268 h 2122098"/>
              <a:gd name="connsiteX17" fmla="*/ 8730 w 1674585"/>
              <a:gd name="connsiteY17" fmla="*/ 759125 h 2122098"/>
              <a:gd name="connsiteX18" fmla="*/ 104 w 1674585"/>
              <a:gd name="connsiteY18" fmla="*/ 672860 h 2122098"/>
              <a:gd name="connsiteX19" fmla="*/ 43236 w 1674585"/>
              <a:gd name="connsiteY19" fmla="*/ 224287 h 2122098"/>
              <a:gd name="connsiteX20" fmla="*/ 120874 w 1674585"/>
              <a:gd name="connsiteY20" fmla="*/ 103517 h 2122098"/>
              <a:gd name="connsiteX21" fmla="*/ 215764 w 1674585"/>
              <a:gd name="connsiteY21" fmla="*/ 17253 h 2122098"/>
              <a:gd name="connsiteX22" fmla="*/ 293402 w 1674585"/>
              <a:gd name="connsiteY22" fmla="*/ 0 h 2122098"/>
              <a:gd name="connsiteX23" fmla="*/ 362414 w 1674585"/>
              <a:gd name="connsiteY23" fmla="*/ 8626 h 2122098"/>
              <a:gd name="connsiteX24" fmla="*/ 388293 w 1674585"/>
              <a:gd name="connsiteY24" fmla="*/ 17253 h 21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4585" h="2122098">
                <a:moveTo>
                  <a:pt x="1328572" y="2113472"/>
                </a:moveTo>
                <a:cubicBezTo>
                  <a:pt x="1342949" y="2116347"/>
                  <a:pt x="1357042" y="2122098"/>
                  <a:pt x="1371704" y="2122098"/>
                </a:cubicBezTo>
                <a:cubicBezTo>
                  <a:pt x="1424160" y="2122098"/>
                  <a:pt x="1493142" y="2121764"/>
                  <a:pt x="1544232" y="2096219"/>
                </a:cubicBezTo>
                <a:cubicBezTo>
                  <a:pt x="1562778" y="2086946"/>
                  <a:pt x="1579623" y="2074443"/>
                  <a:pt x="1595991" y="2061713"/>
                </a:cubicBezTo>
                <a:cubicBezTo>
                  <a:pt x="1616584" y="2045697"/>
                  <a:pt x="1641877" y="2010826"/>
                  <a:pt x="1656376" y="1992702"/>
                </a:cubicBezTo>
                <a:cubicBezTo>
                  <a:pt x="1662127" y="1975449"/>
                  <a:pt x="1672561" y="1959098"/>
                  <a:pt x="1673629" y="1940943"/>
                </a:cubicBezTo>
                <a:cubicBezTo>
                  <a:pt x="1675494" y="1909237"/>
                  <a:pt x="1675573" y="1876003"/>
                  <a:pt x="1665002" y="1846053"/>
                </a:cubicBezTo>
                <a:cubicBezTo>
                  <a:pt x="1651056" y="1806540"/>
                  <a:pt x="1572560" y="1756700"/>
                  <a:pt x="1544232" y="1742536"/>
                </a:cubicBezTo>
                <a:cubicBezTo>
                  <a:pt x="1514129" y="1727484"/>
                  <a:pt x="1481271" y="1718673"/>
                  <a:pt x="1449342" y="1708030"/>
                </a:cubicBezTo>
                <a:cubicBezTo>
                  <a:pt x="1441741" y="1705496"/>
                  <a:pt x="1312131" y="1665611"/>
                  <a:pt x="1294066" y="1664898"/>
                </a:cubicBezTo>
                <a:cubicBezTo>
                  <a:pt x="1098665" y="1657185"/>
                  <a:pt x="903002" y="1659147"/>
                  <a:pt x="707470" y="1656272"/>
                </a:cubicBezTo>
                <a:cubicBezTo>
                  <a:pt x="618866" y="1641504"/>
                  <a:pt x="580185" y="1637242"/>
                  <a:pt x="491810" y="1613140"/>
                </a:cubicBezTo>
                <a:cubicBezTo>
                  <a:pt x="465492" y="1605962"/>
                  <a:pt x="440051" y="1595887"/>
                  <a:pt x="414172" y="1587260"/>
                </a:cubicBezTo>
                <a:cubicBezTo>
                  <a:pt x="298042" y="1485648"/>
                  <a:pt x="376131" y="1566425"/>
                  <a:pt x="267523" y="1397479"/>
                </a:cubicBezTo>
                <a:cubicBezTo>
                  <a:pt x="217065" y="1318990"/>
                  <a:pt x="150859" y="1249511"/>
                  <a:pt x="112247" y="1164566"/>
                </a:cubicBezTo>
                <a:cubicBezTo>
                  <a:pt x="76234" y="1085339"/>
                  <a:pt x="56893" y="1051578"/>
                  <a:pt x="34610" y="966159"/>
                </a:cubicBezTo>
                <a:cubicBezTo>
                  <a:pt x="26495" y="935051"/>
                  <a:pt x="23108" y="902898"/>
                  <a:pt x="17357" y="871268"/>
                </a:cubicBezTo>
                <a:cubicBezTo>
                  <a:pt x="14481" y="833887"/>
                  <a:pt x="11978" y="796475"/>
                  <a:pt x="8730" y="759125"/>
                </a:cubicBezTo>
                <a:cubicBezTo>
                  <a:pt x="6227" y="730335"/>
                  <a:pt x="-946" y="701739"/>
                  <a:pt x="104" y="672860"/>
                </a:cubicBezTo>
                <a:cubicBezTo>
                  <a:pt x="1845" y="624977"/>
                  <a:pt x="-5523" y="351061"/>
                  <a:pt x="43236" y="224287"/>
                </a:cubicBezTo>
                <a:cubicBezTo>
                  <a:pt x="58598" y="184346"/>
                  <a:pt x="92389" y="132002"/>
                  <a:pt x="120874" y="103517"/>
                </a:cubicBezTo>
                <a:cubicBezTo>
                  <a:pt x="140328" y="84063"/>
                  <a:pt x="187782" y="32799"/>
                  <a:pt x="215764" y="17253"/>
                </a:cubicBezTo>
                <a:cubicBezTo>
                  <a:pt x="222620" y="13444"/>
                  <a:pt x="290429" y="594"/>
                  <a:pt x="293402" y="0"/>
                </a:cubicBezTo>
                <a:cubicBezTo>
                  <a:pt x="316406" y="2875"/>
                  <a:pt x="339605" y="4479"/>
                  <a:pt x="362414" y="8626"/>
                </a:cubicBezTo>
                <a:cubicBezTo>
                  <a:pt x="371360" y="10253"/>
                  <a:pt x="388293" y="17253"/>
                  <a:pt x="388293" y="172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6755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reeform: Shape 15"/>
          <p:cNvSpPr/>
          <p:nvPr/>
        </p:nvSpPr>
        <p:spPr>
          <a:xfrm>
            <a:off x="319177" y="1757369"/>
            <a:ext cx="7972537" cy="3159778"/>
          </a:xfrm>
          <a:custGeom>
            <a:avLst/>
            <a:gdLst>
              <a:gd name="connsiteX0" fmla="*/ 7712015 w 7972537"/>
              <a:gd name="connsiteY0" fmla="*/ 11046 h 3159778"/>
              <a:gd name="connsiteX1" fmla="*/ 7884544 w 7972537"/>
              <a:gd name="connsiteY1" fmla="*/ 11046 h 3159778"/>
              <a:gd name="connsiteX2" fmla="*/ 7910423 w 7972537"/>
              <a:gd name="connsiteY2" fmla="*/ 19673 h 3159778"/>
              <a:gd name="connsiteX3" fmla="*/ 7936302 w 7972537"/>
              <a:gd name="connsiteY3" fmla="*/ 36925 h 3159778"/>
              <a:gd name="connsiteX4" fmla="*/ 7944929 w 7972537"/>
              <a:gd name="connsiteY4" fmla="*/ 62805 h 3159778"/>
              <a:gd name="connsiteX5" fmla="*/ 7970808 w 7972537"/>
              <a:gd name="connsiteY5" fmla="*/ 88684 h 3159778"/>
              <a:gd name="connsiteX6" fmla="*/ 7962181 w 7972537"/>
              <a:gd name="connsiteY6" fmla="*/ 235333 h 3159778"/>
              <a:gd name="connsiteX7" fmla="*/ 7944929 w 7972537"/>
              <a:gd name="connsiteY7" fmla="*/ 261212 h 3159778"/>
              <a:gd name="connsiteX8" fmla="*/ 7832785 w 7972537"/>
              <a:gd name="connsiteY8" fmla="*/ 347476 h 3159778"/>
              <a:gd name="connsiteX9" fmla="*/ 7763774 w 7972537"/>
              <a:gd name="connsiteY9" fmla="*/ 390608 h 3159778"/>
              <a:gd name="connsiteX10" fmla="*/ 7565366 w 7972537"/>
              <a:gd name="connsiteY10" fmla="*/ 442367 h 3159778"/>
              <a:gd name="connsiteX11" fmla="*/ 7435970 w 7972537"/>
              <a:gd name="connsiteY11" fmla="*/ 476873 h 3159778"/>
              <a:gd name="connsiteX12" fmla="*/ 7151298 w 7972537"/>
              <a:gd name="connsiteY12" fmla="*/ 528631 h 3159778"/>
              <a:gd name="connsiteX13" fmla="*/ 7021902 w 7972537"/>
              <a:gd name="connsiteY13" fmla="*/ 545884 h 3159778"/>
              <a:gd name="connsiteX14" fmla="*/ 6832121 w 7972537"/>
              <a:gd name="connsiteY14" fmla="*/ 589016 h 3159778"/>
              <a:gd name="connsiteX15" fmla="*/ 6219646 w 7972537"/>
              <a:gd name="connsiteY15" fmla="*/ 675280 h 3159778"/>
              <a:gd name="connsiteX16" fmla="*/ 5874589 w 7972537"/>
              <a:gd name="connsiteY16" fmla="*/ 692533 h 3159778"/>
              <a:gd name="connsiteX17" fmla="*/ 2984740 w 7972537"/>
              <a:gd name="connsiteY17" fmla="*/ 683906 h 3159778"/>
              <a:gd name="connsiteX18" fmla="*/ 2648310 w 7972537"/>
              <a:gd name="connsiteY18" fmla="*/ 658027 h 3159778"/>
              <a:gd name="connsiteX19" fmla="*/ 2380891 w 7972537"/>
              <a:gd name="connsiteY19" fmla="*/ 649401 h 3159778"/>
              <a:gd name="connsiteX20" fmla="*/ 2277374 w 7972537"/>
              <a:gd name="connsiteY20" fmla="*/ 632148 h 3159778"/>
              <a:gd name="connsiteX21" fmla="*/ 2173857 w 7972537"/>
              <a:gd name="connsiteY21" fmla="*/ 623522 h 3159778"/>
              <a:gd name="connsiteX22" fmla="*/ 2001329 w 7972537"/>
              <a:gd name="connsiteY22" fmla="*/ 589016 h 3159778"/>
              <a:gd name="connsiteX23" fmla="*/ 1863306 w 7972537"/>
              <a:gd name="connsiteY23" fmla="*/ 571763 h 3159778"/>
              <a:gd name="connsiteX24" fmla="*/ 1268083 w 7972537"/>
              <a:gd name="connsiteY24" fmla="*/ 597642 h 3159778"/>
              <a:gd name="connsiteX25" fmla="*/ 1130061 w 7972537"/>
              <a:gd name="connsiteY25" fmla="*/ 606269 h 3159778"/>
              <a:gd name="connsiteX26" fmla="*/ 1035170 w 7972537"/>
              <a:gd name="connsiteY26" fmla="*/ 623522 h 3159778"/>
              <a:gd name="connsiteX27" fmla="*/ 836763 w 7972537"/>
              <a:gd name="connsiteY27" fmla="*/ 640774 h 3159778"/>
              <a:gd name="connsiteX28" fmla="*/ 733246 w 7972537"/>
              <a:gd name="connsiteY28" fmla="*/ 658027 h 3159778"/>
              <a:gd name="connsiteX29" fmla="*/ 595223 w 7972537"/>
              <a:gd name="connsiteY29" fmla="*/ 675280 h 3159778"/>
              <a:gd name="connsiteX30" fmla="*/ 526212 w 7972537"/>
              <a:gd name="connsiteY30" fmla="*/ 683906 h 3159778"/>
              <a:gd name="connsiteX31" fmla="*/ 414068 w 7972537"/>
              <a:gd name="connsiteY31" fmla="*/ 701159 h 3159778"/>
              <a:gd name="connsiteX32" fmla="*/ 310551 w 7972537"/>
              <a:gd name="connsiteY32" fmla="*/ 744291 h 3159778"/>
              <a:gd name="connsiteX33" fmla="*/ 155276 w 7972537"/>
              <a:gd name="connsiteY33" fmla="*/ 856435 h 3159778"/>
              <a:gd name="connsiteX34" fmla="*/ 138023 w 7972537"/>
              <a:gd name="connsiteY34" fmla="*/ 890940 h 3159778"/>
              <a:gd name="connsiteX35" fmla="*/ 94891 w 7972537"/>
              <a:gd name="connsiteY35" fmla="*/ 1089348 h 3159778"/>
              <a:gd name="connsiteX36" fmla="*/ 77638 w 7972537"/>
              <a:gd name="connsiteY36" fmla="*/ 1443031 h 3159778"/>
              <a:gd name="connsiteX37" fmla="*/ 69012 w 7972537"/>
              <a:gd name="connsiteY37" fmla="*/ 1555174 h 3159778"/>
              <a:gd name="connsiteX38" fmla="*/ 51759 w 7972537"/>
              <a:gd name="connsiteY38" fmla="*/ 1675944 h 3159778"/>
              <a:gd name="connsiteX39" fmla="*/ 43132 w 7972537"/>
              <a:gd name="connsiteY39" fmla="*/ 1779461 h 3159778"/>
              <a:gd name="connsiteX40" fmla="*/ 0 w 7972537"/>
              <a:gd name="connsiteY40" fmla="*/ 2064133 h 3159778"/>
              <a:gd name="connsiteX41" fmla="*/ 8627 w 7972537"/>
              <a:gd name="connsiteY41" fmla="*/ 2253914 h 3159778"/>
              <a:gd name="connsiteX42" fmla="*/ 43132 w 7972537"/>
              <a:gd name="connsiteY42" fmla="*/ 2366057 h 3159778"/>
              <a:gd name="connsiteX43" fmla="*/ 60385 w 7972537"/>
              <a:gd name="connsiteY43" fmla="*/ 2504080 h 3159778"/>
              <a:gd name="connsiteX44" fmla="*/ 77638 w 7972537"/>
              <a:gd name="connsiteY44" fmla="*/ 2555839 h 3159778"/>
              <a:gd name="connsiteX45" fmla="*/ 86265 w 7972537"/>
              <a:gd name="connsiteY45" fmla="*/ 2616223 h 3159778"/>
              <a:gd name="connsiteX46" fmla="*/ 120770 w 7972537"/>
              <a:gd name="connsiteY46" fmla="*/ 2685235 h 3159778"/>
              <a:gd name="connsiteX47" fmla="*/ 146649 w 7972537"/>
              <a:gd name="connsiteY47" fmla="*/ 2728367 h 3159778"/>
              <a:gd name="connsiteX48" fmla="*/ 181155 w 7972537"/>
              <a:gd name="connsiteY48" fmla="*/ 2788752 h 3159778"/>
              <a:gd name="connsiteX49" fmla="*/ 207034 w 7972537"/>
              <a:gd name="connsiteY49" fmla="*/ 2806005 h 3159778"/>
              <a:gd name="connsiteX50" fmla="*/ 250166 w 7972537"/>
              <a:gd name="connsiteY50" fmla="*/ 2875016 h 3159778"/>
              <a:gd name="connsiteX51" fmla="*/ 276046 w 7972537"/>
              <a:gd name="connsiteY51" fmla="*/ 2900895 h 3159778"/>
              <a:gd name="connsiteX52" fmla="*/ 370936 w 7972537"/>
              <a:gd name="connsiteY52" fmla="*/ 3004412 h 3159778"/>
              <a:gd name="connsiteX53" fmla="*/ 396815 w 7972537"/>
              <a:gd name="connsiteY53" fmla="*/ 3013039 h 3159778"/>
              <a:gd name="connsiteX54" fmla="*/ 491706 w 7972537"/>
              <a:gd name="connsiteY54" fmla="*/ 3056171 h 3159778"/>
              <a:gd name="connsiteX55" fmla="*/ 534838 w 7972537"/>
              <a:gd name="connsiteY55" fmla="*/ 3082050 h 3159778"/>
              <a:gd name="connsiteX56" fmla="*/ 569344 w 7972537"/>
              <a:gd name="connsiteY56" fmla="*/ 3099303 h 3159778"/>
              <a:gd name="connsiteX57" fmla="*/ 664234 w 7972537"/>
              <a:gd name="connsiteY57" fmla="*/ 3125182 h 3159778"/>
              <a:gd name="connsiteX58" fmla="*/ 733246 w 7972537"/>
              <a:gd name="connsiteY58" fmla="*/ 3133808 h 3159778"/>
              <a:gd name="connsiteX59" fmla="*/ 767751 w 7972537"/>
              <a:gd name="connsiteY59" fmla="*/ 3151061 h 3159778"/>
              <a:gd name="connsiteX60" fmla="*/ 1009291 w 7972537"/>
              <a:gd name="connsiteY60" fmla="*/ 3159688 h 31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972537" h="3159778">
                <a:moveTo>
                  <a:pt x="7712015" y="11046"/>
                </a:moveTo>
                <a:cubicBezTo>
                  <a:pt x="7790557" y="-4661"/>
                  <a:pt x="7761096" y="-2671"/>
                  <a:pt x="7884544" y="11046"/>
                </a:cubicBezTo>
                <a:cubicBezTo>
                  <a:pt x="7893581" y="12050"/>
                  <a:pt x="7902290" y="15606"/>
                  <a:pt x="7910423" y="19673"/>
                </a:cubicBezTo>
                <a:cubicBezTo>
                  <a:pt x="7919696" y="24309"/>
                  <a:pt x="7927676" y="31174"/>
                  <a:pt x="7936302" y="36925"/>
                </a:cubicBezTo>
                <a:cubicBezTo>
                  <a:pt x="7939178" y="45552"/>
                  <a:pt x="7939885" y="55239"/>
                  <a:pt x="7944929" y="62805"/>
                </a:cubicBezTo>
                <a:cubicBezTo>
                  <a:pt x="7951696" y="72956"/>
                  <a:pt x="7969594" y="76545"/>
                  <a:pt x="7970808" y="88684"/>
                </a:cubicBezTo>
                <a:cubicBezTo>
                  <a:pt x="7975680" y="137409"/>
                  <a:pt x="7969445" y="186907"/>
                  <a:pt x="7962181" y="235333"/>
                </a:cubicBezTo>
                <a:cubicBezTo>
                  <a:pt x="7960643" y="245586"/>
                  <a:pt x="7951864" y="253506"/>
                  <a:pt x="7944929" y="261212"/>
                </a:cubicBezTo>
                <a:cubicBezTo>
                  <a:pt x="7871062" y="343287"/>
                  <a:pt x="7909898" y="303412"/>
                  <a:pt x="7832785" y="347476"/>
                </a:cubicBezTo>
                <a:cubicBezTo>
                  <a:pt x="7809232" y="360935"/>
                  <a:pt x="7788319" y="379057"/>
                  <a:pt x="7763774" y="390608"/>
                </a:cubicBezTo>
                <a:cubicBezTo>
                  <a:pt x="7705406" y="418076"/>
                  <a:pt x="7624781" y="428026"/>
                  <a:pt x="7565366" y="442367"/>
                </a:cubicBezTo>
                <a:cubicBezTo>
                  <a:pt x="7521973" y="452841"/>
                  <a:pt x="7479671" y="467769"/>
                  <a:pt x="7435970" y="476873"/>
                </a:cubicBezTo>
                <a:cubicBezTo>
                  <a:pt x="7341551" y="496544"/>
                  <a:pt x="7246898" y="515884"/>
                  <a:pt x="7151298" y="528631"/>
                </a:cubicBezTo>
                <a:cubicBezTo>
                  <a:pt x="7108166" y="534382"/>
                  <a:pt x="7064657" y="537795"/>
                  <a:pt x="7021902" y="545884"/>
                </a:cubicBezTo>
                <a:cubicBezTo>
                  <a:pt x="6958159" y="557943"/>
                  <a:pt x="6895931" y="577318"/>
                  <a:pt x="6832121" y="589016"/>
                </a:cubicBezTo>
                <a:cubicBezTo>
                  <a:pt x="6724942" y="608665"/>
                  <a:pt x="6341918" y="668088"/>
                  <a:pt x="6219646" y="675280"/>
                </a:cubicBezTo>
                <a:cubicBezTo>
                  <a:pt x="6006913" y="687793"/>
                  <a:pt x="6121918" y="681779"/>
                  <a:pt x="5874589" y="692533"/>
                </a:cubicBezTo>
                <a:lnTo>
                  <a:pt x="2984740" y="683906"/>
                </a:lnTo>
                <a:cubicBezTo>
                  <a:pt x="2872272" y="682703"/>
                  <a:pt x="2760601" y="664444"/>
                  <a:pt x="2648310" y="658027"/>
                </a:cubicBezTo>
                <a:cubicBezTo>
                  <a:pt x="2559269" y="652939"/>
                  <a:pt x="2470031" y="652276"/>
                  <a:pt x="2380891" y="649401"/>
                </a:cubicBezTo>
                <a:cubicBezTo>
                  <a:pt x="2346385" y="643650"/>
                  <a:pt x="2312086" y="636487"/>
                  <a:pt x="2277374" y="632148"/>
                </a:cubicBezTo>
                <a:cubicBezTo>
                  <a:pt x="2243016" y="627853"/>
                  <a:pt x="2208067" y="628867"/>
                  <a:pt x="2173857" y="623522"/>
                </a:cubicBezTo>
                <a:cubicBezTo>
                  <a:pt x="2115912" y="614468"/>
                  <a:pt x="2059686" y="594852"/>
                  <a:pt x="2001329" y="589016"/>
                </a:cubicBezTo>
                <a:cubicBezTo>
                  <a:pt x="1897661" y="578648"/>
                  <a:pt x="1943570" y="585140"/>
                  <a:pt x="1863306" y="571763"/>
                </a:cubicBezTo>
                <a:lnTo>
                  <a:pt x="1268083" y="597642"/>
                </a:lnTo>
                <a:cubicBezTo>
                  <a:pt x="1222037" y="599809"/>
                  <a:pt x="1175876" y="601178"/>
                  <a:pt x="1130061" y="606269"/>
                </a:cubicBezTo>
                <a:cubicBezTo>
                  <a:pt x="1098109" y="609819"/>
                  <a:pt x="1066963" y="618753"/>
                  <a:pt x="1035170" y="623522"/>
                </a:cubicBezTo>
                <a:cubicBezTo>
                  <a:pt x="975705" y="632442"/>
                  <a:pt x="893164" y="636745"/>
                  <a:pt x="836763" y="640774"/>
                </a:cubicBezTo>
                <a:cubicBezTo>
                  <a:pt x="802257" y="646525"/>
                  <a:pt x="767876" y="653080"/>
                  <a:pt x="733246" y="658027"/>
                </a:cubicBezTo>
                <a:cubicBezTo>
                  <a:pt x="687346" y="664584"/>
                  <a:pt x="641231" y="669529"/>
                  <a:pt x="595223" y="675280"/>
                </a:cubicBezTo>
                <a:cubicBezTo>
                  <a:pt x="572219" y="678155"/>
                  <a:pt x="549125" y="680381"/>
                  <a:pt x="526212" y="683906"/>
                </a:cubicBezTo>
                <a:lnTo>
                  <a:pt x="414068" y="701159"/>
                </a:lnTo>
                <a:cubicBezTo>
                  <a:pt x="379562" y="715536"/>
                  <a:pt x="340855" y="722405"/>
                  <a:pt x="310551" y="744291"/>
                </a:cubicBezTo>
                <a:lnTo>
                  <a:pt x="155276" y="856435"/>
                </a:lnTo>
                <a:cubicBezTo>
                  <a:pt x="149525" y="867937"/>
                  <a:pt x="142089" y="878741"/>
                  <a:pt x="138023" y="890940"/>
                </a:cubicBezTo>
                <a:cubicBezTo>
                  <a:pt x="110737" y="972798"/>
                  <a:pt x="109215" y="1003407"/>
                  <a:pt x="94891" y="1089348"/>
                </a:cubicBezTo>
                <a:cubicBezTo>
                  <a:pt x="87345" y="1278016"/>
                  <a:pt x="88881" y="1280012"/>
                  <a:pt x="77638" y="1443031"/>
                </a:cubicBezTo>
                <a:cubicBezTo>
                  <a:pt x="75058" y="1480434"/>
                  <a:pt x="73152" y="1517912"/>
                  <a:pt x="69012" y="1555174"/>
                </a:cubicBezTo>
                <a:cubicBezTo>
                  <a:pt x="64521" y="1595591"/>
                  <a:pt x="56420" y="1635547"/>
                  <a:pt x="51759" y="1675944"/>
                </a:cubicBezTo>
                <a:cubicBezTo>
                  <a:pt x="47790" y="1710341"/>
                  <a:pt x="48029" y="1745184"/>
                  <a:pt x="43132" y="1779461"/>
                </a:cubicBezTo>
                <a:cubicBezTo>
                  <a:pt x="-12767" y="2170756"/>
                  <a:pt x="22385" y="1840294"/>
                  <a:pt x="0" y="2064133"/>
                </a:cubicBezTo>
                <a:cubicBezTo>
                  <a:pt x="2876" y="2127393"/>
                  <a:pt x="2111" y="2190925"/>
                  <a:pt x="8627" y="2253914"/>
                </a:cubicBezTo>
                <a:cubicBezTo>
                  <a:pt x="10295" y="2270040"/>
                  <a:pt x="37140" y="2348079"/>
                  <a:pt x="43132" y="2366057"/>
                </a:cubicBezTo>
                <a:cubicBezTo>
                  <a:pt x="48883" y="2412065"/>
                  <a:pt x="52091" y="2458462"/>
                  <a:pt x="60385" y="2504080"/>
                </a:cubicBezTo>
                <a:cubicBezTo>
                  <a:pt x="63638" y="2521973"/>
                  <a:pt x="73549" y="2538118"/>
                  <a:pt x="77638" y="2555839"/>
                </a:cubicBezTo>
                <a:cubicBezTo>
                  <a:pt x="82210" y="2575651"/>
                  <a:pt x="81334" y="2596498"/>
                  <a:pt x="86265" y="2616223"/>
                </a:cubicBezTo>
                <a:cubicBezTo>
                  <a:pt x="95788" y="2654317"/>
                  <a:pt x="102680" y="2656290"/>
                  <a:pt x="120770" y="2685235"/>
                </a:cubicBezTo>
                <a:cubicBezTo>
                  <a:pt x="129656" y="2699453"/>
                  <a:pt x="138506" y="2713710"/>
                  <a:pt x="146649" y="2728367"/>
                </a:cubicBezTo>
                <a:cubicBezTo>
                  <a:pt x="155107" y="2743591"/>
                  <a:pt x="167597" y="2775194"/>
                  <a:pt x="181155" y="2788752"/>
                </a:cubicBezTo>
                <a:cubicBezTo>
                  <a:pt x="188486" y="2796083"/>
                  <a:pt x="198408" y="2800254"/>
                  <a:pt x="207034" y="2806005"/>
                </a:cubicBezTo>
                <a:cubicBezTo>
                  <a:pt x="224706" y="2841348"/>
                  <a:pt x="223292" y="2843664"/>
                  <a:pt x="250166" y="2875016"/>
                </a:cubicBezTo>
                <a:cubicBezTo>
                  <a:pt x="258106" y="2884279"/>
                  <a:pt x="268106" y="2891632"/>
                  <a:pt x="276046" y="2900895"/>
                </a:cubicBezTo>
                <a:cubicBezTo>
                  <a:pt x="302532" y="2931795"/>
                  <a:pt x="334551" y="2992283"/>
                  <a:pt x="370936" y="3004412"/>
                </a:cubicBezTo>
                <a:lnTo>
                  <a:pt x="396815" y="3013039"/>
                </a:lnTo>
                <a:cubicBezTo>
                  <a:pt x="463182" y="3079404"/>
                  <a:pt x="393365" y="3023390"/>
                  <a:pt x="491706" y="3056171"/>
                </a:cubicBezTo>
                <a:cubicBezTo>
                  <a:pt x="507612" y="3061473"/>
                  <a:pt x="520181" y="3073907"/>
                  <a:pt x="534838" y="3082050"/>
                </a:cubicBezTo>
                <a:cubicBezTo>
                  <a:pt x="546079" y="3088295"/>
                  <a:pt x="557259" y="3094908"/>
                  <a:pt x="569344" y="3099303"/>
                </a:cubicBezTo>
                <a:cubicBezTo>
                  <a:pt x="571785" y="3100191"/>
                  <a:pt x="648692" y="3122592"/>
                  <a:pt x="664234" y="3125182"/>
                </a:cubicBezTo>
                <a:cubicBezTo>
                  <a:pt x="687102" y="3128993"/>
                  <a:pt x="710242" y="3130933"/>
                  <a:pt x="733246" y="3133808"/>
                </a:cubicBezTo>
                <a:cubicBezTo>
                  <a:pt x="744748" y="3139559"/>
                  <a:pt x="755010" y="3149323"/>
                  <a:pt x="767751" y="3151061"/>
                </a:cubicBezTo>
                <a:cubicBezTo>
                  <a:pt x="842711" y="3161283"/>
                  <a:pt x="931665" y="3159688"/>
                  <a:pt x="1009291" y="315968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957428" y="2786332"/>
            <a:ext cx="1674585" cy="2122098"/>
          </a:xfrm>
          <a:custGeom>
            <a:avLst/>
            <a:gdLst>
              <a:gd name="connsiteX0" fmla="*/ 1328572 w 1674585"/>
              <a:gd name="connsiteY0" fmla="*/ 2113472 h 2122098"/>
              <a:gd name="connsiteX1" fmla="*/ 1371704 w 1674585"/>
              <a:gd name="connsiteY1" fmla="*/ 2122098 h 2122098"/>
              <a:gd name="connsiteX2" fmla="*/ 1544232 w 1674585"/>
              <a:gd name="connsiteY2" fmla="*/ 2096219 h 2122098"/>
              <a:gd name="connsiteX3" fmla="*/ 1595991 w 1674585"/>
              <a:gd name="connsiteY3" fmla="*/ 2061713 h 2122098"/>
              <a:gd name="connsiteX4" fmla="*/ 1656376 w 1674585"/>
              <a:gd name="connsiteY4" fmla="*/ 1992702 h 2122098"/>
              <a:gd name="connsiteX5" fmla="*/ 1673629 w 1674585"/>
              <a:gd name="connsiteY5" fmla="*/ 1940943 h 2122098"/>
              <a:gd name="connsiteX6" fmla="*/ 1665002 w 1674585"/>
              <a:gd name="connsiteY6" fmla="*/ 1846053 h 2122098"/>
              <a:gd name="connsiteX7" fmla="*/ 1544232 w 1674585"/>
              <a:gd name="connsiteY7" fmla="*/ 1742536 h 2122098"/>
              <a:gd name="connsiteX8" fmla="*/ 1449342 w 1674585"/>
              <a:gd name="connsiteY8" fmla="*/ 1708030 h 2122098"/>
              <a:gd name="connsiteX9" fmla="*/ 1294066 w 1674585"/>
              <a:gd name="connsiteY9" fmla="*/ 1664898 h 2122098"/>
              <a:gd name="connsiteX10" fmla="*/ 707470 w 1674585"/>
              <a:gd name="connsiteY10" fmla="*/ 1656272 h 2122098"/>
              <a:gd name="connsiteX11" fmla="*/ 491810 w 1674585"/>
              <a:gd name="connsiteY11" fmla="*/ 1613140 h 2122098"/>
              <a:gd name="connsiteX12" fmla="*/ 414172 w 1674585"/>
              <a:gd name="connsiteY12" fmla="*/ 1587260 h 2122098"/>
              <a:gd name="connsiteX13" fmla="*/ 267523 w 1674585"/>
              <a:gd name="connsiteY13" fmla="*/ 1397479 h 2122098"/>
              <a:gd name="connsiteX14" fmla="*/ 112247 w 1674585"/>
              <a:gd name="connsiteY14" fmla="*/ 1164566 h 2122098"/>
              <a:gd name="connsiteX15" fmla="*/ 34610 w 1674585"/>
              <a:gd name="connsiteY15" fmla="*/ 966159 h 2122098"/>
              <a:gd name="connsiteX16" fmla="*/ 17357 w 1674585"/>
              <a:gd name="connsiteY16" fmla="*/ 871268 h 2122098"/>
              <a:gd name="connsiteX17" fmla="*/ 8730 w 1674585"/>
              <a:gd name="connsiteY17" fmla="*/ 759125 h 2122098"/>
              <a:gd name="connsiteX18" fmla="*/ 104 w 1674585"/>
              <a:gd name="connsiteY18" fmla="*/ 672860 h 2122098"/>
              <a:gd name="connsiteX19" fmla="*/ 43236 w 1674585"/>
              <a:gd name="connsiteY19" fmla="*/ 224287 h 2122098"/>
              <a:gd name="connsiteX20" fmla="*/ 120874 w 1674585"/>
              <a:gd name="connsiteY20" fmla="*/ 103517 h 2122098"/>
              <a:gd name="connsiteX21" fmla="*/ 215764 w 1674585"/>
              <a:gd name="connsiteY21" fmla="*/ 17253 h 2122098"/>
              <a:gd name="connsiteX22" fmla="*/ 293402 w 1674585"/>
              <a:gd name="connsiteY22" fmla="*/ 0 h 2122098"/>
              <a:gd name="connsiteX23" fmla="*/ 362414 w 1674585"/>
              <a:gd name="connsiteY23" fmla="*/ 8626 h 2122098"/>
              <a:gd name="connsiteX24" fmla="*/ 388293 w 1674585"/>
              <a:gd name="connsiteY24" fmla="*/ 17253 h 21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4585" h="2122098">
                <a:moveTo>
                  <a:pt x="1328572" y="2113472"/>
                </a:moveTo>
                <a:cubicBezTo>
                  <a:pt x="1342949" y="2116347"/>
                  <a:pt x="1357042" y="2122098"/>
                  <a:pt x="1371704" y="2122098"/>
                </a:cubicBezTo>
                <a:cubicBezTo>
                  <a:pt x="1424160" y="2122098"/>
                  <a:pt x="1493142" y="2121764"/>
                  <a:pt x="1544232" y="2096219"/>
                </a:cubicBezTo>
                <a:cubicBezTo>
                  <a:pt x="1562778" y="2086946"/>
                  <a:pt x="1579623" y="2074443"/>
                  <a:pt x="1595991" y="2061713"/>
                </a:cubicBezTo>
                <a:cubicBezTo>
                  <a:pt x="1616584" y="2045697"/>
                  <a:pt x="1641877" y="2010826"/>
                  <a:pt x="1656376" y="1992702"/>
                </a:cubicBezTo>
                <a:cubicBezTo>
                  <a:pt x="1662127" y="1975449"/>
                  <a:pt x="1672561" y="1959098"/>
                  <a:pt x="1673629" y="1940943"/>
                </a:cubicBezTo>
                <a:cubicBezTo>
                  <a:pt x="1675494" y="1909237"/>
                  <a:pt x="1675573" y="1876003"/>
                  <a:pt x="1665002" y="1846053"/>
                </a:cubicBezTo>
                <a:cubicBezTo>
                  <a:pt x="1651056" y="1806540"/>
                  <a:pt x="1572560" y="1756700"/>
                  <a:pt x="1544232" y="1742536"/>
                </a:cubicBezTo>
                <a:cubicBezTo>
                  <a:pt x="1514129" y="1727484"/>
                  <a:pt x="1481271" y="1718673"/>
                  <a:pt x="1449342" y="1708030"/>
                </a:cubicBezTo>
                <a:cubicBezTo>
                  <a:pt x="1441741" y="1705496"/>
                  <a:pt x="1312131" y="1665611"/>
                  <a:pt x="1294066" y="1664898"/>
                </a:cubicBezTo>
                <a:cubicBezTo>
                  <a:pt x="1098665" y="1657185"/>
                  <a:pt x="903002" y="1659147"/>
                  <a:pt x="707470" y="1656272"/>
                </a:cubicBezTo>
                <a:cubicBezTo>
                  <a:pt x="618866" y="1641504"/>
                  <a:pt x="580185" y="1637242"/>
                  <a:pt x="491810" y="1613140"/>
                </a:cubicBezTo>
                <a:cubicBezTo>
                  <a:pt x="465492" y="1605962"/>
                  <a:pt x="440051" y="1595887"/>
                  <a:pt x="414172" y="1587260"/>
                </a:cubicBezTo>
                <a:cubicBezTo>
                  <a:pt x="298042" y="1485648"/>
                  <a:pt x="376131" y="1566425"/>
                  <a:pt x="267523" y="1397479"/>
                </a:cubicBezTo>
                <a:cubicBezTo>
                  <a:pt x="217065" y="1318990"/>
                  <a:pt x="150859" y="1249511"/>
                  <a:pt x="112247" y="1164566"/>
                </a:cubicBezTo>
                <a:cubicBezTo>
                  <a:pt x="76234" y="1085339"/>
                  <a:pt x="56893" y="1051578"/>
                  <a:pt x="34610" y="966159"/>
                </a:cubicBezTo>
                <a:cubicBezTo>
                  <a:pt x="26495" y="935051"/>
                  <a:pt x="23108" y="902898"/>
                  <a:pt x="17357" y="871268"/>
                </a:cubicBezTo>
                <a:cubicBezTo>
                  <a:pt x="14481" y="833887"/>
                  <a:pt x="11978" y="796475"/>
                  <a:pt x="8730" y="759125"/>
                </a:cubicBezTo>
                <a:cubicBezTo>
                  <a:pt x="6227" y="730335"/>
                  <a:pt x="-946" y="701739"/>
                  <a:pt x="104" y="672860"/>
                </a:cubicBezTo>
                <a:cubicBezTo>
                  <a:pt x="1845" y="624977"/>
                  <a:pt x="-5523" y="351061"/>
                  <a:pt x="43236" y="224287"/>
                </a:cubicBezTo>
                <a:cubicBezTo>
                  <a:pt x="58598" y="184346"/>
                  <a:pt x="92389" y="132002"/>
                  <a:pt x="120874" y="103517"/>
                </a:cubicBezTo>
                <a:cubicBezTo>
                  <a:pt x="140328" y="84063"/>
                  <a:pt x="187782" y="32799"/>
                  <a:pt x="215764" y="17253"/>
                </a:cubicBezTo>
                <a:cubicBezTo>
                  <a:pt x="222620" y="13444"/>
                  <a:pt x="290429" y="594"/>
                  <a:pt x="293402" y="0"/>
                </a:cubicBezTo>
                <a:cubicBezTo>
                  <a:pt x="316406" y="2875"/>
                  <a:pt x="339605" y="4479"/>
                  <a:pt x="362414" y="8626"/>
                </a:cubicBezTo>
                <a:cubicBezTo>
                  <a:pt x="371360" y="10253"/>
                  <a:pt x="388293" y="17253"/>
                  <a:pt x="388293" y="172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/>
          <p:cNvSpPr/>
          <p:nvPr/>
        </p:nvSpPr>
        <p:spPr>
          <a:xfrm>
            <a:off x="888521" y="741872"/>
            <a:ext cx="1664898" cy="2087592"/>
          </a:xfrm>
          <a:custGeom>
            <a:avLst/>
            <a:gdLst>
              <a:gd name="connsiteX0" fmla="*/ 1388853 w 1664898"/>
              <a:gd name="connsiteY0" fmla="*/ 2087592 h 2087592"/>
              <a:gd name="connsiteX1" fmla="*/ 1535502 w 1664898"/>
              <a:gd name="connsiteY1" fmla="*/ 2070339 h 2087592"/>
              <a:gd name="connsiteX2" fmla="*/ 1595887 w 1664898"/>
              <a:gd name="connsiteY2" fmla="*/ 2027207 h 2087592"/>
              <a:gd name="connsiteX3" fmla="*/ 1664898 w 1664898"/>
              <a:gd name="connsiteY3" fmla="*/ 1897811 h 2087592"/>
              <a:gd name="connsiteX4" fmla="*/ 1621766 w 1664898"/>
              <a:gd name="connsiteY4" fmla="*/ 1682151 h 2087592"/>
              <a:gd name="connsiteX5" fmla="*/ 1552754 w 1664898"/>
              <a:gd name="connsiteY5" fmla="*/ 1630392 h 2087592"/>
              <a:gd name="connsiteX6" fmla="*/ 1431985 w 1664898"/>
              <a:gd name="connsiteY6" fmla="*/ 1578634 h 2087592"/>
              <a:gd name="connsiteX7" fmla="*/ 1164566 w 1664898"/>
              <a:gd name="connsiteY7" fmla="*/ 1552754 h 2087592"/>
              <a:gd name="connsiteX8" fmla="*/ 767751 w 1664898"/>
              <a:gd name="connsiteY8" fmla="*/ 1544128 h 2087592"/>
              <a:gd name="connsiteX9" fmla="*/ 508958 w 1664898"/>
              <a:gd name="connsiteY9" fmla="*/ 1509622 h 2087592"/>
              <a:gd name="connsiteX10" fmla="*/ 396815 w 1664898"/>
              <a:gd name="connsiteY10" fmla="*/ 1475117 h 2087592"/>
              <a:gd name="connsiteX11" fmla="*/ 241539 w 1664898"/>
              <a:gd name="connsiteY11" fmla="*/ 1371600 h 2087592"/>
              <a:gd name="connsiteX12" fmla="*/ 189781 w 1664898"/>
              <a:gd name="connsiteY12" fmla="*/ 1293962 h 2087592"/>
              <a:gd name="connsiteX13" fmla="*/ 138022 w 1664898"/>
              <a:gd name="connsiteY13" fmla="*/ 1224951 h 2087592"/>
              <a:gd name="connsiteX14" fmla="*/ 103517 w 1664898"/>
              <a:gd name="connsiteY14" fmla="*/ 1095554 h 2087592"/>
              <a:gd name="connsiteX15" fmla="*/ 34505 w 1664898"/>
              <a:gd name="connsiteY15" fmla="*/ 871268 h 2087592"/>
              <a:gd name="connsiteX16" fmla="*/ 0 w 1664898"/>
              <a:gd name="connsiteY16" fmla="*/ 681486 h 2087592"/>
              <a:gd name="connsiteX17" fmla="*/ 17253 w 1664898"/>
              <a:gd name="connsiteY17" fmla="*/ 474453 h 2087592"/>
              <a:gd name="connsiteX18" fmla="*/ 138022 w 1664898"/>
              <a:gd name="connsiteY18" fmla="*/ 172528 h 2087592"/>
              <a:gd name="connsiteX19" fmla="*/ 207034 w 1664898"/>
              <a:gd name="connsiteY19" fmla="*/ 60385 h 2087592"/>
              <a:gd name="connsiteX20" fmla="*/ 301924 w 1664898"/>
              <a:gd name="connsiteY20" fmla="*/ 0 h 2087592"/>
              <a:gd name="connsiteX21" fmla="*/ 448573 w 1664898"/>
              <a:gd name="connsiteY21" fmla="*/ 0 h 2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64898" h="2087592">
                <a:moveTo>
                  <a:pt x="1388853" y="2087592"/>
                </a:moveTo>
                <a:cubicBezTo>
                  <a:pt x="1437736" y="2081841"/>
                  <a:pt x="1488251" y="2084121"/>
                  <a:pt x="1535502" y="2070339"/>
                </a:cubicBezTo>
                <a:cubicBezTo>
                  <a:pt x="1559248" y="2063413"/>
                  <a:pt x="1578396" y="2044698"/>
                  <a:pt x="1595887" y="2027207"/>
                </a:cubicBezTo>
                <a:cubicBezTo>
                  <a:pt x="1639520" y="1983574"/>
                  <a:pt x="1644019" y="1953488"/>
                  <a:pt x="1664898" y="1897811"/>
                </a:cubicBezTo>
                <a:cubicBezTo>
                  <a:pt x="1660413" y="1821577"/>
                  <a:pt x="1675201" y="1744492"/>
                  <a:pt x="1621766" y="1682151"/>
                </a:cubicBezTo>
                <a:cubicBezTo>
                  <a:pt x="1603053" y="1660319"/>
                  <a:pt x="1577998" y="1644161"/>
                  <a:pt x="1552754" y="1630392"/>
                </a:cubicBezTo>
                <a:cubicBezTo>
                  <a:pt x="1514304" y="1609419"/>
                  <a:pt x="1474304" y="1589919"/>
                  <a:pt x="1431985" y="1578634"/>
                </a:cubicBezTo>
                <a:cubicBezTo>
                  <a:pt x="1387950" y="1566891"/>
                  <a:pt x="1212607" y="1554329"/>
                  <a:pt x="1164566" y="1552754"/>
                </a:cubicBezTo>
                <a:cubicBezTo>
                  <a:pt x="1032334" y="1548418"/>
                  <a:pt x="900023" y="1547003"/>
                  <a:pt x="767751" y="1544128"/>
                </a:cubicBezTo>
                <a:cubicBezTo>
                  <a:pt x="671147" y="1535346"/>
                  <a:pt x="611287" y="1532007"/>
                  <a:pt x="508958" y="1509622"/>
                </a:cubicBezTo>
                <a:cubicBezTo>
                  <a:pt x="470751" y="1501264"/>
                  <a:pt x="434196" y="1486619"/>
                  <a:pt x="396815" y="1475117"/>
                </a:cubicBezTo>
                <a:cubicBezTo>
                  <a:pt x="365118" y="1455306"/>
                  <a:pt x="263235" y="1393296"/>
                  <a:pt x="241539" y="1371600"/>
                </a:cubicBezTo>
                <a:cubicBezTo>
                  <a:pt x="219546" y="1349607"/>
                  <a:pt x="207718" y="1319372"/>
                  <a:pt x="189781" y="1293962"/>
                </a:cubicBezTo>
                <a:cubicBezTo>
                  <a:pt x="173199" y="1270470"/>
                  <a:pt x="155275" y="1247955"/>
                  <a:pt x="138022" y="1224951"/>
                </a:cubicBezTo>
                <a:cubicBezTo>
                  <a:pt x="126520" y="1181819"/>
                  <a:pt x="116344" y="1138311"/>
                  <a:pt x="103517" y="1095554"/>
                </a:cubicBezTo>
                <a:cubicBezTo>
                  <a:pt x="76919" y="1006894"/>
                  <a:pt x="52949" y="958217"/>
                  <a:pt x="34505" y="871268"/>
                </a:cubicBezTo>
                <a:cubicBezTo>
                  <a:pt x="21163" y="808370"/>
                  <a:pt x="0" y="681486"/>
                  <a:pt x="0" y="681486"/>
                </a:cubicBezTo>
                <a:cubicBezTo>
                  <a:pt x="5751" y="612475"/>
                  <a:pt x="2374" y="542086"/>
                  <a:pt x="17253" y="474453"/>
                </a:cubicBezTo>
                <a:cubicBezTo>
                  <a:pt x="56525" y="295941"/>
                  <a:pt x="74449" y="291727"/>
                  <a:pt x="138022" y="172528"/>
                </a:cubicBezTo>
                <a:cubicBezTo>
                  <a:pt x="172180" y="108483"/>
                  <a:pt x="156261" y="123852"/>
                  <a:pt x="207034" y="60385"/>
                </a:cubicBezTo>
                <a:cubicBezTo>
                  <a:pt x="227122" y="35274"/>
                  <a:pt x="272547" y="0"/>
                  <a:pt x="301924" y="0"/>
                </a:cubicBezTo>
                <a:lnTo>
                  <a:pt x="448573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6755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84914" y="806153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319177" y="1757369"/>
            <a:ext cx="7972537" cy="3159778"/>
          </a:xfrm>
          <a:custGeom>
            <a:avLst/>
            <a:gdLst>
              <a:gd name="connsiteX0" fmla="*/ 7712015 w 7972537"/>
              <a:gd name="connsiteY0" fmla="*/ 11046 h 3159778"/>
              <a:gd name="connsiteX1" fmla="*/ 7884544 w 7972537"/>
              <a:gd name="connsiteY1" fmla="*/ 11046 h 3159778"/>
              <a:gd name="connsiteX2" fmla="*/ 7910423 w 7972537"/>
              <a:gd name="connsiteY2" fmla="*/ 19673 h 3159778"/>
              <a:gd name="connsiteX3" fmla="*/ 7936302 w 7972537"/>
              <a:gd name="connsiteY3" fmla="*/ 36925 h 3159778"/>
              <a:gd name="connsiteX4" fmla="*/ 7944929 w 7972537"/>
              <a:gd name="connsiteY4" fmla="*/ 62805 h 3159778"/>
              <a:gd name="connsiteX5" fmla="*/ 7970808 w 7972537"/>
              <a:gd name="connsiteY5" fmla="*/ 88684 h 3159778"/>
              <a:gd name="connsiteX6" fmla="*/ 7962181 w 7972537"/>
              <a:gd name="connsiteY6" fmla="*/ 235333 h 3159778"/>
              <a:gd name="connsiteX7" fmla="*/ 7944929 w 7972537"/>
              <a:gd name="connsiteY7" fmla="*/ 261212 h 3159778"/>
              <a:gd name="connsiteX8" fmla="*/ 7832785 w 7972537"/>
              <a:gd name="connsiteY8" fmla="*/ 347476 h 3159778"/>
              <a:gd name="connsiteX9" fmla="*/ 7763774 w 7972537"/>
              <a:gd name="connsiteY9" fmla="*/ 390608 h 3159778"/>
              <a:gd name="connsiteX10" fmla="*/ 7565366 w 7972537"/>
              <a:gd name="connsiteY10" fmla="*/ 442367 h 3159778"/>
              <a:gd name="connsiteX11" fmla="*/ 7435970 w 7972537"/>
              <a:gd name="connsiteY11" fmla="*/ 476873 h 3159778"/>
              <a:gd name="connsiteX12" fmla="*/ 7151298 w 7972537"/>
              <a:gd name="connsiteY12" fmla="*/ 528631 h 3159778"/>
              <a:gd name="connsiteX13" fmla="*/ 7021902 w 7972537"/>
              <a:gd name="connsiteY13" fmla="*/ 545884 h 3159778"/>
              <a:gd name="connsiteX14" fmla="*/ 6832121 w 7972537"/>
              <a:gd name="connsiteY14" fmla="*/ 589016 h 3159778"/>
              <a:gd name="connsiteX15" fmla="*/ 6219646 w 7972537"/>
              <a:gd name="connsiteY15" fmla="*/ 675280 h 3159778"/>
              <a:gd name="connsiteX16" fmla="*/ 5874589 w 7972537"/>
              <a:gd name="connsiteY16" fmla="*/ 692533 h 3159778"/>
              <a:gd name="connsiteX17" fmla="*/ 2984740 w 7972537"/>
              <a:gd name="connsiteY17" fmla="*/ 683906 h 3159778"/>
              <a:gd name="connsiteX18" fmla="*/ 2648310 w 7972537"/>
              <a:gd name="connsiteY18" fmla="*/ 658027 h 3159778"/>
              <a:gd name="connsiteX19" fmla="*/ 2380891 w 7972537"/>
              <a:gd name="connsiteY19" fmla="*/ 649401 h 3159778"/>
              <a:gd name="connsiteX20" fmla="*/ 2277374 w 7972537"/>
              <a:gd name="connsiteY20" fmla="*/ 632148 h 3159778"/>
              <a:gd name="connsiteX21" fmla="*/ 2173857 w 7972537"/>
              <a:gd name="connsiteY21" fmla="*/ 623522 h 3159778"/>
              <a:gd name="connsiteX22" fmla="*/ 2001329 w 7972537"/>
              <a:gd name="connsiteY22" fmla="*/ 589016 h 3159778"/>
              <a:gd name="connsiteX23" fmla="*/ 1863306 w 7972537"/>
              <a:gd name="connsiteY23" fmla="*/ 571763 h 3159778"/>
              <a:gd name="connsiteX24" fmla="*/ 1268083 w 7972537"/>
              <a:gd name="connsiteY24" fmla="*/ 597642 h 3159778"/>
              <a:gd name="connsiteX25" fmla="*/ 1130061 w 7972537"/>
              <a:gd name="connsiteY25" fmla="*/ 606269 h 3159778"/>
              <a:gd name="connsiteX26" fmla="*/ 1035170 w 7972537"/>
              <a:gd name="connsiteY26" fmla="*/ 623522 h 3159778"/>
              <a:gd name="connsiteX27" fmla="*/ 836763 w 7972537"/>
              <a:gd name="connsiteY27" fmla="*/ 640774 h 3159778"/>
              <a:gd name="connsiteX28" fmla="*/ 733246 w 7972537"/>
              <a:gd name="connsiteY28" fmla="*/ 658027 h 3159778"/>
              <a:gd name="connsiteX29" fmla="*/ 595223 w 7972537"/>
              <a:gd name="connsiteY29" fmla="*/ 675280 h 3159778"/>
              <a:gd name="connsiteX30" fmla="*/ 526212 w 7972537"/>
              <a:gd name="connsiteY30" fmla="*/ 683906 h 3159778"/>
              <a:gd name="connsiteX31" fmla="*/ 414068 w 7972537"/>
              <a:gd name="connsiteY31" fmla="*/ 701159 h 3159778"/>
              <a:gd name="connsiteX32" fmla="*/ 310551 w 7972537"/>
              <a:gd name="connsiteY32" fmla="*/ 744291 h 3159778"/>
              <a:gd name="connsiteX33" fmla="*/ 155276 w 7972537"/>
              <a:gd name="connsiteY33" fmla="*/ 856435 h 3159778"/>
              <a:gd name="connsiteX34" fmla="*/ 138023 w 7972537"/>
              <a:gd name="connsiteY34" fmla="*/ 890940 h 3159778"/>
              <a:gd name="connsiteX35" fmla="*/ 94891 w 7972537"/>
              <a:gd name="connsiteY35" fmla="*/ 1089348 h 3159778"/>
              <a:gd name="connsiteX36" fmla="*/ 77638 w 7972537"/>
              <a:gd name="connsiteY36" fmla="*/ 1443031 h 3159778"/>
              <a:gd name="connsiteX37" fmla="*/ 69012 w 7972537"/>
              <a:gd name="connsiteY37" fmla="*/ 1555174 h 3159778"/>
              <a:gd name="connsiteX38" fmla="*/ 51759 w 7972537"/>
              <a:gd name="connsiteY38" fmla="*/ 1675944 h 3159778"/>
              <a:gd name="connsiteX39" fmla="*/ 43132 w 7972537"/>
              <a:gd name="connsiteY39" fmla="*/ 1779461 h 3159778"/>
              <a:gd name="connsiteX40" fmla="*/ 0 w 7972537"/>
              <a:gd name="connsiteY40" fmla="*/ 2064133 h 3159778"/>
              <a:gd name="connsiteX41" fmla="*/ 8627 w 7972537"/>
              <a:gd name="connsiteY41" fmla="*/ 2253914 h 3159778"/>
              <a:gd name="connsiteX42" fmla="*/ 43132 w 7972537"/>
              <a:gd name="connsiteY42" fmla="*/ 2366057 h 3159778"/>
              <a:gd name="connsiteX43" fmla="*/ 60385 w 7972537"/>
              <a:gd name="connsiteY43" fmla="*/ 2504080 h 3159778"/>
              <a:gd name="connsiteX44" fmla="*/ 77638 w 7972537"/>
              <a:gd name="connsiteY44" fmla="*/ 2555839 h 3159778"/>
              <a:gd name="connsiteX45" fmla="*/ 86265 w 7972537"/>
              <a:gd name="connsiteY45" fmla="*/ 2616223 h 3159778"/>
              <a:gd name="connsiteX46" fmla="*/ 120770 w 7972537"/>
              <a:gd name="connsiteY46" fmla="*/ 2685235 h 3159778"/>
              <a:gd name="connsiteX47" fmla="*/ 146649 w 7972537"/>
              <a:gd name="connsiteY47" fmla="*/ 2728367 h 3159778"/>
              <a:gd name="connsiteX48" fmla="*/ 181155 w 7972537"/>
              <a:gd name="connsiteY48" fmla="*/ 2788752 h 3159778"/>
              <a:gd name="connsiteX49" fmla="*/ 207034 w 7972537"/>
              <a:gd name="connsiteY49" fmla="*/ 2806005 h 3159778"/>
              <a:gd name="connsiteX50" fmla="*/ 250166 w 7972537"/>
              <a:gd name="connsiteY50" fmla="*/ 2875016 h 3159778"/>
              <a:gd name="connsiteX51" fmla="*/ 276046 w 7972537"/>
              <a:gd name="connsiteY51" fmla="*/ 2900895 h 3159778"/>
              <a:gd name="connsiteX52" fmla="*/ 370936 w 7972537"/>
              <a:gd name="connsiteY52" fmla="*/ 3004412 h 3159778"/>
              <a:gd name="connsiteX53" fmla="*/ 396815 w 7972537"/>
              <a:gd name="connsiteY53" fmla="*/ 3013039 h 3159778"/>
              <a:gd name="connsiteX54" fmla="*/ 491706 w 7972537"/>
              <a:gd name="connsiteY54" fmla="*/ 3056171 h 3159778"/>
              <a:gd name="connsiteX55" fmla="*/ 534838 w 7972537"/>
              <a:gd name="connsiteY55" fmla="*/ 3082050 h 3159778"/>
              <a:gd name="connsiteX56" fmla="*/ 569344 w 7972537"/>
              <a:gd name="connsiteY56" fmla="*/ 3099303 h 3159778"/>
              <a:gd name="connsiteX57" fmla="*/ 664234 w 7972537"/>
              <a:gd name="connsiteY57" fmla="*/ 3125182 h 3159778"/>
              <a:gd name="connsiteX58" fmla="*/ 733246 w 7972537"/>
              <a:gd name="connsiteY58" fmla="*/ 3133808 h 3159778"/>
              <a:gd name="connsiteX59" fmla="*/ 767751 w 7972537"/>
              <a:gd name="connsiteY59" fmla="*/ 3151061 h 3159778"/>
              <a:gd name="connsiteX60" fmla="*/ 1009291 w 7972537"/>
              <a:gd name="connsiteY60" fmla="*/ 3159688 h 31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972537" h="3159778">
                <a:moveTo>
                  <a:pt x="7712015" y="11046"/>
                </a:moveTo>
                <a:cubicBezTo>
                  <a:pt x="7790557" y="-4661"/>
                  <a:pt x="7761096" y="-2671"/>
                  <a:pt x="7884544" y="11046"/>
                </a:cubicBezTo>
                <a:cubicBezTo>
                  <a:pt x="7893581" y="12050"/>
                  <a:pt x="7902290" y="15606"/>
                  <a:pt x="7910423" y="19673"/>
                </a:cubicBezTo>
                <a:cubicBezTo>
                  <a:pt x="7919696" y="24309"/>
                  <a:pt x="7927676" y="31174"/>
                  <a:pt x="7936302" y="36925"/>
                </a:cubicBezTo>
                <a:cubicBezTo>
                  <a:pt x="7939178" y="45552"/>
                  <a:pt x="7939885" y="55239"/>
                  <a:pt x="7944929" y="62805"/>
                </a:cubicBezTo>
                <a:cubicBezTo>
                  <a:pt x="7951696" y="72956"/>
                  <a:pt x="7969594" y="76545"/>
                  <a:pt x="7970808" y="88684"/>
                </a:cubicBezTo>
                <a:cubicBezTo>
                  <a:pt x="7975680" y="137409"/>
                  <a:pt x="7969445" y="186907"/>
                  <a:pt x="7962181" y="235333"/>
                </a:cubicBezTo>
                <a:cubicBezTo>
                  <a:pt x="7960643" y="245586"/>
                  <a:pt x="7951864" y="253506"/>
                  <a:pt x="7944929" y="261212"/>
                </a:cubicBezTo>
                <a:cubicBezTo>
                  <a:pt x="7871062" y="343287"/>
                  <a:pt x="7909898" y="303412"/>
                  <a:pt x="7832785" y="347476"/>
                </a:cubicBezTo>
                <a:cubicBezTo>
                  <a:pt x="7809232" y="360935"/>
                  <a:pt x="7788319" y="379057"/>
                  <a:pt x="7763774" y="390608"/>
                </a:cubicBezTo>
                <a:cubicBezTo>
                  <a:pt x="7705406" y="418076"/>
                  <a:pt x="7624781" y="428026"/>
                  <a:pt x="7565366" y="442367"/>
                </a:cubicBezTo>
                <a:cubicBezTo>
                  <a:pt x="7521973" y="452841"/>
                  <a:pt x="7479671" y="467769"/>
                  <a:pt x="7435970" y="476873"/>
                </a:cubicBezTo>
                <a:cubicBezTo>
                  <a:pt x="7341551" y="496544"/>
                  <a:pt x="7246898" y="515884"/>
                  <a:pt x="7151298" y="528631"/>
                </a:cubicBezTo>
                <a:cubicBezTo>
                  <a:pt x="7108166" y="534382"/>
                  <a:pt x="7064657" y="537795"/>
                  <a:pt x="7021902" y="545884"/>
                </a:cubicBezTo>
                <a:cubicBezTo>
                  <a:pt x="6958159" y="557943"/>
                  <a:pt x="6895931" y="577318"/>
                  <a:pt x="6832121" y="589016"/>
                </a:cubicBezTo>
                <a:cubicBezTo>
                  <a:pt x="6724942" y="608665"/>
                  <a:pt x="6341918" y="668088"/>
                  <a:pt x="6219646" y="675280"/>
                </a:cubicBezTo>
                <a:cubicBezTo>
                  <a:pt x="6006913" y="687793"/>
                  <a:pt x="6121918" y="681779"/>
                  <a:pt x="5874589" y="692533"/>
                </a:cubicBezTo>
                <a:lnTo>
                  <a:pt x="2984740" y="683906"/>
                </a:lnTo>
                <a:cubicBezTo>
                  <a:pt x="2872272" y="682703"/>
                  <a:pt x="2760601" y="664444"/>
                  <a:pt x="2648310" y="658027"/>
                </a:cubicBezTo>
                <a:cubicBezTo>
                  <a:pt x="2559269" y="652939"/>
                  <a:pt x="2470031" y="652276"/>
                  <a:pt x="2380891" y="649401"/>
                </a:cubicBezTo>
                <a:cubicBezTo>
                  <a:pt x="2346385" y="643650"/>
                  <a:pt x="2312086" y="636487"/>
                  <a:pt x="2277374" y="632148"/>
                </a:cubicBezTo>
                <a:cubicBezTo>
                  <a:pt x="2243016" y="627853"/>
                  <a:pt x="2208067" y="628867"/>
                  <a:pt x="2173857" y="623522"/>
                </a:cubicBezTo>
                <a:cubicBezTo>
                  <a:pt x="2115912" y="614468"/>
                  <a:pt x="2059686" y="594852"/>
                  <a:pt x="2001329" y="589016"/>
                </a:cubicBezTo>
                <a:cubicBezTo>
                  <a:pt x="1897661" y="578648"/>
                  <a:pt x="1943570" y="585140"/>
                  <a:pt x="1863306" y="571763"/>
                </a:cubicBezTo>
                <a:lnTo>
                  <a:pt x="1268083" y="597642"/>
                </a:lnTo>
                <a:cubicBezTo>
                  <a:pt x="1222037" y="599809"/>
                  <a:pt x="1175876" y="601178"/>
                  <a:pt x="1130061" y="606269"/>
                </a:cubicBezTo>
                <a:cubicBezTo>
                  <a:pt x="1098109" y="609819"/>
                  <a:pt x="1066963" y="618753"/>
                  <a:pt x="1035170" y="623522"/>
                </a:cubicBezTo>
                <a:cubicBezTo>
                  <a:pt x="975705" y="632442"/>
                  <a:pt x="893164" y="636745"/>
                  <a:pt x="836763" y="640774"/>
                </a:cubicBezTo>
                <a:cubicBezTo>
                  <a:pt x="802257" y="646525"/>
                  <a:pt x="767876" y="653080"/>
                  <a:pt x="733246" y="658027"/>
                </a:cubicBezTo>
                <a:cubicBezTo>
                  <a:pt x="687346" y="664584"/>
                  <a:pt x="641231" y="669529"/>
                  <a:pt x="595223" y="675280"/>
                </a:cubicBezTo>
                <a:cubicBezTo>
                  <a:pt x="572219" y="678155"/>
                  <a:pt x="549125" y="680381"/>
                  <a:pt x="526212" y="683906"/>
                </a:cubicBezTo>
                <a:lnTo>
                  <a:pt x="414068" y="701159"/>
                </a:lnTo>
                <a:cubicBezTo>
                  <a:pt x="379562" y="715536"/>
                  <a:pt x="340855" y="722405"/>
                  <a:pt x="310551" y="744291"/>
                </a:cubicBezTo>
                <a:lnTo>
                  <a:pt x="155276" y="856435"/>
                </a:lnTo>
                <a:cubicBezTo>
                  <a:pt x="149525" y="867937"/>
                  <a:pt x="142089" y="878741"/>
                  <a:pt x="138023" y="890940"/>
                </a:cubicBezTo>
                <a:cubicBezTo>
                  <a:pt x="110737" y="972798"/>
                  <a:pt x="109215" y="1003407"/>
                  <a:pt x="94891" y="1089348"/>
                </a:cubicBezTo>
                <a:cubicBezTo>
                  <a:pt x="87345" y="1278016"/>
                  <a:pt x="88881" y="1280012"/>
                  <a:pt x="77638" y="1443031"/>
                </a:cubicBezTo>
                <a:cubicBezTo>
                  <a:pt x="75058" y="1480434"/>
                  <a:pt x="73152" y="1517912"/>
                  <a:pt x="69012" y="1555174"/>
                </a:cubicBezTo>
                <a:cubicBezTo>
                  <a:pt x="64521" y="1595591"/>
                  <a:pt x="56420" y="1635547"/>
                  <a:pt x="51759" y="1675944"/>
                </a:cubicBezTo>
                <a:cubicBezTo>
                  <a:pt x="47790" y="1710341"/>
                  <a:pt x="48029" y="1745184"/>
                  <a:pt x="43132" y="1779461"/>
                </a:cubicBezTo>
                <a:cubicBezTo>
                  <a:pt x="-12767" y="2170756"/>
                  <a:pt x="22385" y="1840294"/>
                  <a:pt x="0" y="2064133"/>
                </a:cubicBezTo>
                <a:cubicBezTo>
                  <a:pt x="2876" y="2127393"/>
                  <a:pt x="2111" y="2190925"/>
                  <a:pt x="8627" y="2253914"/>
                </a:cubicBezTo>
                <a:cubicBezTo>
                  <a:pt x="10295" y="2270040"/>
                  <a:pt x="37140" y="2348079"/>
                  <a:pt x="43132" y="2366057"/>
                </a:cubicBezTo>
                <a:cubicBezTo>
                  <a:pt x="48883" y="2412065"/>
                  <a:pt x="52091" y="2458462"/>
                  <a:pt x="60385" y="2504080"/>
                </a:cubicBezTo>
                <a:cubicBezTo>
                  <a:pt x="63638" y="2521973"/>
                  <a:pt x="73549" y="2538118"/>
                  <a:pt x="77638" y="2555839"/>
                </a:cubicBezTo>
                <a:cubicBezTo>
                  <a:pt x="82210" y="2575651"/>
                  <a:pt x="81334" y="2596498"/>
                  <a:pt x="86265" y="2616223"/>
                </a:cubicBezTo>
                <a:cubicBezTo>
                  <a:pt x="95788" y="2654317"/>
                  <a:pt x="102680" y="2656290"/>
                  <a:pt x="120770" y="2685235"/>
                </a:cubicBezTo>
                <a:cubicBezTo>
                  <a:pt x="129656" y="2699453"/>
                  <a:pt x="138506" y="2713710"/>
                  <a:pt x="146649" y="2728367"/>
                </a:cubicBezTo>
                <a:cubicBezTo>
                  <a:pt x="155107" y="2743591"/>
                  <a:pt x="167597" y="2775194"/>
                  <a:pt x="181155" y="2788752"/>
                </a:cubicBezTo>
                <a:cubicBezTo>
                  <a:pt x="188486" y="2796083"/>
                  <a:pt x="198408" y="2800254"/>
                  <a:pt x="207034" y="2806005"/>
                </a:cubicBezTo>
                <a:cubicBezTo>
                  <a:pt x="224706" y="2841348"/>
                  <a:pt x="223292" y="2843664"/>
                  <a:pt x="250166" y="2875016"/>
                </a:cubicBezTo>
                <a:cubicBezTo>
                  <a:pt x="258106" y="2884279"/>
                  <a:pt x="268106" y="2891632"/>
                  <a:pt x="276046" y="2900895"/>
                </a:cubicBezTo>
                <a:cubicBezTo>
                  <a:pt x="302532" y="2931795"/>
                  <a:pt x="334551" y="2992283"/>
                  <a:pt x="370936" y="3004412"/>
                </a:cubicBezTo>
                <a:lnTo>
                  <a:pt x="396815" y="3013039"/>
                </a:lnTo>
                <a:cubicBezTo>
                  <a:pt x="463182" y="3079404"/>
                  <a:pt x="393365" y="3023390"/>
                  <a:pt x="491706" y="3056171"/>
                </a:cubicBezTo>
                <a:cubicBezTo>
                  <a:pt x="507612" y="3061473"/>
                  <a:pt x="520181" y="3073907"/>
                  <a:pt x="534838" y="3082050"/>
                </a:cubicBezTo>
                <a:cubicBezTo>
                  <a:pt x="546079" y="3088295"/>
                  <a:pt x="557259" y="3094908"/>
                  <a:pt x="569344" y="3099303"/>
                </a:cubicBezTo>
                <a:cubicBezTo>
                  <a:pt x="571785" y="3100191"/>
                  <a:pt x="648692" y="3122592"/>
                  <a:pt x="664234" y="3125182"/>
                </a:cubicBezTo>
                <a:cubicBezTo>
                  <a:pt x="687102" y="3128993"/>
                  <a:pt x="710242" y="3130933"/>
                  <a:pt x="733246" y="3133808"/>
                </a:cubicBezTo>
                <a:cubicBezTo>
                  <a:pt x="744748" y="3139559"/>
                  <a:pt x="755010" y="3149323"/>
                  <a:pt x="767751" y="3151061"/>
                </a:cubicBezTo>
                <a:cubicBezTo>
                  <a:pt x="842711" y="3161283"/>
                  <a:pt x="931665" y="3159688"/>
                  <a:pt x="1009291" y="315968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/>
          <p:cNvSpPr/>
          <p:nvPr/>
        </p:nvSpPr>
        <p:spPr>
          <a:xfrm>
            <a:off x="888521" y="741872"/>
            <a:ext cx="1664898" cy="2087592"/>
          </a:xfrm>
          <a:custGeom>
            <a:avLst/>
            <a:gdLst>
              <a:gd name="connsiteX0" fmla="*/ 1388853 w 1664898"/>
              <a:gd name="connsiteY0" fmla="*/ 2087592 h 2087592"/>
              <a:gd name="connsiteX1" fmla="*/ 1535502 w 1664898"/>
              <a:gd name="connsiteY1" fmla="*/ 2070339 h 2087592"/>
              <a:gd name="connsiteX2" fmla="*/ 1595887 w 1664898"/>
              <a:gd name="connsiteY2" fmla="*/ 2027207 h 2087592"/>
              <a:gd name="connsiteX3" fmla="*/ 1664898 w 1664898"/>
              <a:gd name="connsiteY3" fmla="*/ 1897811 h 2087592"/>
              <a:gd name="connsiteX4" fmla="*/ 1621766 w 1664898"/>
              <a:gd name="connsiteY4" fmla="*/ 1682151 h 2087592"/>
              <a:gd name="connsiteX5" fmla="*/ 1552754 w 1664898"/>
              <a:gd name="connsiteY5" fmla="*/ 1630392 h 2087592"/>
              <a:gd name="connsiteX6" fmla="*/ 1431985 w 1664898"/>
              <a:gd name="connsiteY6" fmla="*/ 1578634 h 2087592"/>
              <a:gd name="connsiteX7" fmla="*/ 1164566 w 1664898"/>
              <a:gd name="connsiteY7" fmla="*/ 1552754 h 2087592"/>
              <a:gd name="connsiteX8" fmla="*/ 767751 w 1664898"/>
              <a:gd name="connsiteY8" fmla="*/ 1544128 h 2087592"/>
              <a:gd name="connsiteX9" fmla="*/ 508958 w 1664898"/>
              <a:gd name="connsiteY9" fmla="*/ 1509622 h 2087592"/>
              <a:gd name="connsiteX10" fmla="*/ 396815 w 1664898"/>
              <a:gd name="connsiteY10" fmla="*/ 1475117 h 2087592"/>
              <a:gd name="connsiteX11" fmla="*/ 241539 w 1664898"/>
              <a:gd name="connsiteY11" fmla="*/ 1371600 h 2087592"/>
              <a:gd name="connsiteX12" fmla="*/ 189781 w 1664898"/>
              <a:gd name="connsiteY12" fmla="*/ 1293962 h 2087592"/>
              <a:gd name="connsiteX13" fmla="*/ 138022 w 1664898"/>
              <a:gd name="connsiteY13" fmla="*/ 1224951 h 2087592"/>
              <a:gd name="connsiteX14" fmla="*/ 103517 w 1664898"/>
              <a:gd name="connsiteY14" fmla="*/ 1095554 h 2087592"/>
              <a:gd name="connsiteX15" fmla="*/ 34505 w 1664898"/>
              <a:gd name="connsiteY15" fmla="*/ 871268 h 2087592"/>
              <a:gd name="connsiteX16" fmla="*/ 0 w 1664898"/>
              <a:gd name="connsiteY16" fmla="*/ 681486 h 2087592"/>
              <a:gd name="connsiteX17" fmla="*/ 17253 w 1664898"/>
              <a:gd name="connsiteY17" fmla="*/ 474453 h 2087592"/>
              <a:gd name="connsiteX18" fmla="*/ 138022 w 1664898"/>
              <a:gd name="connsiteY18" fmla="*/ 172528 h 2087592"/>
              <a:gd name="connsiteX19" fmla="*/ 207034 w 1664898"/>
              <a:gd name="connsiteY19" fmla="*/ 60385 h 2087592"/>
              <a:gd name="connsiteX20" fmla="*/ 301924 w 1664898"/>
              <a:gd name="connsiteY20" fmla="*/ 0 h 2087592"/>
              <a:gd name="connsiteX21" fmla="*/ 448573 w 1664898"/>
              <a:gd name="connsiteY21" fmla="*/ 0 h 2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664898" h="2087592">
                <a:moveTo>
                  <a:pt x="1388853" y="2087592"/>
                </a:moveTo>
                <a:cubicBezTo>
                  <a:pt x="1437736" y="2081841"/>
                  <a:pt x="1488251" y="2084121"/>
                  <a:pt x="1535502" y="2070339"/>
                </a:cubicBezTo>
                <a:cubicBezTo>
                  <a:pt x="1559248" y="2063413"/>
                  <a:pt x="1578396" y="2044698"/>
                  <a:pt x="1595887" y="2027207"/>
                </a:cubicBezTo>
                <a:cubicBezTo>
                  <a:pt x="1639520" y="1983574"/>
                  <a:pt x="1644019" y="1953488"/>
                  <a:pt x="1664898" y="1897811"/>
                </a:cubicBezTo>
                <a:cubicBezTo>
                  <a:pt x="1660413" y="1821577"/>
                  <a:pt x="1675201" y="1744492"/>
                  <a:pt x="1621766" y="1682151"/>
                </a:cubicBezTo>
                <a:cubicBezTo>
                  <a:pt x="1603053" y="1660319"/>
                  <a:pt x="1577998" y="1644161"/>
                  <a:pt x="1552754" y="1630392"/>
                </a:cubicBezTo>
                <a:cubicBezTo>
                  <a:pt x="1514304" y="1609419"/>
                  <a:pt x="1474304" y="1589919"/>
                  <a:pt x="1431985" y="1578634"/>
                </a:cubicBezTo>
                <a:cubicBezTo>
                  <a:pt x="1387950" y="1566891"/>
                  <a:pt x="1212607" y="1554329"/>
                  <a:pt x="1164566" y="1552754"/>
                </a:cubicBezTo>
                <a:cubicBezTo>
                  <a:pt x="1032334" y="1548418"/>
                  <a:pt x="900023" y="1547003"/>
                  <a:pt x="767751" y="1544128"/>
                </a:cubicBezTo>
                <a:cubicBezTo>
                  <a:pt x="671147" y="1535346"/>
                  <a:pt x="611287" y="1532007"/>
                  <a:pt x="508958" y="1509622"/>
                </a:cubicBezTo>
                <a:cubicBezTo>
                  <a:pt x="470751" y="1501264"/>
                  <a:pt x="434196" y="1486619"/>
                  <a:pt x="396815" y="1475117"/>
                </a:cubicBezTo>
                <a:cubicBezTo>
                  <a:pt x="365118" y="1455306"/>
                  <a:pt x="263235" y="1393296"/>
                  <a:pt x="241539" y="1371600"/>
                </a:cubicBezTo>
                <a:cubicBezTo>
                  <a:pt x="219546" y="1349607"/>
                  <a:pt x="207718" y="1319372"/>
                  <a:pt x="189781" y="1293962"/>
                </a:cubicBezTo>
                <a:cubicBezTo>
                  <a:pt x="173199" y="1270470"/>
                  <a:pt x="155275" y="1247955"/>
                  <a:pt x="138022" y="1224951"/>
                </a:cubicBezTo>
                <a:cubicBezTo>
                  <a:pt x="126520" y="1181819"/>
                  <a:pt x="116344" y="1138311"/>
                  <a:pt x="103517" y="1095554"/>
                </a:cubicBezTo>
                <a:cubicBezTo>
                  <a:pt x="76919" y="1006894"/>
                  <a:pt x="52949" y="958217"/>
                  <a:pt x="34505" y="871268"/>
                </a:cubicBezTo>
                <a:cubicBezTo>
                  <a:pt x="21163" y="808370"/>
                  <a:pt x="0" y="681486"/>
                  <a:pt x="0" y="681486"/>
                </a:cubicBezTo>
                <a:cubicBezTo>
                  <a:pt x="5751" y="612475"/>
                  <a:pt x="2374" y="542086"/>
                  <a:pt x="17253" y="474453"/>
                </a:cubicBezTo>
                <a:cubicBezTo>
                  <a:pt x="56525" y="295941"/>
                  <a:pt x="74449" y="291727"/>
                  <a:pt x="138022" y="172528"/>
                </a:cubicBezTo>
                <a:cubicBezTo>
                  <a:pt x="172180" y="108483"/>
                  <a:pt x="156261" y="123852"/>
                  <a:pt x="207034" y="60385"/>
                </a:cubicBezTo>
                <a:cubicBezTo>
                  <a:pt x="227122" y="35274"/>
                  <a:pt x="272547" y="0"/>
                  <a:pt x="301924" y="0"/>
                </a:cubicBezTo>
                <a:lnTo>
                  <a:pt x="448573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/>
          <p:cNvSpPr/>
          <p:nvPr/>
        </p:nvSpPr>
        <p:spPr>
          <a:xfrm>
            <a:off x="957428" y="2786332"/>
            <a:ext cx="1674585" cy="2122098"/>
          </a:xfrm>
          <a:custGeom>
            <a:avLst/>
            <a:gdLst>
              <a:gd name="connsiteX0" fmla="*/ 1328572 w 1674585"/>
              <a:gd name="connsiteY0" fmla="*/ 2113472 h 2122098"/>
              <a:gd name="connsiteX1" fmla="*/ 1371704 w 1674585"/>
              <a:gd name="connsiteY1" fmla="*/ 2122098 h 2122098"/>
              <a:gd name="connsiteX2" fmla="*/ 1544232 w 1674585"/>
              <a:gd name="connsiteY2" fmla="*/ 2096219 h 2122098"/>
              <a:gd name="connsiteX3" fmla="*/ 1595991 w 1674585"/>
              <a:gd name="connsiteY3" fmla="*/ 2061713 h 2122098"/>
              <a:gd name="connsiteX4" fmla="*/ 1656376 w 1674585"/>
              <a:gd name="connsiteY4" fmla="*/ 1992702 h 2122098"/>
              <a:gd name="connsiteX5" fmla="*/ 1673629 w 1674585"/>
              <a:gd name="connsiteY5" fmla="*/ 1940943 h 2122098"/>
              <a:gd name="connsiteX6" fmla="*/ 1665002 w 1674585"/>
              <a:gd name="connsiteY6" fmla="*/ 1846053 h 2122098"/>
              <a:gd name="connsiteX7" fmla="*/ 1544232 w 1674585"/>
              <a:gd name="connsiteY7" fmla="*/ 1742536 h 2122098"/>
              <a:gd name="connsiteX8" fmla="*/ 1449342 w 1674585"/>
              <a:gd name="connsiteY8" fmla="*/ 1708030 h 2122098"/>
              <a:gd name="connsiteX9" fmla="*/ 1294066 w 1674585"/>
              <a:gd name="connsiteY9" fmla="*/ 1664898 h 2122098"/>
              <a:gd name="connsiteX10" fmla="*/ 707470 w 1674585"/>
              <a:gd name="connsiteY10" fmla="*/ 1656272 h 2122098"/>
              <a:gd name="connsiteX11" fmla="*/ 491810 w 1674585"/>
              <a:gd name="connsiteY11" fmla="*/ 1613140 h 2122098"/>
              <a:gd name="connsiteX12" fmla="*/ 414172 w 1674585"/>
              <a:gd name="connsiteY12" fmla="*/ 1587260 h 2122098"/>
              <a:gd name="connsiteX13" fmla="*/ 267523 w 1674585"/>
              <a:gd name="connsiteY13" fmla="*/ 1397479 h 2122098"/>
              <a:gd name="connsiteX14" fmla="*/ 112247 w 1674585"/>
              <a:gd name="connsiteY14" fmla="*/ 1164566 h 2122098"/>
              <a:gd name="connsiteX15" fmla="*/ 34610 w 1674585"/>
              <a:gd name="connsiteY15" fmla="*/ 966159 h 2122098"/>
              <a:gd name="connsiteX16" fmla="*/ 17357 w 1674585"/>
              <a:gd name="connsiteY16" fmla="*/ 871268 h 2122098"/>
              <a:gd name="connsiteX17" fmla="*/ 8730 w 1674585"/>
              <a:gd name="connsiteY17" fmla="*/ 759125 h 2122098"/>
              <a:gd name="connsiteX18" fmla="*/ 104 w 1674585"/>
              <a:gd name="connsiteY18" fmla="*/ 672860 h 2122098"/>
              <a:gd name="connsiteX19" fmla="*/ 43236 w 1674585"/>
              <a:gd name="connsiteY19" fmla="*/ 224287 h 2122098"/>
              <a:gd name="connsiteX20" fmla="*/ 120874 w 1674585"/>
              <a:gd name="connsiteY20" fmla="*/ 103517 h 2122098"/>
              <a:gd name="connsiteX21" fmla="*/ 215764 w 1674585"/>
              <a:gd name="connsiteY21" fmla="*/ 17253 h 2122098"/>
              <a:gd name="connsiteX22" fmla="*/ 293402 w 1674585"/>
              <a:gd name="connsiteY22" fmla="*/ 0 h 2122098"/>
              <a:gd name="connsiteX23" fmla="*/ 362414 w 1674585"/>
              <a:gd name="connsiteY23" fmla="*/ 8626 h 2122098"/>
              <a:gd name="connsiteX24" fmla="*/ 388293 w 1674585"/>
              <a:gd name="connsiteY24" fmla="*/ 17253 h 21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4585" h="2122098">
                <a:moveTo>
                  <a:pt x="1328572" y="2113472"/>
                </a:moveTo>
                <a:cubicBezTo>
                  <a:pt x="1342949" y="2116347"/>
                  <a:pt x="1357042" y="2122098"/>
                  <a:pt x="1371704" y="2122098"/>
                </a:cubicBezTo>
                <a:cubicBezTo>
                  <a:pt x="1424160" y="2122098"/>
                  <a:pt x="1493142" y="2121764"/>
                  <a:pt x="1544232" y="2096219"/>
                </a:cubicBezTo>
                <a:cubicBezTo>
                  <a:pt x="1562778" y="2086946"/>
                  <a:pt x="1579623" y="2074443"/>
                  <a:pt x="1595991" y="2061713"/>
                </a:cubicBezTo>
                <a:cubicBezTo>
                  <a:pt x="1616584" y="2045697"/>
                  <a:pt x="1641877" y="2010826"/>
                  <a:pt x="1656376" y="1992702"/>
                </a:cubicBezTo>
                <a:cubicBezTo>
                  <a:pt x="1662127" y="1975449"/>
                  <a:pt x="1672561" y="1959098"/>
                  <a:pt x="1673629" y="1940943"/>
                </a:cubicBezTo>
                <a:cubicBezTo>
                  <a:pt x="1675494" y="1909237"/>
                  <a:pt x="1675573" y="1876003"/>
                  <a:pt x="1665002" y="1846053"/>
                </a:cubicBezTo>
                <a:cubicBezTo>
                  <a:pt x="1651056" y="1806540"/>
                  <a:pt x="1572560" y="1756700"/>
                  <a:pt x="1544232" y="1742536"/>
                </a:cubicBezTo>
                <a:cubicBezTo>
                  <a:pt x="1514129" y="1727484"/>
                  <a:pt x="1481271" y="1718673"/>
                  <a:pt x="1449342" y="1708030"/>
                </a:cubicBezTo>
                <a:cubicBezTo>
                  <a:pt x="1441741" y="1705496"/>
                  <a:pt x="1312131" y="1665611"/>
                  <a:pt x="1294066" y="1664898"/>
                </a:cubicBezTo>
                <a:cubicBezTo>
                  <a:pt x="1098665" y="1657185"/>
                  <a:pt x="903002" y="1659147"/>
                  <a:pt x="707470" y="1656272"/>
                </a:cubicBezTo>
                <a:cubicBezTo>
                  <a:pt x="618866" y="1641504"/>
                  <a:pt x="580185" y="1637242"/>
                  <a:pt x="491810" y="1613140"/>
                </a:cubicBezTo>
                <a:cubicBezTo>
                  <a:pt x="465492" y="1605962"/>
                  <a:pt x="440051" y="1595887"/>
                  <a:pt x="414172" y="1587260"/>
                </a:cubicBezTo>
                <a:cubicBezTo>
                  <a:pt x="298042" y="1485648"/>
                  <a:pt x="376131" y="1566425"/>
                  <a:pt x="267523" y="1397479"/>
                </a:cubicBezTo>
                <a:cubicBezTo>
                  <a:pt x="217065" y="1318990"/>
                  <a:pt x="150859" y="1249511"/>
                  <a:pt x="112247" y="1164566"/>
                </a:cubicBezTo>
                <a:cubicBezTo>
                  <a:pt x="76234" y="1085339"/>
                  <a:pt x="56893" y="1051578"/>
                  <a:pt x="34610" y="966159"/>
                </a:cubicBezTo>
                <a:cubicBezTo>
                  <a:pt x="26495" y="935051"/>
                  <a:pt x="23108" y="902898"/>
                  <a:pt x="17357" y="871268"/>
                </a:cubicBezTo>
                <a:cubicBezTo>
                  <a:pt x="14481" y="833887"/>
                  <a:pt x="11978" y="796475"/>
                  <a:pt x="8730" y="759125"/>
                </a:cubicBezTo>
                <a:cubicBezTo>
                  <a:pt x="6227" y="730335"/>
                  <a:pt x="-946" y="701739"/>
                  <a:pt x="104" y="672860"/>
                </a:cubicBezTo>
                <a:cubicBezTo>
                  <a:pt x="1845" y="624977"/>
                  <a:pt x="-5523" y="351061"/>
                  <a:pt x="43236" y="224287"/>
                </a:cubicBezTo>
                <a:cubicBezTo>
                  <a:pt x="58598" y="184346"/>
                  <a:pt x="92389" y="132002"/>
                  <a:pt x="120874" y="103517"/>
                </a:cubicBezTo>
                <a:cubicBezTo>
                  <a:pt x="140328" y="84063"/>
                  <a:pt x="187782" y="32799"/>
                  <a:pt x="215764" y="17253"/>
                </a:cubicBezTo>
                <a:cubicBezTo>
                  <a:pt x="222620" y="13444"/>
                  <a:pt x="290429" y="594"/>
                  <a:pt x="293402" y="0"/>
                </a:cubicBezTo>
                <a:cubicBezTo>
                  <a:pt x="316406" y="2875"/>
                  <a:pt x="339605" y="4479"/>
                  <a:pt x="362414" y="8626"/>
                </a:cubicBezTo>
                <a:cubicBezTo>
                  <a:pt x="371360" y="10253"/>
                  <a:pt x="388293" y="17253"/>
                  <a:pt x="388293" y="172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6755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10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76288" y="2889106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>
            <a:off x="319177" y="1757369"/>
            <a:ext cx="7972537" cy="3159778"/>
          </a:xfrm>
          <a:custGeom>
            <a:avLst/>
            <a:gdLst>
              <a:gd name="connsiteX0" fmla="*/ 7712015 w 7972537"/>
              <a:gd name="connsiteY0" fmla="*/ 11046 h 3159778"/>
              <a:gd name="connsiteX1" fmla="*/ 7884544 w 7972537"/>
              <a:gd name="connsiteY1" fmla="*/ 11046 h 3159778"/>
              <a:gd name="connsiteX2" fmla="*/ 7910423 w 7972537"/>
              <a:gd name="connsiteY2" fmla="*/ 19673 h 3159778"/>
              <a:gd name="connsiteX3" fmla="*/ 7936302 w 7972537"/>
              <a:gd name="connsiteY3" fmla="*/ 36925 h 3159778"/>
              <a:gd name="connsiteX4" fmla="*/ 7944929 w 7972537"/>
              <a:gd name="connsiteY4" fmla="*/ 62805 h 3159778"/>
              <a:gd name="connsiteX5" fmla="*/ 7970808 w 7972537"/>
              <a:gd name="connsiteY5" fmla="*/ 88684 h 3159778"/>
              <a:gd name="connsiteX6" fmla="*/ 7962181 w 7972537"/>
              <a:gd name="connsiteY6" fmla="*/ 235333 h 3159778"/>
              <a:gd name="connsiteX7" fmla="*/ 7944929 w 7972537"/>
              <a:gd name="connsiteY7" fmla="*/ 261212 h 3159778"/>
              <a:gd name="connsiteX8" fmla="*/ 7832785 w 7972537"/>
              <a:gd name="connsiteY8" fmla="*/ 347476 h 3159778"/>
              <a:gd name="connsiteX9" fmla="*/ 7763774 w 7972537"/>
              <a:gd name="connsiteY9" fmla="*/ 390608 h 3159778"/>
              <a:gd name="connsiteX10" fmla="*/ 7565366 w 7972537"/>
              <a:gd name="connsiteY10" fmla="*/ 442367 h 3159778"/>
              <a:gd name="connsiteX11" fmla="*/ 7435970 w 7972537"/>
              <a:gd name="connsiteY11" fmla="*/ 476873 h 3159778"/>
              <a:gd name="connsiteX12" fmla="*/ 7151298 w 7972537"/>
              <a:gd name="connsiteY12" fmla="*/ 528631 h 3159778"/>
              <a:gd name="connsiteX13" fmla="*/ 7021902 w 7972537"/>
              <a:gd name="connsiteY13" fmla="*/ 545884 h 3159778"/>
              <a:gd name="connsiteX14" fmla="*/ 6832121 w 7972537"/>
              <a:gd name="connsiteY14" fmla="*/ 589016 h 3159778"/>
              <a:gd name="connsiteX15" fmla="*/ 6219646 w 7972537"/>
              <a:gd name="connsiteY15" fmla="*/ 675280 h 3159778"/>
              <a:gd name="connsiteX16" fmla="*/ 5874589 w 7972537"/>
              <a:gd name="connsiteY16" fmla="*/ 692533 h 3159778"/>
              <a:gd name="connsiteX17" fmla="*/ 2984740 w 7972537"/>
              <a:gd name="connsiteY17" fmla="*/ 683906 h 3159778"/>
              <a:gd name="connsiteX18" fmla="*/ 2648310 w 7972537"/>
              <a:gd name="connsiteY18" fmla="*/ 658027 h 3159778"/>
              <a:gd name="connsiteX19" fmla="*/ 2380891 w 7972537"/>
              <a:gd name="connsiteY19" fmla="*/ 649401 h 3159778"/>
              <a:gd name="connsiteX20" fmla="*/ 2277374 w 7972537"/>
              <a:gd name="connsiteY20" fmla="*/ 632148 h 3159778"/>
              <a:gd name="connsiteX21" fmla="*/ 2173857 w 7972537"/>
              <a:gd name="connsiteY21" fmla="*/ 623522 h 3159778"/>
              <a:gd name="connsiteX22" fmla="*/ 2001329 w 7972537"/>
              <a:gd name="connsiteY22" fmla="*/ 589016 h 3159778"/>
              <a:gd name="connsiteX23" fmla="*/ 1863306 w 7972537"/>
              <a:gd name="connsiteY23" fmla="*/ 571763 h 3159778"/>
              <a:gd name="connsiteX24" fmla="*/ 1268083 w 7972537"/>
              <a:gd name="connsiteY24" fmla="*/ 597642 h 3159778"/>
              <a:gd name="connsiteX25" fmla="*/ 1130061 w 7972537"/>
              <a:gd name="connsiteY25" fmla="*/ 606269 h 3159778"/>
              <a:gd name="connsiteX26" fmla="*/ 1035170 w 7972537"/>
              <a:gd name="connsiteY26" fmla="*/ 623522 h 3159778"/>
              <a:gd name="connsiteX27" fmla="*/ 836763 w 7972537"/>
              <a:gd name="connsiteY27" fmla="*/ 640774 h 3159778"/>
              <a:gd name="connsiteX28" fmla="*/ 733246 w 7972537"/>
              <a:gd name="connsiteY28" fmla="*/ 658027 h 3159778"/>
              <a:gd name="connsiteX29" fmla="*/ 595223 w 7972537"/>
              <a:gd name="connsiteY29" fmla="*/ 675280 h 3159778"/>
              <a:gd name="connsiteX30" fmla="*/ 526212 w 7972537"/>
              <a:gd name="connsiteY30" fmla="*/ 683906 h 3159778"/>
              <a:gd name="connsiteX31" fmla="*/ 414068 w 7972537"/>
              <a:gd name="connsiteY31" fmla="*/ 701159 h 3159778"/>
              <a:gd name="connsiteX32" fmla="*/ 310551 w 7972537"/>
              <a:gd name="connsiteY32" fmla="*/ 744291 h 3159778"/>
              <a:gd name="connsiteX33" fmla="*/ 155276 w 7972537"/>
              <a:gd name="connsiteY33" fmla="*/ 856435 h 3159778"/>
              <a:gd name="connsiteX34" fmla="*/ 138023 w 7972537"/>
              <a:gd name="connsiteY34" fmla="*/ 890940 h 3159778"/>
              <a:gd name="connsiteX35" fmla="*/ 94891 w 7972537"/>
              <a:gd name="connsiteY35" fmla="*/ 1089348 h 3159778"/>
              <a:gd name="connsiteX36" fmla="*/ 77638 w 7972537"/>
              <a:gd name="connsiteY36" fmla="*/ 1443031 h 3159778"/>
              <a:gd name="connsiteX37" fmla="*/ 69012 w 7972537"/>
              <a:gd name="connsiteY37" fmla="*/ 1555174 h 3159778"/>
              <a:gd name="connsiteX38" fmla="*/ 51759 w 7972537"/>
              <a:gd name="connsiteY38" fmla="*/ 1675944 h 3159778"/>
              <a:gd name="connsiteX39" fmla="*/ 43132 w 7972537"/>
              <a:gd name="connsiteY39" fmla="*/ 1779461 h 3159778"/>
              <a:gd name="connsiteX40" fmla="*/ 0 w 7972537"/>
              <a:gd name="connsiteY40" fmla="*/ 2064133 h 3159778"/>
              <a:gd name="connsiteX41" fmla="*/ 8627 w 7972537"/>
              <a:gd name="connsiteY41" fmla="*/ 2253914 h 3159778"/>
              <a:gd name="connsiteX42" fmla="*/ 43132 w 7972537"/>
              <a:gd name="connsiteY42" fmla="*/ 2366057 h 3159778"/>
              <a:gd name="connsiteX43" fmla="*/ 60385 w 7972537"/>
              <a:gd name="connsiteY43" fmla="*/ 2504080 h 3159778"/>
              <a:gd name="connsiteX44" fmla="*/ 77638 w 7972537"/>
              <a:gd name="connsiteY44" fmla="*/ 2555839 h 3159778"/>
              <a:gd name="connsiteX45" fmla="*/ 86265 w 7972537"/>
              <a:gd name="connsiteY45" fmla="*/ 2616223 h 3159778"/>
              <a:gd name="connsiteX46" fmla="*/ 120770 w 7972537"/>
              <a:gd name="connsiteY46" fmla="*/ 2685235 h 3159778"/>
              <a:gd name="connsiteX47" fmla="*/ 146649 w 7972537"/>
              <a:gd name="connsiteY47" fmla="*/ 2728367 h 3159778"/>
              <a:gd name="connsiteX48" fmla="*/ 181155 w 7972537"/>
              <a:gd name="connsiteY48" fmla="*/ 2788752 h 3159778"/>
              <a:gd name="connsiteX49" fmla="*/ 207034 w 7972537"/>
              <a:gd name="connsiteY49" fmla="*/ 2806005 h 3159778"/>
              <a:gd name="connsiteX50" fmla="*/ 250166 w 7972537"/>
              <a:gd name="connsiteY50" fmla="*/ 2875016 h 3159778"/>
              <a:gd name="connsiteX51" fmla="*/ 276046 w 7972537"/>
              <a:gd name="connsiteY51" fmla="*/ 2900895 h 3159778"/>
              <a:gd name="connsiteX52" fmla="*/ 370936 w 7972537"/>
              <a:gd name="connsiteY52" fmla="*/ 3004412 h 3159778"/>
              <a:gd name="connsiteX53" fmla="*/ 396815 w 7972537"/>
              <a:gd name="connsiteY53" fmla="*/ 3013039 h 3159778"/>
              <a:gd name="connsiteX54" fmla="*/ 491706 w 7972537"/>
              <a:gd name="connsiteY54" fmla="*/ 3056171 h 3159778"/>
              <a:gd name="connsiteX55" fmla="*/ 534838 w 7972537"/>
              <a:gd name="connsiteY55" fmla="*/ 3082050 h 3159778"/>
              <a:gd name="connsiteX56" fmla="*/ 569344 w 7972537"/>
              <a:gd name="connsiteY56" fmla="*/ 3099303 h 3159778"/>
              <a:gd name="connsiteX57" fmla="*/ 664234 w 7972537"/>
              <a:gd name="connsiteY57" fmla="*/ 3125182 h 3159778"/>
              <a:gd name="connsiteX58" fmla="*/ 733246 w 7972537"/>
              <a:gd name="connsiteY58" fmla="*/ 3133808 h 3159778"/>
              <a:gd name="connsiteX59" fmla="*/ 767751 w 7972537"/>
              <a:gd name="connsiteY59" fmla="*/ 3151061 h 3159778"/>
              <a:gd name="connsiteX60" fmla="*/ 1009291 w 7972537"/>
              <a:gd name="connsiteY60" fmla="*/ 3159688 h 31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972537" h="3159778">
                <a:moveTo>
                  <a:pt x="7712015" y="11046"/>
                </a:moveTo>
                <a:cubicBezTo>
                  <a:pt x="7790557" y="-4661"/>
                  <a:pt x="7761096" y="-2671"/>
                  <a:pt x="7884544" y="11046"/>
                </a:cubicBezTo>
                <a:cubicBezTo>
                  <a:pt x="7893581" y="12050"/>
                  <a:pt x="7902290" y="15606"/>
                  <a:pt x="7910423" y="19673"/>
                </a:cubicBezTo>
                <a:cubicBezTo>
                  <a:pt x="7919696" y="24309"/>
                  <a:pt x="7927676" y="31174"/>
                  <a:pt x="7936302" y="36925"/>
                </a:cubicBezTo>
                <a:cubicBezTo>
                  <a:pt x="7939178" y="45552"/>
                  <a:pt x="7939885" y="55239"/>
                  <a:pt x="7944929" y="62805"/>
                </a:cubicBezTo>
                <a:cubicBezTo>
                  <a:pt x="7951696" y="72956"/>
                  <a:pt x="7969594" y="76545"/>
                  <a:pt x="7970808" y="88684"/>
                </a:cubicBezTo>
                <a:cubicBezTo>
                  <a:pt x="7975680" y="137409"/>
                  <a:pt x="7969445" y="186907"/>
                  <a:pt x="7962181" y="235333"/>
                </a:cubicBezTo>
                <a:cubicBezTo>
                  <a:pt x="7960643" y="245586"/>
                  <a:pt x="7951864" y="253506"/>
                  <a:pt x="7944929" y="261212"/>
                </a:cubicBezTo>
                <a:cubicBezTo>
                  <a:pt x="7871062" y="343287"/>
                  <a:pt x="7909898" y="303412"/>
                  <a:pt x="7832785" y="347476"/>
                </a:cubicBezTo>
                <a:cubicBezTo>
                  <a:pt x="7809232" y="360935"/>
                  <a:pt x="7788319" y="379057"/>
                  <a:pt x="7763774" y="390608"/>
                </a:cubicBezTo>
                <a:cubicBezTo>
                  <a:pt x="7705406" y="418076"/>
                  <a:pt x="7624781" y="428026"/>
                  <a:pt x="7565366" y="442367"/>
                </a:cubicBezTo>
                <a:cubicBezTo>
                  <a:pt x="7521973" y="452841"/>
                  <a:pt x="7479671" y="467769"/>
                  <a:pt x="7435970" y="476873"/>
                </a:cubicBezTo>
                <a:cubicBezTo>
                  <a:pt x="7341551" y="496544"/>
                  <a:pt x="7246898" y="515884"/>
                  <a:pt x="7151298" y="528631"/>
                </a:cubicBezTo>
                <a:cubicBezTo>
                  <a:pt x="7108166" y="534382"/>
                  <a:pt x="7064657" y="537795"/>
                  <a:pt x="7021902" y="545884"/>
                </a:cubicBezTo>
                <a:cubicBezTo>
                  <a:pt x="6958159" y="557943"/>
                  <a:pt x="6895931" y="577318"/>
                  <a:pt x="6832121" y="589016"/>
                </a:cubicBezTo>
                <a:cubicBezTo>
                  <a:pt x="6724942" y="608665"/>
                  <a:pt x="6341918" y="668088"/>
                  <a:pt x="6219646" y="675280"/>
                </a:cubicBezTo>
                <a:cubicBezTo>
                  <a:pt x="6006913" y="687793"/>
                  <a:pt x="6121918" y="681779"/>
                  <a:pt x="5874589" y="692533"/>
                </a:cubicBezTo>
                <a:lnTo>
                  <a:pt x="2984740" y="683906"/>
                </a:lnTo>
                <a:cubicBezTo>
                  <a:pt x="2872272" y="682703"/>
                  <a:pt x="2760601" y="664444"/>
                  <a:pt x="2648310" y="658027"/>
                </a:cubicBezTo>
                <a:cubicBezTo>
                  <a:pt x="2559269" y="652939"/>
                  <a:pt x="2470031" y="652276"/>
                  <a:pt x="2380891" y="649401"/>
                </a:cubicBezTo>
                <a:cubicBezTo>
                  <a:pt x="2346385" y="643650"/>
                  <a:pt x="2312086" y="636487"/>
                  <a:pt x="2277374" y="632148"/>
                </a:cubicBezTo>
                <a:cubicBezTo>
                  <a:pt x="2243016" y="627853"/>
                  <a:pt x="2208067" y="628867"/>
                  <a:pt x="2173857" y="623522"/>
                </a:cubicBezTo>
                <a:cubicBezTo>
                  <a:pt x="2115912" y="614468"/>
                  <a:pt x="2059686" y="594852"/>
                  <a:pt x="2001329" y="589016"/>
                </a:cubicBezTo>
                <a:cubicBezTo>
                  <a:pt x="1897661" y="578648"/>
                  <a:pt x="1943570" y="585140"/>
                  <a:pt x="1863306" y="571763"/>
                </a:cubicBezTo>
                <a:lnTo>
                  <a:pt x="1268083" y="597642"/>
                </a:lnTo>
                <a:cubicBezTo>
                  <a:pt x="1222037" y="599809"/>
                  <a:pt x="1175876" y="601178"/>
                  <a:pt x="1130061" y="606269"/>
                </a:cubicBezTo>
                <a:cubicBezTo>
                  <a:pt x="1098109" y="609819"/>
                  <a:pt x="1066963" y="618753"/>
                  <a:pt x="1035170" y="623522"/>
                </a:cubicBezTo>
                <a:cubicBezTo>
                  <a:pt x="975705" y="632442"/>
                  <a:pt x="893164" y="636745"/>
                  <a:pt x="836763" y="640774"/>
                </a:cubicBezTo>
                <a:cubicBezTo>
                  <a:pt x="802257" y="646525"/>
                  <a:pt x="767876" y="653080"/>
                  <a:pt x="733246" y="658027"/>
                </a:cubicBezTo>
                <a:cubicBezTo>
                  <a:pt x="687346" y="664584"/>
                  <a:pt x="641231" y="669529"/>
                  <a:pt x="595223" y="675280"/>
                </a:cubicBezTo>
                <a:cubicBezTo>
                  <a:pt x="572219" y="678155"/>
                  <a:pt x="549125" y="680381"/>
                  <a:pt x="526212" y="683906"/>
                </a:cubicBezTo>
                <a:lnTo>
                  <a:pt x="414068" y="701159"/>
                </a:lnTo>
                <a:cubicBezTo>
                  <a:pt x="379562" y="715536"/>
                  <a:pt x="340855" y="722405"/>
                  <a:pt x="310551" y="744291"/>
                </a:cubicBezTo>
                <a:lnTo>
                  <a:pt x="155276" y="856435"/>
                </a:lnTo>
                <a:cubicBezTo>
                  <a:pt x="149525" y="867937"/>
                  <a:pt x="142089" y="878741"/>
                  <a:pt x="138023" y="890940"/>
                </a:cubicBezTo>
                <a:cubicBezTo>
                  <a:pt x="110737" y="972798"/>
                  <a:pt x="109215" y="1003407"/>
                  <a:pt x="94891" y="1089348"/>
                </a:cubicBezTo>
                <a:cubicBezTo>
                  <a:pt x="87345" y="1278016"/>
                  <a:pt x="88881" y="1280012"/>
                  <a:pt x="77638" y="1443031"/>
                </a:cubicBezTo>
                <a:cubicBezTo>
                  <a:pt x="75058" y="1480434"/>
                  <a:pt x="73152" y="1517912"/>
                  <a:pt x="69012" y="1555174"/>
                </a:cubicBezTo>
                <a:cubicBezTo>
                  <a:pt x="64521" y="1595591"/>
                  <a:pt x="56420" y="1635547"/>
                  <a:pt x="51759" y="1675944"/>
                </a:cubicBezTo>
                <a:cubicBezTo>
                  <a:pt x="47790" y="1710341"/>
                  <a:pt x="48029" y="1745184"/>
                  <a:pt x="43132" y="1779461"/>
                </a:cubicBezTo>
                <a:cubicBezTo>
                  <a:pt x="-12767" y="2170756"/>
                  <a:pt x="22385" y="1840294"/>
                  <a:pt x="0" y="2064133"/>
                </a:cubicBezTo>
                <a:cubicBezTo>
                  <a:pt x="2876" y="2127393"/>
                  <a:pt x="2111" y="2190925"/>
                  <a:pt x="8627" y="2253914"/>
                </a:cubicBezTo>
                <a:cubicBezTo>
                  <a:pt x="10295" y="2270040"/>
                  <a:pt x="37140" y="2348079"/>
                  <a:pt x="43132" y="2366057"/>
                </a:cubicBezTo>
                <a:cubicBezTo>
                  <a:pt x="48883" y="2412065"/>
                  <a:pt x="52091" y="2458462"/>
                  <a:pt x="60385" y="2504080"/>
                </a:cubicBezTo>
                <a:cubicBezTo>
                  <a:pt x="63638" y="2521973"/>
                  <a:pt x="73549" y="2538118"/>
                  <a:pt x="77638" y="2555839"/>
                </a:cubicBezTo>
                <a:cubicBezTo>
                  <a:pt x="82210" y="2575651"/>
                  <a:pt x="81334" y="2596498"/>
                  <a:pt x="86265" y="2616223"/>
                </a:cubicBezTo>
                <a:cubicBezTo>
                  <a:pt x="95788" y="2654317"/>
                  <a:pt x="102680" y="2656290"/>
                  <a:pt x="120770" y="2685235"/>
                </a:cubicBezTo>
                <a:cubicBezTo>
                  <a:pt x="129656" y="2699453"/>
                  <a:pt x="138506" y="2713710"/>
                  <a:pt x="146649" y="2728367"/>
                </a:cubicBezTo>
                <a:cubicBezTo>
                  <a:pt x="155107" y="2743591"/>
                  <a:pt x="167597" y="2775194"/>
                  <a:pt x="181155" y="2788752"/>
                </a:cubicBezTo>
                <a:cubicBezTo>
                  <a:pt x="188486" y="2796083"/>
                  <a:pt x="198408" y="2800254"/>
                  <a:pt x="207034" y="2806005"/>
                </a:cubicBezTo>
                <a:cubicBezTo>
                  <a:pt x="224706" y="2841348"/>
                  <a:pt x="223292" y="2843664"/>
                  <a:pt x="250166" y="2875016"/>
                </a:cubicBezTo>
                <a:cubicBezTo>
                  <a:pt x="258106" y="2884279"/>
                  <a:pt x="268106" y="2891632"/>
                  <a:pt x="276046" y="2900895"/>
                </a:cubicBezTo>
                <a:cubicBezTo>
                  <a:pt x="302532" y="2931795"/>
                  <a:pt x="334551" y="2992283"/>
                  <a:pt x="370936" y="3004412"/>
                </a:cubicBezTo>
                <a:lnTo>
                  <a:pt x="396815" y="3013039"/>
                </a:lnTo>
                <a:cubicBezTo>
                  <a:pt x="463182" y="3079404"/>
                  <a:pt x="393365" y="3023390"/>
                  <a:pt x="491706" y="3056171"/>
                </a:cubicBezTo>
                <a:cubicBezTo>
                  <a:pt x="507612" y="3061473"/>
                  <a:pt x="520181" y="3073907"/>
                  <a:pt x="534838" y="3082050"/>
                </a:cubicBezTo>
                <a:cubicBezTo>
                  <a:pt x="546079" y="3088295"/>
                  <a:pt x="557259" y="3094908"/>
                  <a:pt x="569344" y="3099303"/>
                </a:cubicBezTo>
                <a:cubicBezTo>
                  <a:pt x="571785" y="3100191"/>
                  <a:pt x="648692" y="3122592"/>
                  <a:pt x="664234" y="3125182"/>
                </a:cubicBezTo>
                <a:cubicBezTo>
                  <a:pt x="687102" y="3128993"/>
                  <a:pt x="710242" y="3130933"/>
                  <a:pt x="733246" y="3133808"/>
                </a:cubicBezTo>
                <a:cubicBezTo>
                  <a:pt x="744748" y="3139559"/>
                  <a:pt x="755010" y="3149323"/>
                  <a:pt x="767751" y="3151061"/>
                </a:cubicBezTo>
                <a:cubicBezTo>
                  <a:pt x="842711" y="3161283"/>
                  <a:pt x="931665" y="3159688"/>
                  <a:pt x="1009291" y="315968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957428" y="2786332"/>
            <a:ext cx="1674585" cy="2122098"/>
          </a:xfrm>
          <a:custGeom>
            <a:avLst/>
            <a:gdLst>
              <a:gd name="connsiteX0" fmla="*/ 1328572 w 1674585"/>
              <a:gd name="connsiteY0" fmla="*/ 2113472 h 2122098"/>
              <a:gd name="connsiteX1" fmla="*/ 1371704 w 1674585"/>
              <a:gd name="connsiteY1" fmla="*/ 2122098 h 2122098"/>
              <a:gd name="connsiteX2" fmla="*/ 1544232 w 1674585"/>
              <a:gd name="connsiteY2" fmla="*/ 2096219 h 2122098"/>
              <a:gd name="connsiteX3" fmla="*/ 1595991 w 1674585"/>
              <a:gd name="connsiteY3" fmla="*/ 2061713 h 2122098"/>
              <a:gd name="connsiteX4" fmla="*/ 1656376 w 1674585"/>
              <a:gd name="connsiteY4" fmla="*/ 1992702 h 2122098"/>
              <a:gd name="connsiteX5" fmla="*/ 1673629 w 1674585"/>
              <a:gd name="connsiteY5" fmla="*/ 1940943 h 2122098"/>
              <a:gd name="connsiteX6" fmla="*/ 1665002 w 1674585"/>
              <a:gd name="connsiteY6" fmla="*/ 1846053 h 2122098"/>
              <a:gd name="connsiteX7" fmla="*/ 1544232 w 1674585"/>
              <a:gd name="connsiteY7" fmla="*/ 1742536 h 2122098"/>
              <a:gd name="connsiteX8" fmla="*/ 1449342 w 1674585"/>
              <a:gd name="connsiteY8" fmla="*/ 1708030 h 2122098"/>
              <a:gd name="connsiteX9" fmla="*/ 1294066 w 1674585"/>
              <a:gd name="connsiteY9" fmla="*/ 1664898 h 2122098"/>
              <a:gd name="connsiteX10" fmla="*/ 707470 w 1674585"/>
              <a:gd name="connsiteY10" fmla="*/ 1656272 h 2122098"/>
              <a:gd name="connsiteX11" fmla="*/ 491810 w 1674585"/>
              <a:gd name="connsiteY11" fmla="*/ 1613140 h 2122098"/>
              <a:gd name="connsiteX12" fmla="*/ 414172 w 1674585"/>
              <a:gd name="connsiteY12" fmla="*/ 1587260 h 2122098"/>
              <a:gd name="connsiteX13" fmla="*/ 267523 w 1674585"/>
              <a:gd name="connsiteY13" fmla="*/ 1397479 h 2122098"/>
              <a:gd name="connsiteX14" fmla="*/ 112247 w 1674585"/>
              <a:gd name="connsiteY14" fmla="*/ 1164566 h 2122098"/>
              <a:gd name="connsiteX15" fmla="*/ 34610 w 1674585"/>
              <a:gd name="connsiteY15" fmla="*/ 966159 h 2122098"/>
              <a:gd name="connsiteX16" fmla="*/ 17357 w 1674585"/>
              <a:gd name="connsiteY16" fmla="*/ 871268 h 2122098"/>
              <a:gd name="connsiteX17" fmla="*/ 8730 w 1674585"/>
              <a:gd name="connsiteY17" fmla="*/ 759125 h 2122098"/>
              <a:gd name="connsiteX18" fmla="*/ 104 w 1674585"/>
              <a:gd name="connsiteY18" fmla="*/ 672860 h 2122098"/>
              <a:gd name="connsiteX19" fmla="*/ 43236 w 1674585"/>
              <a:gd name="connsiteY19" fmla="*/ 224287 h 2122098"/>
              <a:gd name="connsiteX20" fmla="*/ 120874 w 1674585"/>
              <a:gd name="connsiteY20" fmla="*/ 103517 h 2122098"/>
              <a:gd name="connsiteX21" fmla="*/ 215764 w 1674585"/>
              <a:gd name="connsiteY21" fmla="*/ 17253 h 2122098"/>
              <a:gd name="connsiteX22" fmla="*/ 293402 w 1674585"/>
              <a:gd name="connsiteY22" fmla="*/ 0 h 2122098"/>
              <a:gd name="connsiteX23" fmla="*/ 362414 w 1674585"/>
              <a:gd name="connsiteY23" fmla="*/ 8626 h 2122098"/>
              <a:gd name="connsiteX24" fmla="*/ 388293 w 1674585"/>
              <a:gd name="connsiteY24" fmla="*/ 17253 h 21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4585" h="2122098">
                <a:moveTo>
                  <a:pt x="1328572" y="2113472"/>
                </a:moveTo>
                <a:cubicBezTo>
                  <a:pt x="1342949" y="2116347"/>
                  <a:pt x="1357042" y="2122098"/>
                  <a:pt x="1371704" y="2122098"/>
                </a:cubicBezTo>
                <a:cubicBezTo>
                  <a:pt x="1424160" y="2122098"/>
                  <a:pt x="1493142" y="2121764"/>
                  <a:pt x="1544232" y="2096219"/>
                </a:cubicBezTo>
                <a:cubicBezTo>
                  <a:pt x="1562778" y="2086946"/>
                  <a:pt x="1579623" y="2074443"/>
                  <a:pt x="1595991" y="2061713"/>
                </a:cubicBezTo>
                <a:cubicBezTo>
                  <a:pt x="1616584" y="2045697"/>
                  <a:pt x="1641877" y="2010826"/>
                  <a:pt x="1656376" y="1992702"/>
                </a:cubicBezTo>
                <a:cubicBezTo>
                  <a:pt x="1662127" y="1975449"/>
                  <a:pt x="1672561" y="1959098"/>
                  <a:pt x="1673629" y="1940943"/>
                </a:cubicBezTo>
                <a:cubicBezTo>
                  <a:pt x="1675494" y="1909237"/>
                  <a:pt x="1675573" y="1876003"/>
                  <a:pt x="1665002" y="1846053"/>
                </a:cubicBezTo>
                <a:cubicBezTo>
                  <a:pt x="1651056" y="1806540"/>
                  <a:pt x="1572560" y="1756700"/>
                  <a:pt x="1544232" y="1742536"/>
                </a:cubicBezTo>
                <a:cubicBezTo>
                  <a:pt x="1514129" y="1727484"/>
                  <a:pt x="1481271" y="1718673"/>
                  <a:pt x="1449342" y="1708030"/>
                </a:cubicBezTo>
                <a:cubicBezTo>
                  <a:pt x="1441741" y="1705496"/>
                  <a:pt x="1312131" y="1665611"/>
                  <a:pt x="1294066" y="1664898"/>
                </a:cubicBezTo>
                <a:cubicBezTo>
                  <a:pt x="1098665" y="1657185"/>
                  <a:pt x="903002" y="1659147"/>
                  <a:pt x="707470" y="1656272"/>
                </a:cubicBezTo>
                <a:cubicBezTo>
                  <a:pt x="618866" y="1641504"/>
                  <a:pt x="580185" y="1637242"/>
                  <a:pt x="491810" y="1613140"/>
                </a:cubicBezTo>
                <a:cubicBezTo>
                  <a:pt x="465492" y="1605962"/>
                  <a:pt x="440051" y="1595887"/>
                  <a:pt x="414172" y="1587260"/>
                </a:cubicBezTo>
                <a:cubicBezTo>
                  <a:pt x="298042" y="1485648"/>
                  <a:pt x="376131" y="1566425"/>
                  <a:pt x="267523" y="1397479"/>
                </a:cubicBezTo>
                <a:cubicBezTo>
                  <a:pt x="217065" y="1318990"/>
                  <a:pt x="150859" y="1249511"/>
                  <a:pt x="112247" y="1164566"/>
                </a:cubicBezTo>
                <a:cubicBezTo>
                  <a:pt x="76234" y="1085339"/>
                  <a:pt x="56893" y="1051578"/>
                  <a:pt x="34610" y="966159"/>
                </a:cubicBezTo>
                <a:cubicBezTo>
                  <a:pt x="26495" y="935051"/>
                  <a:pt x="23108" y="902898"/>
                  <a:pt x="17357" y="871268"/>
                </a:cubicBezTo>
                <a:cubicBezTo>
                  <a:pt x="14481" y="833887"/>
                  <a:pt x="11978" y="796475"/>
                  <a:pt x="8730" y="759125"/>
                </a:cubicBezTo>
                <a:cubicBezTo>
                  <a:pt x="6227" y="730335"/>
                  <a:pt x="-946" y="701739"/>
                  <a:pt x="104" y="672860"/>
                </a:cubicBezTo>
                <a:cubicBezTo>
                  <a:pt x="1845" y="624977"/>
                  <a:pt x="-5523" y="351061"/>
                  <a:pt x="43236" y="224287"/>
                </a:cubicBezTo>
                <a:cubicBezTo>
                  <a:pt x="58598" y="184346"/>
                  <a:pt x="92389" y="132002"/>
                  <a:pt x="120874" y="103517"/>
                </a:cubicBezTo>
                <a:cubicBezTo>
                  <a:pt x="140328" y="84063"/>
                  <a:pt x="187782" y="32799"/>
                  <a:pt x="215764" y="17253"/>
                </a:cubicBezTo>
                <a:cubicBezTo>
                  <a:pt x="222620" y="13444"/>
                  <a:pt x="290429" y="594"/>
                  <a:pt x="293402" y="0"/>
                </a:cubicBezTo>
                <a:cubicBezTo>
                  <a:pt x="316406" y="2875"/>
                  <a:pt x="339605" y="4479"/>
                  <a:pt x="362414" y="8626"/>
                </a:cubicBezTo>
                <a:cubicBezTo>
                  <a:pt x="371360" y="10253"/>
                  <a:pt x="388293" y="17253"/>
                  <a:pt x="388293" y="1725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6755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100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50410" y="496794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>
            <a:off x="319177" y="1757369"/>
            <a:ext cx="7972537" cy="3159778"/>
          </a:xfrm>
          <a:custGeom>
            <a:avLst/>
            <a:gdLst>
              <a:gd name="connsiteX0" fmla="*/ 7712015 w 7972537"/>
              <a:gd name="connsiteY0" fmla="*/ 11046 h 3159778"/>
              <a:gd name="connsiteX1" fmla="*/ 7884544 w 7972537"/>
              <a:gd name="connsiteY1" fmla="*/ 11046 h 3159778"/>
              <a:gd name="connsiteX2" fmla="*/ 7910423 w 7972537"/>
              <a:gd name="connsiteY2" fmla="*/ 19673 h 3159778"/>
              <a:gd name="connsiteX3" fmla="*/ 7936302 w 7972537"/>
              <a:gd name="connsiteY3" fmla="*/ 36925 h 3159778"/>
              <a:gd name="connsiteX4" fmla="*/ 7944929 w 7972537"/>
              <a:gd name="connsiteY4" fmla="*/ 62805 h 3159778"/>
              <a:gd name="connsiteX5" fmla="*/ 7970808 w 7972537"/>
              <a:gd name="connsiteY5" fmla="*/ 88684 h 3159778"/>
              <a:gd name="connsiteX6" fmla="*/ 7962181 w 7972537"/>
              <a:gd name="connsiteY6" fmla="*/ 235333 h 3159778"/>
              <a:gd name="connsiteX7" fmla="*/ 7944929 w 7972537"/>
              <a:gd name="connsiteY7" fmla="*/ 261212 h 3159778"/>
              <a:gd name="connsiteX8" fmla="*/ 7832785 w 7972537"/>
              <a:gd name="connsiteY8" fmla="*/ 347476 h 3159778"/>
              <a:gd name="connsiteX9" fmla="*/ 7763774 w 7972537"/>
              <a:gd name="connsiteY9" fmla="*/ 390608 h 3159778"/>
              <a:gd name="connsiteX10" fmla="*/ 7565366 w 7972537"/>
              <a:gd name="connsiteY10" fmla="*/ 442367 h 3159778"/>
              <a:gd name="connsiteX11" fmla="*/ 7435970 w 7972537"/>
              <a:gd name="connsiteY11" fmla="*/ 476873 h 3159778"/>
              <a:gd name="connsiteX12" fmla="*/ 7151298 w 7972537"/>
              <a:gd name="connsiteY12" fmla="*/ 528631 h 3159778"/>
              <a:gd name="connsiteX13" fmla="*/ 7021902 w 7972537"/>
              <a:gd name="connsiteY13" fmla="*/ 545884 h 3159778"/>
              <a:gd name="connsiteX14" fmla="*/ 6832121 w 7972537"/>
              <a:gd name="connsiteY14" fmla="*/ 589016 h 3159778"/>
              <a:gd name="connsiteX15" fmla="*/ 6219646 w 7972537"/>
              <a:gd name="connsiteY15" fmla="*/ 675280 h 3159778"/>
              <a:gd name="connsiteX16" fmla="*/ 5874589 w 7972537"/>
              <a:gd name="connsiteY16" fmla="*/ 692533 h 3159778"/>
              <a:gd name="connsiteX17" fmla="*/ 2984740 w 7972537"/>
              <a:gd name="connsiteY17" fmla="*/ 683906 h 3159778"/>
              <a:gd name="connsiteX18" fmla="*/ 2648310 w 7972537"/>
              <a:gd name="connsiteY18" fmla="*/ 658027 h 3159778"/>
              <a:gd name="connsiteX19" fmla="*/ 2380891 w 7972537"/>
              <a:gd name="connsiteY19" fmla="*/ 649401 h 3159778"/>
              <a:gd name="connsiteX20" fmla="*/ 2277374 w 7972537"/>
              <a:gd name="connsiteY20" fmla="*/ 632148 h 3159778"/>
              <a:gd name="connsiteX21" fmla="*/ 2173857 w 7972537"/>
              <a:gd name="connsiteY21" fmla="*/ 623522 h 3159778"/>
              <a:gd name="connsiteX22" fmla="*/ 2001329 w 7972537"/>
              <a:gd name="connsiteY22" fmla="*/ 589016 h 3159778"/>
              <a:gd name="connsiteX23" fmla="*/ 1863306 w 7972537"/>
              <a:gd name="connsiteY23" fmla="*/ 571763 h 3159778"/>
              <a:gd name="connsiteX24" fmla="*/ 1268083 w 7972537"/>
              <a:gd name="connsiteY24" fmla="*/ 597642 h 3159778"/>
              <a:gd name="connsiteX25" fmla="*/ 1130061 w 7972537"/>
              <a:gd name="connsiteY25" fmla="*/ 606269 h 3159778"/>
              <a:gd name="connsiteX26" fmla="*/ 1035170 w 7972537"/>
              <a:gd name="connsiteY26" fmla="*/ 623522 h 3159778"/>
              <a:gd name="connsiteX27" fmla="*/ 836763 w 7972537"/>
              <a:gd name="connsiteY27" fmla="*/ 640774 h 3159778"/>
              <a:gd name="connsiteX28" fmla="*/ 733246 w 7972537"/>
              <a:gd name="connsiteY28" fmla="*/ 658027 h 3159778"/>
              <a:gd name="connsiteX29" fmla="*/ 595223 w 7972537"/>
              <a:gd name="connsiteY29" fmla="*/ 675280 h 3159778"/>
              <a:gd name="connsiteX30" fmla="*/ 526212 w 7972537"/>
              <a:gd name="connsiteY30" fmla="*/ 683906 h 3159778"/>
              <a:gd name="connsiteX31" fmla="*/ 414068 w 7972537"/>
              <a:gd name="connsiteY31" fmla="*/ 701159 h 3159778"/>
              <a:gd name="connsiteX32" fmla="*/ 310551 w 7972537"/>
              <a:gd name="connsiteY32" fmla="*/ 744291 h 3159778"/>
              <a:gd name="connsiteX33" fmla="*/ 155276 w 7972537"/>
              <a:gd name="connsiteY33" fmla="*/ 856435 h 3159778"/>
              <a:gd name="connsiteX34" fmla="*/ 138023 w 7972537"/>
              <a:gd name="connsiteY34" fmla="*/ 890940 h 3159778"/>
              <a:gd name="connsiteX35" fmla="*/ 94891 w 7972537"/>
              <a:gd name="connsiteY35" fmla="*/ 1089348 h 3159778"/>
              <a:gd name="connsiteX36" fmla="*/ 77638 w 7972537"/>
              <a:gd name="connsiteY36" fmla="*/ 1443031 h 3159778"/>
              <a:gd name="connsiteX37" fmla="*/ 69012 w 7972537"/>
              <a:gd name="connsiteY37" fmla="*/ 1555174 h 3159778"/>
              <a:gd name="connsiteX38" fmla="*/ 51759 w 7972537"/>
              <a:gd name="connsiteY38" fmla="*/ 1675944 h 3159778"/>
              <a:gd name="connsiteX39" fmla="*/ 43132 w 7972537"/>
              <a:gd name="connsiteY39" fmla="*/ 1779461 h 3159778"/>
              <a:gd name="connsiteX40" fmla="*/ 0 w 7972537"/>
              <a:gd name="connsiteY40" fmla="*/ 2064133 h 3159778"/>
              <a:gd name="connsiteX41" fmla="*/ 8627 w 7972537"/>
              <a:gd name="connsiteY41" fmla="*/ 2253914 h 3159778"/>
              <a:gd name="connsiteX42" fmla="*/ 43132 w 7972537"/>
              <a:gd name="connsiteY42" fmla="*/ 2366057 h 3159778"/>
              <a:gd name="connsiteX43" fmla="*/ 60385 w 7972537"/>
              <a:gd name="connsiteY43" fmla="*/ 2504080 h 3159778"/>
              <a:gd name="connsiteX44" fmla="*/ 77638 w 7972537"/>
              <a:gd name="connsiteY44" fmla="*/ 2555839 h 3159778"/>
              <a:gd name="connsiteX45" fmla="*/ 86265 w 7972537"/>
              <a:gd name="connsiteY45" fmla="*/ 2616223 h 3159778"/>
              <a:gd name="connsiteX46" fmla="*/ 120770 w 7972537"/>
              <a:gd name="connsiteY46" fmla="*/ 2685235 h 3159778"/>
              <a:gd name="connsiteX47" fmla="*/ 146649 w 7972537"/>
              <a:gd name="connsiteY47" fmla="*/ 2728367 h 3159778"/>
              <a:gd name="connsiteX48" fmla="*/ 181155 w 7972537"/>
              <a:gd name="connsiteY48" fmla="*/ 2788752 h 3159778"/>
              <a:gd name="connsiteX49" fmla="*/ 207034 w 7972537"/>
              <a:gd name="connsiteY49" fmla="*/ 2806005 h 3159778"/>
              <a:gd name="connsiteX50" fmla="*/ 250166 w 7972537"/>
              <a:gd name="connsiteY50" fmla="*/ 2875016 h 3159778"/>
              <a:gd name="connsiteX51" fmla="*/ 276046 w 7972537"/>
              <a:gd name="connsiteY51" fmla="*/ 2900895 h 3159778"/>
              <a:gd name="connsiteX52" fmla="*/ 370936 w 7972537"/>
              <a:gd name="connsiteY52" fmla="*/ 3004412 h 3159778"/>
              <a:gd name="connsiteX53" fmla="*/ 396815 w 7972537"/>
              <a:gd name="connsiteY53" fmla="*/ 3013039 h 3159778"/>
              <a:gd name="connsiteX54" fmla="*/ 491706 w 7972537"/>
              <a:gd name="connsiteY54" fmla="*/ 3056171 h 3159778"/>
              <a:gd name="connsiteX55" fmla="*/ 534838 w 7972537"/>
              <a:gd name="connsiteY55" fmla="*/ 3082050 h 3159778"/>
              <a:gd name="connsiteX56" fmla="*/ 569344 w 7972537"/>
              <a:gd name="connsiteY56" fmla="*/ 3099303 h 3159778"/>
              <a:gd name="connsiteX57" fmla="*/ 664234 w 7972537"/>
              <a:gd name="connsiteY57" fmla="*/ 3125182 h 3159778"/>
              <a:gd name="connsiteX58" fmla="*/ 733246 w 7972537"/>
              <a:gd name="connsiteY58" fmla="*/ 3133808 h 3159778"/>
              <a:gd name="connsiteX59" fmla="*/ 767751 w 7972537"/>
              <a:gd name="connsiteY59" fmla="*/ 3151061 h 3159778"/>
              <a:gd name="connsiteX60" fmla="*/ 1009291 w 7972537"/>
              <a:gd name="connsiteY60" fmla="*/ 3159688 h 315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972537" h="3159778">
                <a:moveTo>
                  <a:pt x="7712015" y="11046"/>
                </a:moveTo>
                <a:cubicBezTo>
                  <a:pt x="7790557" y="-4661"/>
                  <a:pt x="7761096" y="-2671"/>
                  <a:pt x="7884544" y="11046"/>
                </a:cubicBezTo>
                <a:cubicBezTo>
                  <a:pt x="7893581" y="12050"/>
                  <a:pt x="7902290" y="15606"/>
                  <a:pt x="7910423" y="19673"/>
                </a:cubicBezTo>
                <a:cubicBezTo>
                  <a:pt x="7919696" y="24309"/>
                  <a:pt x="7927676" y="31174"/>
                  <a:pt x="7936302" y="36925"/>
                </a:cubicBezTo>
                <a:cubicBezTo>
                  <a:pt x="7939178" y="45552"/>
                  <a:pt x="7939885" y="55239"/>
                  <a:pt x="7944929" y="62805"/>
                </a:cubicBezTo>
                <a:cubicBezTo>
                  <a:pt x="7951696" y="72956"/>
                  <a:pt x="7969594" y="76545"/>
                  <a:pt x="7970808" y="88684"/>
                </a:cubicBezTo>
                <a:cubicBezTo>
                  <a:pt x="7975680" y="137409"/>
                  <a:pt x="7969445" y="186907"/>
                  <a:pt x="7962181" y="235333"/>
                </a:cubicBezTo>
                <a:cubicBezTo>
                  <a:pt x="7960643" y="245586"/>
                  <a:pt x="7951864" y="253506"/>
                  <a:pt x="7944929" y="261212"/>
                </a:cubicBezTo>
                <a:cubicBezTo>
                  <a:pt x="7871062" y="343287"/>
                  <a:pt x="7909898" y="303412"/>
                  <a:pt x="7832785" y="347476"/>
                </a:cubicBezTo>
                <a:cubicBezTo>
                  <a:pt x="7809232" y="360935"/>
                  <a:pt x="7788319" y="379057"/>
                  <a:pt x="7763774" y="390608"/>
                </a:cubicBezTo>
                <a:cubicBezTo>
                  <a:pt x="7705406" y="418076"/>
                  <a:pt x="7624781" y="428026"/>
                  <a:pt x="7565366" y="442367"/>
                </a:cubicBezTo>
                <a:cubicBezTo>
                  <a:pt x="7521973" y="452841"/>
                  <a:pt x="7479671" y="467769"/>
                  <a:pt x="7435970" y="476873"/>
                </a:cubicBezTo>
                <a:cubicBezTo>
                  <a:pt x="7341551" y="496544"/>
                  <a:pt x="7246898" y="515884"/>
                  <a:pt x="7151298" y="528631"/>
                </a:cubicBezTo>
                <a:cubicBezTo>
                  <a:pt x="7108166" y="534382"/>
                  <a:pt x="7064657" y="537795"/>
                  <a:pt x="7021902" y="545884"/>
                </a:cubicBezTo>
                <a:cubicBezTo>
                  <a:pt x="6958159" y="557943"/>
                  <a:pt x="6895931" y="577318"/>
                  <a:pt x="6832121" y="589016"/>
                </a:cubicBezTo>
                <a:cubicBezTo>
                  <a:pt x="6724942" y="608665"/>
                  <a:pt x="6341918" y="668088"/>
                  <a:pt x="6219646" y="675280"/>
                </a:cubicBezTo>
                <a:cubicBezTo>
                  <a:pt x="6006913" y="687793"/>
                  <a:pt x="6121918" y="681779"/>
                  <a:pt x="5874589" y="692533"/>
                </a:cubicBezTo>
                <a:lnTo>
                  <a:pt x="2984740" y="683906"/>
                </a:lnTo>
                <a:cubicBezTo>
                  <a:pt x="2872272" y="682703"/>
                  <a:pt x="2760601" y="664444"/>
                  <a:pt x="2648310" y="658027"/>
                </a:cubicBezTo>
                <a:cubicBezTo>
                  <a:pt x="2559269" y="652939"/>
                  <a:pt x="2470031" y="652276"/>
                  <a:pt x="2380891" y="649401"/>
                </a:cubicBezTo>
                <a:cubicBezTo>
                  <a:pt x="2346385" y="643650"/>
                  <a:pt x="2312086" y="636487"/>
                  <a:pt x="2277374" y="632148"/>
                </a:cubicBezTo>
                <a:cubicBezTo>
                  <a:pt x="2243016" y="627853"/>
                  <a:pt x="2208067" y="628867"/>
                  <a:pt x="2173857" y="623522"/>
                </a:cubicBezTo>
                <a:cubicBezTo>
                  <a:pt x="2115912" y="614468"/>
                  <a:pt x="2059686" y="594852"/>
                  <a:pt x="2001329" y="589016"/>
                </a:cubicBezTo>
                <a:cubicBezTo>
                  <a:pt x="1897661" y="578648"/>
                  <a:pt x="1943570" y="585140"/>
                  <a:pt x="1863306" y="571763"/>
                </a:cubicBezTo>
                <a:lnTo>
                  <a:pt x="1268083" y="597642"/>
                </a:lnTo>
                <a:cubicBezTo>
                  <a:pt x="1222037" y="599809"/>
                  <a:pt x="1175876" y="601178"/>
                  <a:pt x="1130061" y="606269"/>
                </a:cubicBezTo>
                <a:cubicBezTo>
                  <a:pt x="1098109" y="609819"/>
                  <a:pt x="1066963" y="618753"/>
                  <a:pt x="1035170" y="623522"/>
                </a:cubicBezTo>
                <a:cubicBezTo>
                  <a:pt x="975705" y="632442"/>
                  <a:pt x="893164" y="636745"/>
                  <a:pt x="836763" y="640774"/>
                </a:cubicBezTo>
                <a:cubicBezTo>
                  <a:pt x="802257" y="646525"/>
                  <a:pt x="767876" y="653080"/>
                  <a:pt x="733246" y="658027"/>
                </a:cubicBezTo>
                <a:cubicBezTo>
                  <a:pt x="687346" y="664584"/>
                  <a:pt x="641231" y="669529"/>
                  <a:pt x="595223" y="675280"/>
                </a:cubicBezTo>
                <a:cubicBezTo>
                  <a:pt x="572219" y="678155"/>
                  <a:pt x="549125" y="680381"/>
                  <a:pt x="526212" y="683906"/>
                </a:cubicBezTo>
                <a:lnTo>
                  <a:pt x="414068" y="701159"/>
                </a:lnTo>
                <a:cubicBezTo>
                  <a:pt x="379562" y="715536"/>
                  <a:pt x="340855" y="722405"/>
                  <a:pt x="310551" y="744291"/>
                </a:cubicBezTo>
                <a:lnTo>
                  <a:pt x="155276" y="856435"/>
                </a:lnTo>
                <a:cubicBezTo>
                  <a:pt x="149525" y="867937"/>
                  <a:pt x="142089" y="878741"/>
                  <a:pt x="138023" y="890940"/>
                </a:cubicBezTo>
                <a:cubicBezTo>
                  <a:pt x="110737" y="972798"/>
                  <a:pt x="109215" y="1003407"/>
                  <a:pt x="94891" y="1089348"/>
                </a:cubicBezTo>
                <a:cubicBezTo>
                  <a:pt x="87345" y="1278016"/>
                  <a:pt x="88881" y="1280012"/>
                  <a:pt x="77638" y="1443031"/>
                </a:cubicBezTo>
                <a:cubicBezTo>
                  <a:pt x="75058" y="1480434"/>
                  <a:pt x="73152" y="1517912"/>
                  <a:pt x="69012" y="1555174"/>
                </a:cubicBezTo>
                <a:cubicBezTo>
                  <a:pt x="64521" y="1595591"/>
                  <a:pt x="56420" y="1635547"/>
                  <a:pt x="51759" y="1675944"/>
                </a:cubicBezTo>
                <a:cubicBezTo>
                  <a:pt x="47790" y="1710341"/>
                  <a:pt x="48029" y="1745184"/>
                  <a:pt x="43132" y="1779461"/>
                </a:cubicBezTo>
                <a:cubicBezTo>
                  <a:pt x="-12767" y="2170756"/>
                  <a:pt x="22385" y="1840294"/>
                  <a:pt x="0" y="2064133"/>
                </a:cubicBezTo>
                <a:cubicBezTo>
                  <a:pt x="2876" y="2127393"/>
                  <a:pt x="2111" y="2190925"/>
                  <a:pt x="8627" y="2253914"/>
                </a:cubicBezTo>
                <a:cubicBezTo>
                  <a:pt x="10295" y="2270040"/>
                  <a:pt x="37140" y="2348079"/>
                  <a:pt x="43132" y="2366057"/>
                </a:cubicBezTo>
                <a:cubicBezTo>
                  <a:pt x="48883" y="2412065"/>
                  <a:pt x="52091" y="2458462"/>
                  <a:pt x="60385" y="2504080"/>
                </a:cubicBezTo>
                <a:cubicBezTo>
                  <a:pt x="63638" y="2521973"/>
                  <a:pt x="73549" y="2538118"/>
                  <a:pt x="77638" y="2555839"/>
                </a:cubicBezTo>
                <a:cubicBezTo>
                  <a:pt x="82210" y="2575651"/>
                  <a:pt x="81334" y="2596498"/>
                  <a:pt x="86265" y="2616223"/>
                </a:cubicBezTo>
                <a:cubicBezTo>
                  <a:pt x="95788" y="2654317"/>
                  <a:pt x="102680" y="2656290"/>
                  <a:pt x="120770" y="2685235"/>
                </a:cubicBezTo>
                <a:cubicBezTo>
                  <a:pt x="129656" y="2699453"/>
                  <a:pt x="138506" y="2713710"/>
                  <a:pt x="146649" y="2728367"/>
                </a:cubicBezTo>
                <a:cubicBezTo>
                  <a:pt x="155107" y="2743591"/>
                  <a:pt x="167597" y="2775194"/>
                  <a:pt x="181155" y="2788752"/>
                </a:cubicBezTo>
                <a:cubicBezTo>
                  <a:pt x="188486" y="2796083"/>
                  <a:pt x="198408" y="2800254"/>
                  <a:pt x="207034" y="2806005"/>
                </a:cubicBezTo>
                <a:cubicBezTo>
                  <a:pt x="224706" y="2841348"/>
                  <a:pt x="223292" y="2843664"/>
                  <a:pt x="250166" y="2875016"/>
                </a:cubicBezTo>
                <a:cubicBezTo>
                  <a:pt x="258106" y="2884279"/>
                  <a:pt x="268106" y="2891632"/>
                  <a:pt x="276046" y="2900895"/>
                </a:cubicBezTo>
                <a:cubicBezTo>
                  <a:pt x="302532" y="2931795"/>
                  <a:pt x="334551" y="2992283"/>
                  <a:pt x="370936" y="3004412"/>
                </a:cubicBezTo>
                <a:lnTo>
                  <a:pt x="396815" y="3013039"/>
                </a:lnTo>
                <a:cubicBezTo>
                  <a:pt x="463182" y="3079404"/>
                  <a:pt x="393365" y="3023390"/>
                  <a:pt x="491706" y="3056171"/>
                </a:cubicBezTo>
                <a:cubicBezTo>
                  <a:pt x="507612" y="3061473"/>
                  <a:pt x="520181" y="3073907"/>
                  <a:pt x="534838" y="3082050"/>
                </a:cubicBezTo>
                <a:cubicBezTo>
                  <a:pt x="546079" y="3088295"/>
                  <a:pt x="557259" y="3094908"/>
                  <a:pt x="569344" y="3099303"/>
                </a:cubicBezTo>
                <a:cubicBezTo>
                  <a:pt x="571785" y="3100191"/>
                  <a:pt x="648692" y="3122592"/>
                  <a:pt x="664234" y="3125182"/>
                </a:cubicBezTo>
                <a:cubicBezTo>
                  <a:pt x="687102" y="3128993"/>
                  <a:pt x="710242" y="3130933"/>
                  <a:pt x="733246" y="3133808"/>
                </a:cubicBezTo>
                <a:cubicBezTo>
                  <a:pt x="744748" y="3139559"/>
                  <a:pt x="755010" y="3149323"/>
                  <a:pt x="767751" y="3151061"/>
                </a:cubicBezTo>
                <a:cubicBezTo>
                  <a:pt x="842711" y="3161283"/>
                  <a:pt x="931665" y="3159688"/>
                  <a:pt x="1009291" y="315968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peech Bubble: Rectangle with Corners Rounded 2"/>
          <p:cNvSpPr/>
          <p:nvPr/>
        </p:nvSpPr>
        <p:spPr>
          <a:xfrm>
            <a:off x="8436635" y="1403801"/>
            <a:ext cx="2949712" cy="579156"/>
          </a:xfrm>
          <a:prstGeom prst="wedgeRoundRectCallout">
            <a:avLst>
              <a:gd name="adj1" fmla="val -72046"/>
              <a:gd name="adj2" fmla="val 38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b="1" dirty="0"/>
              <a:t>most specific version</a:t>
            </a:r>
            <a:r>
              <a:rPr lang="en-US" dirty="0"/>
              <a:t> of print() is in class C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Speech Bubble: Rectangle 14"/>
          <p:cNvSpPr/>
          <p:nvPr/>
        </p:nvSpPr>
        <p:spPr>
          <a:xfrm>
            <a:off x="3223753" y="4130941"/>
            <a:ext cx="3312194" cy="1131171"/>
          </a:xfrm>
          <a:prstGeom prst="wedgeRectCallout">
            <a:avLst>
              <a:gd name="adj1" fmla="val -56773"/>
              <a:gd name="adj2" fmla="val 10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statement is in the scope of C, super refer to the parent class, i.e., B. Therefore, </a:t>
            </a:r>
            <a:r>
              <a:rPr lang="en-US" dirty="0" err="1"/>
              <a:t>super.print</a:t>
            </a:r>
            <a:r>
              <a:rPr lang="en-US" dirty="0"/>
              <a:t>() refer to the print() in B.</a:t>
            </a:r>
            <a:endParaRPr lang="en-GB" dirty="0"/>
          </a:p>
        </p:txBody>
      </p:sp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/>
          <p:cNvSpPr/>
          <p:nvPr/>
        </p:nvSpPr>
        <p:spPr>
          <a:xfrm>
            <a:off x="1293962" y="3717864"/>
            <a:ext cx="2399336" cy="2260242"/>
          </a:xfrm>
          <a:custGeom>
            <a:avLst/>
            <a:gdLst>
              <a:gd name="connsiteX0" fmla="*/ 1621766 w 2399336"/>
              <a:gd name="connsiteY0" fmla="*/ 2260242 h 2260242"/>
              <a:gd name="connsiteX1" fmla="*/ 1958196 w 2399336"/>
              <a:gd name="connsiteY1" fmla="*/ 2234362 h 2260242"/>
              <a:gd name="connsiteX2" fmla="*/ 2122098 w 2399336"/>
              <a:gd name="connsiteY2" fmla="*/ 2139472 h 2260242"/>
              <a:gd name="connsiteX3" fmla="*/ 2191110 w 2399336"/>
              <a:gd name="connsiteY3" fmla="*/ 2070461 h 2260242"/>
              <a:gd name="connsiteX4" fmla="*/ 2311880 w 2399336"/>
              <a:gd name="connsiteY4" fmla="*/ 1906559 h 2260242"/>
              <a:gd name="connsiteX5" fmla="*/ 2380891 w 2399336"/>
              <a:gd name="connsiteY5" fmla="*/ 1734030 h 2260242"/>
              <a:gd name="connsiteX6" fmla="*/ 2398144 w 2399336"/>
              <a:gd name="connsiteY6" fmla="*/ 1509744 h 2260242"/>
              <a:gd name="connsiteX7" fmla="*/ 2346385 w 2399336"/>
              <a:gd name="connsiteY7" fmla="*/ 1294083 h 2260242"/>
              <a:gd name="connsiteX8" fmla="*/ 2251495 w 2399336"/>
              <a:gd name="connsiteY8" fmla="*/ 1130181 h 2260242"/>
              <a:gd name="connsiteX9" fmla="*/ 2096219 w 2399336"/>
              <a:gd name="connsiteY9" fmla="*/ 1000785 h 2260242"/>
              <a:gd name="connsiteX10" fmla="*/ 1716657 w 2399336"/>
              <a:gd name="connsiteY10" fmla="*/ 897268 h 2260242"/>
              <a:gd name="connsiteX11" fmla="*/ 1155940 w 2399336"/>
              <a:gd name="connsiteY11" fmla="*/ 845510 h 2260242"/>
              <a:gd name="connsiteX12" fmla="*/ 940280 w 2399336"/>
              <a:gd name="connsiteY12" fmla="*/ 811004 h 2260242"/>
              <a:gd name="connsiteX13" fmla="*/ 819510 w 2399336"/>
              <a:gd name="connsiteY13" fmla="*/ 802378 h 2260242"/>
              <a:gd name="connsiteX14" fmla="*/ 655608 w 2399336"/>
              <a:gd name="connsiteY14" fmla="*/ 785125 h 2260242"/>
              <a:gd name="connsiteX15" fmla="*/ 526212 w 2399336"/>
              <a:gd name="connsiteY15" fmla="*/ 767872 h 2260242"/>
              <a:gd name="connsiteX16" fmla="*/ 396815 w 2399336"/>
              <a:gd name="connsiteY16" fmla="*/ 741993 h 2260242"/>
              <a:gd name="connsiteX17" fmla="*/ 293298 w 2399336"/>
              <a:gd name="connsiteY17" fmla="*/ 724740 h 2260242"/>
              <a:gd name="connsiteX18" fmla="*/ 103517 w 2399336"/>
              <a:gd name="connsiteY18" fmla="*/ 647102 h 2260242"/>
              <a:gd name="connsiteX19" fmla="*/ 60385 w 2399336"/>
              <a:gd name="connsiteY19" fmla="*/ 603970 h 2260242"/>
              <a:gd name="connsiteX20" fmla="*/ 25880 w 2399336"/>
              <a:gd name="connsiteY20" fmla="*/ 526332 h 2260242"/>
              <a:gd name="connsiteX21" fmla="*/ 0 w 2399336"/>
              <a:gd name="connsiteY21" fmla="*/ 388310 h 2260242"/>
              <a:gd name="connsiteX22" fmla="*/ 8627 w 2399336"/>
              <a:gd name="connsiteY22" fmla="*/ 103638 h 2260242"/>
              <a:gd name="connsiteX23" fmla="*/ 17253 w 2399336"/>
              <a:gd name="connsiteY23" fmla="*/ 77759 h 2260242"/>
              <a:gd name="connsiteX24" fmla="*/ 51759 w 2399336"/>
              <a:gd name="connsiteY24" fmla="*/ 8747 h 2260242"/>
              <a:gd name="connsiteX25" fmla="*/ 94891 w 2399336"/>
              <a:gd name="connsiteY25" fmla="*/ 121 h 226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99336" h="2260242">
                <a:moveTo>
                  <a:pt x="1621766" y="2260242"/>
                </a:moveTo>
                <a:cubicBezTo>
                  <a:pt x="1733909" y="2251615"/>
                  <a:pt x="1846590" y="2248313"/>
                  <a:pt x="1958196" y="2234362"/>
                </a:cubicBezTo>
                <a:cubicBezTo>
                  <a:pt x="2030795" y="2225287"/>
                  <a:pt x="2068492" y="2187122"/>
                  <a:pt x="2122098" y="2139472"/>
                </a:cubicBezTo>
                <a:cubicBezTo>
                  <a:pt x="2146413" y="2117859"/>
                  <a:pt x="2168813" y="2094151"/>
                  <a:pt x="2191110" y="2070461"/>
                </a:cubicBezTo>
                <a:cubicBezTo>
                  <a:pt x="2245451" y="2012723"/>
                  <a:pt x="2278089" y="1978968"/>
                  <a:pt x="2311880" y="1906559"/>
                </a:cubicBezTo>
                <a:cubicBezTo>
                  <a:pt x="2338073" y="1850430"/>
                  <a:pt x="2357887" y="1791540"/>
                  <a:pt x="2380891" y="1734030"/>
                </a:cubicBezTo>
                <a:cubicBezTo>
                  <a:pt x="2386642" y="1659268"/>
                  <a:pt x="2404007" y="1584497"/>
                  <a:pt x="2398144" y="1509744"/>
                </a:cubicBezTo>
                <a:cubicBezTo>
                  <a:pt x="2392363" y="1436042"/>
                  <a:pt x="2373029" y="1363043"/>
                  <a:pt x="2346385" y="1294083"/>
                </a:cubicBezTo>
                <a:cubicBezTo>
                  <a:pt x="2323633" y="1235196"/>
                  <a:pt x="2292463" y="1178212"/>
                  <a:pt x="2251495" y="1130181"/>
                </a:cubicBezTo>
                <a:cubicBezTo>
                  <a:pt x="2207773" y="1078920"/>
                  <a:pt x="2154130" y="1035218"/>
                  <a:pt x="2096219" y="1000785"/>
                </a:cubicBezTo>
                <a:cubicBezTo>
                  <a:pt x="2001585" y="944516"/>
                  <a:pt x="1815579" y="914725"/>
                  <a:pt x="1716657" y="897268"/>
                </a:cubicBezTo>
                <a:cubicBezTo>
                  <a:pt x="1441973" y="848794"/>
                  <a:pt x="1477970" y="862024"/>
                  <a:pt x="1155940" y="845510"/>
                </a:cubicBezTo>
                <a:cubicBezTo>
                  <a:pt x="1084053" y="834008"/>
                  <a:pt x="1012490" y="820262"/>
                  <a:pt x="940280" y="811004"/>
                </a:cubicBezTo>
                <a:cubicBezTo>
                  <a:pt x="900248" y="805872"/>
                  <a:pt x="859703" y="806032"/>
                  <a:pt x="819510" y="802378"/>
                </a:cubicBezTo>
                <a:cubicBezTo>
                  <a:pt x="764800" y="797404"/>
                  <a:pt x="710168" y="791544"/>
                  <a:pt x="655608" y="785125"/>
                </a:cubicBezTo>
                <a:cubicBezTo>
                  <a:pt x="612392" y="780041"/>
                  <a:pt x="569134" y="775026"/>
                  <a:pt x="526212" y="767872"/>
                </a:cubicBezTo>
                <a:cubicBezTo>
                  <a:pt x="482824" y="760641"/>
                  <a:pt x="440066" y="750002"/>
                  <a:pt x="396815" y="741993"/>
                </a:cubicBezTo>
                <a:cubicBezTo>
                  <a:pt x="362418" y="735623"/>
                  <a:pt x="327804" y="730491"/>
                  <a:pt x="293298" y="724740"/>
                </a:cubicBezTo>
                <a:cubicBezTo>
                  <a:pt x="245062" y="707199"/>
                  <a:pt x="147177" y="674389"/>
                  <a:pt x="103517" y="647102"/>
                </a:cubicBezTo>
                <a:cubicBezTo>
                  <a:pt x="86275" y="636326"/>
                  <a:pt x="74762" y="618347"/>
                  <a:pt x="60385" y="603970"/>
                </a:cubicBezTo>
                <a:cubicBezTo>
                  <a:pt x="48883" y="578091"/>
                  <a:pt x="34835" y="553199"/>
                  <a:pt x="25880" y="526332"/>
                </a:cubicBezTo>
                <a:cubicBezTo>
                  <a:pt x="12341" y="485715"/>
                  <a:pt x="6145" y="431322"/>
                  <a:pt x="0" y="388310"/>
                </a:cubicBezTo>
                <a:cubicBezTo>
                  <a:pt x="2876" y="293419"/>
                  <a:pt x="3361" y="198426"/>
                  <a:pt x="8627" y="103638"/>
                </a:cubicBezTo>
                <a:cubicBezTo>
                  <a:pt x="9131" y="94559"/>
                  <a:pt x="13490" y="86037"/>
                  <a:pt x="17253" y="77759"/>
                </a:cubicBezTo>
                <a:cubicBezTo>
                  <a:pt x="27896" y="54345"/>
                  <a:pt x="27359" y="16880"/>
                  <a:pt x="51759" y="8747"/>
                </a:cubicBezTo>
                <a:cubicBezTo>
                  <a:pt x="83094" y="-1698"/>
                  <a:pt x="68545" y="121"/>
                  <a:pt x="94891" y="12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/>
          <p:cNvSpPr/>
          <p:nvPr/>
        </p:nvSpPr>
        <p:spPr>
          <a:xfrm>
            <a:off x="1480516" y="3770509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/>
          <p:cNvSpPr/>
          <p:nvPr/>
        </p:nvSpPr>
        <p:spPr>
          <a:xfrm>
            <a:off x="1293962" y="3717864"/>
            <a:ext cx="2399336" cy="2260242"/>
          </a:xfrm>
          <a:custGeom>
            <a:avLst/>
            <a:gdLst>
              <a:gd name="connsiteX0" fmla="*/ 1621766 w 2399336"/>
              <a:gd name="connsiteY0" fmla="*/ 2260242 h 2260242"/>
              <a:gd name="connsiteX1" fmla="*/ 1958196 w 2399336"/>
              <a:gd name="connsiteY1" fmla="*/ 2234362 h 2260242"/>
              <a:gd name="connsiteX2" fmla="*/ 2122098 w 2399336"/>
              <a:gd name="connsiteY2" fmla="*/ 2139472 h 2260242"/>
              <a:gd name="connsiteX3" fmla="*/ 2191110 w 2399336"/>
              <a:gd name="connsiteY3" fmla="*/ 2070461 h 2260242"/>
              <a:gd name="connsiteX4" fmla="*/ 2311880 w 2399336"/>
              <a:gd name="connsiteY4" fmla="*/ 1906559 h 2260242"/>
              <a:gd name="connsiteX5" fmla="*/ 2380891 w 2399336"/>
              <a:gd name="connsiteY5" fmla="*/ 1734030 h 2260242"/>
              <a:gd name="connsiteX6" fmla="*/ 2398144 w 2399336"/>
              <a:gd name="connsiteY6" fmla="*/ 1509744 h 2260242"/>
              <a:gd name="connsiteX7" fmla="*/ 2346385 w 2399336"/>
              <a:gd name="connsiteY7" fmla="*/ 1294083 h 2260242"/>
              <a:gd name="connsiteX8" fmla="*/ 2251495 w 2399336"/>
              <a:gd name="connsiteY8" fmla="*/ 1130181 h 2260242"/>
              <a:gd name="connsiteX9" fmla="*/ 2096219 w 2399336"/>
              <a:gd name="connsiteY9" fmla="*/ 1000785 h 2260242"/>
              <a:gd name="connsiteX10" fmla="*/ 1716657 w 2399336"/>
              <a:gd name="connsiteY10" fmla="*/ 897268 h 2260242"/>
              <a:gd name="connsiteX11" fmla="*/ 1155940 w 2399336"/>
              <a:gd name="connsiteY11" fmla="*/ 845510 h 2260242"/>
              <a:gd name="connsiteX12" fmla="*/ 940280 w 2399336"/>
              <a:gd name="connsiteY12" fmla="*/ 811004 h 2260242"/>
              <a:gd name="connsiteX13" fmla="*/ 819510 w 2399336"/>
              <a:gd name="connsiteY13" fmla="*/ 802378 h 2260242"/>
              <a:gd name="connsiteX14" fmla="*/ 655608 w 2399336"/>
              <a:gd name="connsiteY14" fmla="*/ 785125 h 2260242"/>
              <a:gd name="connsiteX15" fmla="*/ 526212 w 2399336"/>
              <a:gd name="connsiteY15" fmla="*/ 767872 h 2260242"/>
              <a:gd name="connsiteX16" fmla="*/ 396815 w 2399336"/>
              <a:gd name="connsiteY16" fmla="*/ 741993 h 2260242"/>
              <a:gd name="connsiteX17" fmla="*/ 293298 w 2399336"/>
              <a:gd name="connsiteY17" fmla="*/ 724740 h 2260242"/>
              <a:gd name="connsiteX18" fmla="*/ 103517 w 2399336"/>
              <a:gd name="connsiteY18" fmla="*/ 647102 h 2260242"/>
              <a:gd name="connsiteX19" fmla="*/ 60385 w 2399336"/>
              <a:gd name="connsiteY19" fmla="*/ 603970 h 2260242"/>
              <a:gd name="connsiteX20" fmla="*/ 25880 w 2399336"/>
              <a:gd name="connsiteY20" fmla="*/ 526332 h 2260242"/>
              <a:gd name="connsiteX21" fmla="*/ 0 w 2399336"/>
              <a:gd name="connsiteY21" fmla="*/ 388310 h 2260242"/>
              <a:gd name="connsiteX22" fmla="*/ 8627 w 2399336"/>
              <a:gd name="connsiteY22" fmla="*/ 103638 h 2260242"/>
              <a:gd name="connsiteX23" fmla="*/ 17253 w 2399336"/>
              <a:gd name="connsiteY23" fmla="*/ 77759 h 2260242"/>
              <a:gd name="connsiteX24" fmla="*/ 51759 w 2399336"/>
              <a:gd name="connsiteY24" fmla="*/ 8747 h 2260242"/>
              <a:gd name="connsiteX25" fmla="*/ 94891 w 2399336"/>
              <a:gd name="connsiteY25" fmla="*/ 121 h 226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99336" h="2260242">
                <a:moveTo>
                  <a:pt x="1621766" y="2260242"/>
                </a:moveTo>
                <a:cubicBezTo>
                  <a:pt x="1733909" y="2251615"/>
                  <a:pt x="1846590" y="2248313"/>
                  <a:pt x="1958196" y="2234362"/>
                </a:cubicBezTo>
                <a:cubicBezTo>
                  <a:pt x="2030795" y="2225287"/>
                  <a:pt x="2068492" y="2187122"/>
                  <a:pt x="2122098" y="2139472"/>
                </a:cubicBezTo>
                <a:cubicBezTo>
                  <a:pt x="2146413" y="2117859"/>
                  <a:pt x="2168813" y="2094151"/>
                  <a:pt x="2191110" y="2070461"/>
                </a:cubicBezTo>
                <a:cubicBezTo>
                  <a:pt x="2245451" y="2012723"/>
                  <a:pt x="2278089" y="1978968"/>
                  <a:pt x="2311880" y="1906559"/>
                </a:cubicBezTo>
                <a:cubicBezTo>
                  <a:pt x="2338073" y="1850430"/>
                  <a:pt x="2357887" y="1791540"/>
                  <a:pt x="2380891" y="1734030"/>
                </a:cubicBezTo>
                <a:cubicBezTo>
                  <a:pt x="2386642" y="1659268"/>
                  <a:pt x="2404007" y="1584497"/>
                  <a:pt x="2398144" y="1509744"/>
                </a:cubicBezTo>
                <a:cubicBezTo>
                  <a:pt x="2392363" y="1436042"/>
                  <a:pt x="2373029" y="1363043"/>
                  <a:pt x="2346385" y="1294083"/>
                </a:cubicBezTo>
                <a:cubicBezTo>
                  <a:pt x="2323633" y="1235196"/>
                  <a:pt x="2292463" y="1178212"/>
                  <a:pt x="2251495" y="1130181"/>
                </a:cubicBezTo>
                <a:cubicBezTo>
                  <a:pt x="2207773" y="1078920"/>
                  <a:pt x="2154130" y="1035218"/>
                  <a:pt x="2096219" y="1000785"/>
                </a:cubicBezTo>
                <a:cubicBezTo>
                  <a:pt x="2001585" y="944516"/>
                  <a:pt x="1815579" y="914725"/>
                  <a:pt x="1716657" y="897268"/>
                </a:cubicBezTo>
                <a:cubicBezTo>
                  <a:pt x="1441973" y="848794"/>
                  <a:pt x="1477970" y="862024"/>
                  <a:pt x="1155940" y="845510"/>
                </a:cubicBezTo>
                <a:cubicBezTo>
                  <a:pt x="1084053" y="834008"/>
                  <a:pt x="1012490" y="820262"/>
                  <a:pt x="940280" y="811004"/>
                </a:cubicBezTo>
                <a:cubicBezTo>
                  <a:pt x="900248" y="805872"/>
                  <a:pt x="859703" y="806032"/>
                  <a:pt x="819510" y="802378"/>
                </a:cubicBezTo>
                <a:cubicBezTo>
                  <a:pt x="764800" y="797404"/>
                  <a:pt x="710168" y="791544"/>
                  <a:pt x="655608" y="785125"/>
                </a:cubicBezTo>
                <a:cubicBezTo>
                  <a:pt x="612392" y="780041"/>
                  <a:pt x="569134" y="775026"/>
                  <a:pt x="526212" y="767872"/>
                </a:cubicBezTo>
                <a:cubicBezTo>
                  <a:pt x="482824" y="760641"/>
                  <a:pt x="440066" y="750002"/>
                  <a:pt x="396815" y="741993"/>
                </a:cubicBezTo>
                <a:cubicBezTo>
                  <a:pt x="362418" y="735623"/>
                  <a:pt x="327804" y="730491"/>
                  <a:pt x="293298" y="724740"/>
                </a:cubicBezTo>
                <a:cubicBezTo>
                  <a:pt x="245062" y="707199"/>
                  <a:pt x="147177" y="674389"/>
                  <a:pt x="103517" y="647102"/>
                </a:cubicBezTo>
                <a:cubicBezTo>
                  <a:pt x="86275" y="636326"/>
                  <a:pt x="74762" y="618347"/>
                  <a:pt x="60385" y="603970"/>
                </a:cubicBezTo>
                <a:cubicBezTo>
                  <a:pt x="48883" y="578091"/>
                  <a:pt x="34835" y="553199"/>
                  <a:pt x="25880" y="526332"/>
                </a:cubicBezTo>
                <a:cubicBezTo>
                  <a:pt x="12341" y="485715"/>
                  <a:pt x="6145" y="431322"/>
                  <a:pt x="0" y="388310"/>
                </a:cubicBezTo>
                <a:cubicBezTo>
                  <a:pt x="2876" y="293419"/>
                  <a:pt x="3361" y="198426"/>
                  <a:pt x="8627" y="103638"/>
                </a:cubicBezTo>
                <a:cubicBezTo>
                  <a:pt x="9131" y="94559"/>
                  <a:pt x="13490" y="86037"/>
                  <a:pt x="17253" y="77759"/>
                </a:cubicBezTo>
                <a:cubicBezTo>
                  <a:pt x="27896" y="54345"/>
                  <a:pt x="27359" y="16880"/>
                  <a:pt x="51759" y="8747"/>
                </a:cubicBezTo>
                <a:cubicBezTo>
                  <a:pt x="83094" y="-1698"/>
                  <a:pt x="68545" y="121"/>
                  <a:pt x="94891" y="12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6932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Speech Bubble: Rectangle 7"/>
          <p:cNvSpPr/>
          <p:nvPr/>
        </p:nvSpPr>
        <p:spPr>
          <a:xfrm>
            <a:off x="9118120" y="3196690"/>
            <a:ext cx="2324601" cy="365125"/>
          </a:xfrm>
          <a:prstGeom prst="wedgeRectCallout">
            <a:avLst>
              <a:gd name="adj1" fmla="val -106863"/>
              <a:gd name="adj2" fmla="val -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ints</a:t>
            </a:r>
            <a:r>
              <a:rPr lang="en-GB" dirty="0"/>
              <a:t> are initialized by 0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/>
          <p:cNvSpPr/>
          <p:nvPr/>
        </p:nvSpPr>
        <p:spPr>
          <a:xfrm>
            <a:off x="1480516" y="3770509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Rectangle with Corners Rounded 17"/>
          <p:cNvSpPr/>
          <p:nvPr/>
        </p:nvSpPr>
        <p:spPr>
          <a:xfrm>
            <a:off x="3441329" y="1982957"/>
            <a:ext cx="3195957" cy="926665"/>
          </a:xfrm>
          <a:prstGeom prst="wedgeRoundRectCallout">
            <a:avLst>
              <a:gd name="adj1" fmla="val -60057"/>
              <a:gd name="adj2" fmla="val 147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Which calculate() to be called?</a:t>
            </a:r>
            <a:endParaRPr lang="en-US" dirty="0"/>
          </a:p>
          <a:p>
            <a:r>
              <a:rPr lang="en-US" dirty="0"/>
              <a:t>Ans: </a:t>
            </a:r>
            <a:endParaRPr lang="en-US" dirty="0"/>
          </a:p>
          <a:p>
            <a:r>
              <a:rPr lang="en-US" dirty="0"/>
              <a:t>The most specific version.</a:t>
            </a:r>
            <a:endParaRPr lang="en-GB" dirty="0"/>
          </a:p>
        </p:txBody>
      </p:sp>
      <p:sp>
        <p:nvSpPr>
          <p:cNvPr id="19" name="Freeform: Shape 18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/>
          <p:cNvSpPr/>
          <p:nvPr/>
        </p:nvSpPr>
        <p:spPr>
          <a:xfrm>
            <a:off x="1293962" y="3717864"/>
            <a:ext cx="2399336" cy="2260242"/>
          </a:xfrm>
          <a:custGeom>
            <a:avLst/>
            <a:gdLst>
              <a:gd name="connsiteX0" fmla="*/ 1621766 w 2399336"/>
              <a:gd name="connsiteY0" fmla="*/ 2260242 h 2260242"/>
              <a:gd name="connsiteX1" fmla="*/ 1958196 w 2399336"/>
              <a:gd name="connsiteY1" fmla="*/ 2234362 h 2260242"/>
              <a:gd name="connsiteX2" fmla="*/ 2122098 w 2399336"/>
              <a:gd name="connsiteY2" fmla="*/ 2139472 h 2260242"/>
              <a:gd name="connsiteX3" fmla="*/ 2191110 w 2399336"/>
              <a:gd name="connsiteY3" fmla="*/ 2070461 h 2260242"/>
              <a:gd name="connsiteX4" fmla="*/ 2311880 w 2399336"/>
              <a:gd name="connsiteY4" fmla="*/ 1906559 h 2260242"/>
              <a:gd name="connsiteX5" fmla="*/ 2380891 w 2399336"/>
              <a:gd name="connsiteY5" fmla="*/ 1734030 h 2260242"/>
              <a:gd name="connsiteX6" fmla="*/ 2398144 w 2399336"/>
              <a:gd name="connsiteY6" fmla="*/ 1509744 h 2260242"/>
              <a:gd name="connsiteX7" fmla="*/ 2346385 w 2399336"/>
              <a:gd name="connsiteY7" fmla="*/ 1294083 h 2260242"/>
              <a:gd name="connsiteX8" fmla="*/ 2251495 w 2399336"/>
              <a:gd name="connsiteY8" fmla="*/ 1130181 h 2260242"/>
              <a:gd name="connsiteX9" fmla="*/ 2096219 w 2399336"/>
              <a:gd name="connsiteY9" fmla="*/ 1000785 h 2260242"/>
              <a:gd name="connsiteX10" fmla="*/ 1716657 w 2399336"/>
              <a:gd name="connsiteY10" fmla="*/ 897268 h 2260242"/>
              <a:gd name="connsiteX11" fmla="*/ 1155940 w 2399336"/>
              <a:gd name="connsiteY11" fmla="*/ 845510 h 2260242"/>
              <a:gd name="connsiteX12" fmla="*/ 940280 w 2399336"/>
              <a:gd name="connsiteY12" fmla="*/ 811004 h 2260242"/>
              <a:gd name="connsiteX13" fmla="*/ 819510 w 2399336"/>
              <a:gd name="connsiteY13" fmla="*/ 802378 h 2260242"/>
              <a:gd name="connsiteX14" fmla="*/ 655608 w 2399336"/>
              <a:gd name="connsiteY14" fmla="*/ 785125 h 2260242"/>
              <a:gd name="connsiteX15" fmla="*/ 526212 w 2399336"/>
              <a:gd name="connsiteY15" fmla="*/ 767872 h 2260242"/>
              <a:gd name="connsiteX16" fmla="*/ 396815 w 2399336"/>
              <a:gd name="connsiteY16" fmla="*/ 741993 h 2260242"/>
              <a:gd name="connsiteX17" fmla="*/ 293298 w 2399336"/>
              <a:gd name="connsiteY17" fmla="*/ 724740 h 2260242"/>
              <a:gd name="connsiteX18" fmla="*/ 103517 w 2399336"/>
              <a:gd name="connsiteY18" fmla="*/ 647102 h 2260242"/>
              <a:gd name="connsiteX19" fmla="*/ 60385 w 2399336"/>
              <a:gd name="connsiteY19" fmla="*/ 603970 h 2260242"/>
              <a:gd name="connsiteX20" fmla="*/ 25880 w 2399336"/>
              <a:gd name="connsiteY20" fmla="*/ 526332 h 2260242"/>
              <a:gd name="connsiteX21" fmla="*/ 0 w 2399336"/>
              <a:gd name="connsiteY21" fmla="*/ 388310 h 2260242"/>
              <a:gd name="connsiteX22" fmla="*/ 8627 w 2399336"/>
              <a:gd name="connsiteY22" fmla="*/ 103638 h 2260242"/>
              <a:gd name="connsiteX23" fmla="*/ 17253 w 2399336"/>
              <a:gd name="connsiteY23" fmla="*/ 77759 h 2260242"/>
              <a:gd name="connsiteX24" fmla="*/ 51759 w 2399336"/>
              <a:gd name="connsiteY24" fmla="*/ 8747 h 2260242"/>
              <a:gd name="connsiteX25" fmla="*/ 94891 w 2399336"/>
              <a:gd name="connsiteY25" fmla="*/ 121 h 226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99336" h="2260242">
                <a:moveTo>
                  <a:pt x="1621766" y="2260242"/>
                </a:moveTo>
                <a:cubicBezTo>
                  <a:pt x="1733909" y="2251615"/>
                  <a:pt x="1846590" y="2248313"/>
                  <a:pt x="1958196" y="2234362"/>
                </a:cubicBezTo>
                <a:cubicBezTo>
                  <a:pt x="2030795" y="2225287"/>
                  <a:pt x="2068492" y="2187122"/>
                  <a:pt x="2122098" y="2139472"/>
                </a:cubicBezTo>
                <a:cubicBezTo>
                  <a:pt x="2146413" y="2117859"/>
                  <a:pt x="2168813" y="2094151"/>
                  <a:pt x="2191110" y="2070461"/>
                </a:cubicBezTo>
                <a:cubicBezTo>
                  <a:pt x="2245451" y="2012723"/>
                  <a:pt x="2278089" y="1978968"/>
                  <a:pt x="2311880" y="1906559"/>
                </a:cubicBezTo>
                <a:cubicBezTo>
                  <a:pt x="2338073" y="1850430"/>
                  <a:pt x="2357887" y="1791540"/>
                  <a:pt x="2380891" y="1734030"/>
                </a:cubicBezTo>
                <a:cubicBezTo>
                  <a:pt x="2386642" y="1659268"/>
                  <a:pt x="2404007" y="1584497"/>
                  <a:pt x="2398144" y="1509744"/>
                </a:cubicBezTo>
                <a:cubicBezTo>
                  <a:pt x="2392363" y="1436042"/>
                  <a:pt x="2373029" y="1363043"/>
                  <a:pt x="2346385" y="1294083"/>
                </a:cubicBezTo>
                <a:cubicBezTo>
                  <a:pt x="2323633" y="1235196"/>
                  <a:pt x="2292463" y="1178212"/>
                  <a:pt x="2251495" y="1130181"/>
                </a:cubicBezTo>
                <a:cubicBezTo>
                  <a:pt x="2207773" y="1078920"/>
                  <a:pt x="2154130" y="1035218"/>
                  <a:pt x="2096219" y="1000785"/>
                </a:cubicBezTo>
                <a:cubicBezTo>
                  <a:pt x="2001585" y="944516"/>
                  <a:pt x="1815579" y="914725"/>
                  <a:pt x="1716657" y="897268"/>
                </a:cubicBezTo>
                <a:cubicBezTo>
                  <a:pt x="1441973" y="848794"/>
                  <a:pt x="1477970" y="862024"/>
                  <a:pt x="1155940" y="845510"/>
                </a:cubicBezTo>
                <a:cubicBezTo>
                  <a:pt x="1084053" y="834008"/>
                  <a:pt x="1012490" y="820262"/>
                  <a:pt x="940280" y="811004"/>
                </a:cubicBezTo>
                <a:cubicBezTo>
                  <a:pt x="900248" y="805872"/>
                  <a:pt x="859703" y="806032"/>
                  <a:pt x="819510" y="802378"/>
                </a:cubicBezTo>
                <a:cubicBezTo>
                  <a:pt x="764800" y="797404"/>
                  <a:pt x="710168" y="791544"/>
                  <a:pt x="655608" y="785125"/>
                </a:cubicBezTo>
                <a:cubicBezTo>
                  <a:pt x="612392" y="780041"/>
                  <a:pt x="569134" y="775026"/>
                  <a:pt x="526212" y="767872"/>
                </a:cubicBezTo>
                <a:cubicBezTo>
                  <a:pt x="482824" y="760641"/>
                  <a:pt x="440066" y="750002"/>
                  <a:pt x="396815" y="741993"/>
                </a:cubicBezTo>
                <a:cubicBezTo>
                  <a:pt x="362418" y="735623"/>
                  <a:pt x="327804" y="730491"/>
                  <a:pt x="293298" y="724740"/>
                </a:cubicBezTo>
                <a:cubicBezTo>
                  <a:pt x="245062" y="707199"/>
                  <a:pt x="147177" y="674389"/>
                  <a:pt x="103517" y="647102"/>
                </a:cubicBezTo>
                <a:cubicBezTo>
                  <a:pt x="86275" y="636326"/>
                  <a:pt x="74762" y="618347"/>
                  <a:pt x="60385" y="603970"/>
                </a:cubicBezTo>
                <a:cubicBezTo>
                  <a:pt x="48883" y="578091"/>
                  <a:pt x="34835" y="553199"/>
                  <a:pt x="25880" y="526332"/>
                </a:cubicBezTo>
                <a:cubicBezTo>
                  <a:pt x="12341" y="485715"/>
                  <a:pt x="6145" y="431322"/>
                  <a:pt x="0" y="388310"/>
                </a:cubicBezTo>
                <a:cubicBezTo>
                  <a:pt x="2876" y="293419"/>
                  <a:pt x="3361" y="198426"/>
                  <a:pt x="8627" y="103638"/>
                </a:cubicBezTo>
                <a:cubicBezTo>
                  <a:pt x="9131" y="94559"/>
                  <a:pt x="13490" y="86037"/>
                  <a:pt x="17253" y="77759"/>
                </a:cubicBezTo>
                <a:cubicBezTo>
                  <a:pt x="27896" y="54345"/>
                  <a:pt x="27359" y="16880"/>
                  <a:pt x="51759" y="8747"/>
                </a:cubicBezTo>
                <a:cubicBezTo>
                  <a:pt x="83094" y="-1698"/>
                  <a:pt x="68545" y="121"/>
                  <a:pt x="94891" y="12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5" y="2733282"/>
          <a:ext cx="18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/>
          <p:cNvSpPr/>
          <p:nvPr/>
        </p:nvSpPr>
        <p:spPr>
          <a:xfrm>
            <a:off x="1480516" y="3770509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/>
          <p:cNvSpPr/>
          <p:nvPr/>
        </p:nvSpPr>
        <p:spPr>
          <a:xfrm>
            <a:off x="1293962" y="3717864"/>
            <a:ext cx="2399336" cy="2260242"/>
          </a:xfrm>
          <a:custGeom>
            <a:avLst/>
            <a:gdLst>
              <a:gd name="connsiteX0" fmla="*/ 1621766 w 2399336"/>
              <a:gd name="connsiteY0" fmla="*/ 2260242 h 2260242"/>
              <a:gd name="connsiteX1" fmla="*/ 1958196 w 2399336"/>
              <a:gd name="connsiteY1" fmla="*/ 2234362 h 2260242"/>
              <a:gd name="connsiteX2" fmla="*/ 2122098 w 2399336"/>
              <a:gd name="connsiteY2" fmla="*/ 2139472 h 2260242"/>
              <a:gd name="connsiteX3" fmla="*/ 2191110 w 2399336"/>
              <a:gd name="connsiteY3" fmla="*/ 2070461 h 2260242"/>
              <a:gd name="connsiteX4" fmla="*/ 2311880 w 2399336"/>
              <a:gd name="connsiteY4" fmla="*/ 1906559 h 2260242"/>
              <a:gd name="connsiteX5" fmla="*/ 2380891 w 2399336"/>
              <a:gd name="connsiteY5" fmla="*/ 1734030 h 2260242"/>
              <a:gd name="connsiteX6" fmla="*/ 2398144 w 2399336"/>
              <a:gd name="connsiteY6" fmla="*/ 1509744 h 2260242"/>
              <a:gd name="connsiteX7" fmla="*/ 2346385 w 2399336"/>
              <a:gd name="connsiteY7" fmla="*/ 1294083 h 2260242"/>
              <a:gd name="connsiteX8" fmla="*/ 2251495 w 2399336"/>
              <a:gd name="connsiteY8" fmla="*/ 1130181 h 2260242"/>
              <a:gd name="connsiteX9" fmla="*/ 2096219 w 2399336"/>
              <a:gd name="connsiteY9" fmla="*/ 1000785 h 2260242"/>
              <a:gd name="connsiteX10" fmla="*/ 1716657 w 2399336"/>
              <a:gd name="connsiteY10" fmla="*/ 897268 h 2260242"/>
              <a:gd name="connsiteX11" fmla="*/ 1155940 w 2399336"/>
              <a:gd name="connsiteY11" fmla="*/ 845510 h 2260242"/>
              <a:gd name="connsiteX12" fmla="*/ 940280 w 2399336"/>
              <a:gd name="connsiteY12" fmla="*/ 811004 h 2260242"/>
              <a:gd name="connsiteX13" fmla="*/ 819510 w 2399336"/>
              <a:gd name="connsiteY13" fmla="*/ 802378 h 2260242"/>
              <a:gd name="connsiteX14" fmla="*/ 655608 w 2399336"/>
              <a:gd name="connsiteY14" fmla="*/ 785125 h 2260242"/>
              <a:gd name="connsiteX15" fmla="*/ 526212 w 2399336"/>
              <a:gd name="connsiteY15" fmla="*/ 767872 h 2260242"/>
              <a:gd name="connsiteX16" fmla="*/ 396815 w 2399336"/>
              <a:gd name="connsiteY16" fmla="*/ 741993 h 2260242"/>
              <a:gd name="connsiteX17" fmla="*/ 293298 w 2399336"/>
              <a:gd name="connsiteY17" fmla="*/ 724740 h 2260242"/>
              <a:gd name="connsiteX18" fmla="*/ 103517 w 2399336"/>
              <a:gd name="connsiteY18" fmla="*/ 647102 h 2260242"/>
              <a:gd name="connsiteX19" fmla="*/ 60385 w 2399336"/>
              <a:gd name="connsiteY19" fmla="*/ 603970 h 2260242"/>
              <a:gd name="connsiteX20" fmla="*/ 25880 w 2399336"/>
              <a:gd name="connsiteY20" fmla="*/ 526332 h 2260242"/>
              <a:gd name="connsiteX21" fmla="*/ 0 w 2399336"/>
              <a:gd name="connsiteY21" fmla="*/ 388310 h 2260242"/>
              <a:gd name="connsiteX22" fmla="*/ 8627 w 2399336"/>
              <a:gd name="connsiteY22" fmla="*/ 103638 h 2260242"/>
              <a:gd name="connsiteX23" fmla="*/ 17253 w 2399336"/>
              <a:gd name="connsiteY23" fmla="*/ 77759 h 2260242"/>
              <a:gd name="connsiteX24" fmla="*/ 51759 w 2399336"/>
              <a:gd name="connsiteY24" fmla="*/ 8747 h 2260242"/>
              <a:gd name="connsiteX25" fmla="*/ 94891 w 2399336"/>
              <a:gd name="connsiteY25" fmla="*/ 121 h 226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99336" h="2260242">
                <a:moveTo>
                  <a:pt x="1621766" y="2260242"/>
                </a:moveTo>
                <a:cubicBezTo>
                  <a:pt x="1733909" y="2251615"/>
                  <a:pt x="1846590" y="2248313"/>
                  <a:pt x="1958196" y="2234362"/>
                </a:cubicBezTo>
                <a:cubicBezTo>
                  <a:pt x="2030795" y="2225287"/>
                  <a:pt x="2068492" y="2187122"/>
                  <a:pt x="2122098" y="2139472"/>
                </a:cubicBezTo>
                <a:cubicBezTo>
                  <a:pt x="2146413" y="2117859"/>
                  <a:pt x="2168813" y="2094151"/>
                  <a:pt x="2191110" y="2070461"/>
                </a:cubicBezTo>
                <a:cubicBezTo>
                  <a:pt x="2245451" y="2012723"/>
                  <a:pt x="2278089" y="1978968"/>
                  <a:pt x="2311880" y="1906559"/>
                </a:cubicBezTo>
                <a:cubicBezTo>
                  <a:pt x="2338073" y="1850430"/>
                  <a:pt x="2357887" y="1791540"/>
                  <a:pt x="2380891" y="1734030"/>
                </a:cubicBezTo>
                <a:cubicBezTo>
                  <a:pt x="2386642" y="1659268"/>
                  <a:pt x="2404007" y="1584497"/>
                  <a:pt x="2398144" y="1509744"/>
                </a:cubicBezTo>
                <a:cubicBezTo>
                  <a:pt x="2392363" y="1436042"/>
                  <a:pt x="2373029" y="1363043"/>
                  <a:pt x="2346385" y="1294083"/>
                </a:cubicBezTo>
                <a:cubicBezTo>
                  <a:pt x="2323633" y="1235196"/>
                  <a:pt x="2292463" y="1178212"/>
                  <a:pt x="2251495" y="1130181"/>
                </a:cubicBezTo>
                <a:cubicBezTo>
                  <a:pt x="2207773" y="1078920"/>
                  <a:pt x="2154130" y="1035218"/>
                  <a:pt x="2096219" y="1000785"/>
                </a:cubicBezTo>
                <a:cubicBezTo>
                  <a:pt x="2001585" y="944516"/>
                  <a:pt x="1815579" y="914725"/>
                  <a:pt x="1716657" y="897268"/>
                </a:cubicBezTo>
                <a:cubicBezTo>
                  <a:pt x="1441973" y="848794"/>
                  <a:pt x="1477970" y="862024"/>
                  <a:pt x="1155940" y="845510"/>
                </a:cubicBezTo>
                <a:cubicBezTo>
                  <a:pt x="1084053" y="834008"/>
                  <a:pt x="1012490" y="820262"/>
                  <a:pt x="940280" y="811004"/>
                </a:cubicBezTo>
                <a:cubicBezTo>
                  <a:pt x="900248" y="805872"/>
                  <a:pt x="859703" y="806032"/>
                  <a:pt x="819510" y="802378"/>
                </a:cubicBezTo>
                <a:cubicBezTo>
                  <a:pt x="764800" y="797404"/>
                  <a:pt x="710168" y="791544"/>
                  <a:pt x="655608" y="785125"/>
                </a:cubicBezTo>
                <a:cubicBezTo>
                  <a:pt x="612392" y="780041"/>
                  <a:pt x="569134" y="775026"/>
                  <a:pt x="526212" y="767872"/>
                </a:cubicBezTo>
                <a:cubicBezTo>
                  <a:pt x="482824" y="760641"/>
                  <a:pt x="440066" y="750002"/>
                  <a:pt x="396815" y="741993"/>
                </a:cubicBezTo>
                <a:cubicBezTo>
                  <a:pt x="362418" y="735623"/>
                  <a:pt x="327804" y="730491"/>
                  <a:pt x="293298" y="724740"/>
                </a:cubicBezTo>
                <a:cubicBezTo>
                  <a:pt x="245062" y="707199"/>
                  <a:pt x="147177" y="674389"/>
                  <a:pt x="103517" y="647102"/>
                </a:cubicBezTo>
                <a:cubicBezTo>
                  <a:pt x="86275" y="636326"/>
                  <a:pt x="74762" y="618347"/>
                  <a:pt x="60385" y="603970"/>
                </a:cubicBezTo>
                <a:cubicBezTo>
                  <a:pt x="48883" y="578091"/>
                  <a:pt x="34835" y="553199"/>
                  <a:pt x="25880" y="526332"/>
                </a:cubicBezTo>
                <a:cubicBezTo>
                  <a:pt x="12341" y="485715"/>
                  <a:pt x="6145" y="431322"/>
                  <a:pt x="0" y="388310"/>
                </a:cubicBezTo>
                <a:cubicBezTo>
                  <a:pt x="2876" y="293419"/>
                  <a:pt x="3361" y="198426"/>
                  <a:pt x="8627" y="103638"/>
                </a:cubicBezTo>
                <a:cubicBezTo>
                  <a:pt x="9131" y="94559"/>
                  <a:pt x="13490" y="86037"/>
                  <a:pt x="17253" y="77759"/>
                </a:cubicBezTo>
                <a:cubicBezTo>
                  <a:pt x="27896" y="54345"/>
                  <a:pt x="27359" y="16880"/>
                  <a:pt x="51759" y="8747"/>
                </a:cubicBezTo>
                <a:cubicBezTo>
                  <a:pt x="83094" y="-1698"/>
                  <a:pt x="68545" y="121"/>
                  <a:pt x="94891" y="12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/>
          <p:cNvSpPr/>
          <p:nvPr/>
        </p:nvSpPr>
        <p:spPr>
          <a:xfrm>
            <a:off x="776377" y="3847381"/>
            <a:ext cx="3847381" cy="1518883"/>
          </a:xfrm>
          <a:custGeom>
            <a:avLst/>
            <a:gdLst>
              <a:gd name="connsiteX0" fmla="*/ 2389517 w 3847381"/>
              <a:gd name="connsiteY0" fmla="*/ 0 h 1518883"/>
              <a:gd name="connsiteX1" fmla="*/ 2846717 w 3847381"/>
              <a:gd name="connsiteY1" fmla="*/ 17253 h 1518883"/>
              <a:gd name="connsiteX2" fmla="*/ 3114136 w 3847381"/>
              <a:gd name="connsiteY2" fmla="*/ 25879 h 1518883"/>
              <a:gd name="connsiteX3" fmla="*/ 3666227 w 3847381"/>
              <a:gd name="connsiteY3" fmla="*/ 43132 h 1518883"/>
              <a:gd name="connsiteX4" fmla="*/ 3769744 w 3847381"/>
              <a:gd name="connsiteY4" fmla="*/ 60385 h 1518883"/>
              <a:gd name="connsiteX5" fmla="*/ 3821502 w 3847381"/>
              <a:gd name="connsiteY5" fmla="*/ 120770 h 1518883"/>
              <a:gd name="connsiteX6" fmla="*/ 3830129 w 3847381"/>
              <a:gd name="connsiteY6" fmla="*/ 146649 h 1518883"/>
              <a:gd name="connsiteX7" fmla="*/ 3847381 w 3847381"/>
              <a:gd name="connsiteY7" fmla="*/ 172528 h 1518883"/>
              <a:gd name="connsiteX8" fmla="*/ 3821502 w 3847381"/>
              <a:gd name="connsiteY8" fmla="*/ 293298 h 1518883"/>
              <a:gd name="connsiteX9" fmla="*/ 3752491 w 3847381"/>
              <a:gd name="connsiteY9" fmla="*/ 336430 h 1518883"/>
              <a:gd name="connsiteX10" fmla="*/ 3545457 w 3847381"/>
              <a:gd name="connsiteY10" fmla="*/ 414068 h 1518883"/>
              <a:gd name="connsiteX11" fmla="*/ 3450566 w 3847381"/>
              <a:gd name="connsiteY11" fmla="*/ 439947 h 1518883"/>
              <a:gd name="connsiteX12" fmla="*/ 3355676 w 3847381"/>
              <a:gd name="connsiteY12" fmla="*/ 448574 h 1518883"/>
              <a:gd name="connsiteX13" fmla="*/ 3209027 w 3847381"/>
              <a:gd name="connsiteY13" fmla="*/ 465827 h 1518883"/>
              <a:gd name="connsiteX14" fmla="*/ 3105510 w 3847381"/>
              <a:gd name="connsiteY14" fmla="*/ 483079 h 1518883"/>
              <a:gd name="connsiteX15" fmla="*/ 2993366 w 3847381"/>
              <a:gd name="connsiteY15" fmla="*/ 491706 h 1518883"/>
              <a:gd name="connsiteX16" fmla="*/ 2708695 w 3847381"/>
              <a:gd name="connsiteY16" fmla="*/ 517585 h 1518883"/>
              <a:gd name="connsiteX17" fmla="*/ 2156604 w 3847381"/>
              <a:gd name="connsiteY17" fmla="*/ 526211 h 1518883"/>
              <a:gd name="connsiteX18" fmla="*/ 1613140 w 3847381"/>
              <a:gd name="connsiteY18" fmla="*/ 543464 h 1518883"/>
              <a:gd name="connsiteX19" fmla="*/ 1112808 w 3847381"/>
              <a:gd name="connsiteY19" fmla="*/ 552091 h 1518883"/>
              <a:gd name="connsiteX20" fmla="*/ 897148 w 3847381"/>
              <a:gd name="connsiteY20" fmla="*/ 560717 h 1518883"/>
              <a:gd name="connsiteX21" fmla="*/ 845389 w 3847381"/>
              <a:gd name="connsiteY21" fmla="*/ 569344 h 1518883"/>
              <a:gd name="connsiteX22" fmla="*/ 603849 w 3847381"/>
              <a:gd name="connsiteY22" fmla="*/ 586596 h 1518883"/>
              <a:gd name="connsiteX23" fmla="*/ 405442 w 3847381"/>
              <a:gd name="connsiteY23" fmla="*/ 612476 h 1518883"/>
              <a:gd name="connsiteX24" fmla="*/ 241540 w 3847381"/>
              <a:gd name="connsiteY24" fmla="*/ 629728 h 1518883"/>
              <a:gd name="connsiteX25" fmla="*/ 181155 w 3847381"/>
              <a:gd name="connsiteY25" fmla="*/ 638355 h 1518883"/>
              <a:gd name="connsiteX26" fmla="*/ 103517 w 3847381"/>
              <a:gd name="connsiteY26" fmla="*/ 664234 h 1518883"/>
              <a:gd name="connsiteX27" fmla="*/ 77638 w 3847381"/>
              <a:gd name="connsiteY27" fmla="*/ 672861 h 1518883"/>
              <a:gd name="connsiteX28" fmla="*/ 51759 w 3847381"/>
              <a:gd name="connsiteY28" fmla="*/ 690113 h 1518883"/>
              <a:gd name="connsiteX29" fmla="*/ 25880 w 3847381"/>
              <a:gd name="connsiteY29" fmla="*/ 733245 h 1518883"/>
              <a:gd name="connsiteX30" fmla="*/ 17253 w 3847381"/>
              <a:gd name="connsiteY30" fmla="*/ 793630 h 1518883"/>
              <a:gd name="connsiteX31" fmla="*/ 0 w 3847381"/>
              <a:gd name="connsiteY31" fmla="*/ 871268 h 1518883"/>
              <a:gd name="connsiteX32" fmla="*/ 8627 w 3847381"/>
              <a:gd name="connsiteY32" fmla="*/ 1207698 h 1518883"/>
              <a:gd name="connsiteX33" fmla="*/ 34506 w 3847381"/>
              <a:gd name="connsiteY33" fmla="*/ 1268083 h 1518883"/>
              <a:gd name="connsiteX34" fmla="*/ 69012 w 3847381"/>
              <a:gd name="connsiteY34" fmla="*/ 1302589 h 1518883"/>
              <a:gd name="connsiteX35" fmla="*/ 138023 w 3847381"/>
              <a:gd name="connsiteY35" fmla="*/ 1380227 h 1518883"/>
              <a:gd name="connsiteX36" fmla="*/ 163902 w 3847381"/>
              <a:gd name="connsiteY36" fmla="*/ 1388853 h 1518883"/>
              <a:gd name="connsiteX37" fmla="*/ 241540 w 3847381"/>
              <a:gd name="connsiteY37" fmla="*/ 1440611 h 1518883"/>
              <a:gd name="connsiteX38" fmla="*/ 327804 w 3847381"/>
              <a:gd name="connsiteY38" fmla="*/ 1457864 h 1518883"/>
              <a:gd name="connsiteX39" fmla="*/ 396815 w 3847381"/>
              <a:gd name="connsiteY39" fmla="*/ 1475117 h 1518883"/>
              <a:gd name="connsiteX40" fmla="*/ 448574 w 3847381"/>
              <a:gd name="connsiteY40" fmla="*/ 1492370 h 1518883"/>
              <a:gd name="connsiteX41" fmla="*/ 491706 w 3847381"/>
              <a:gd name="connsiteY41" fmla="*/ 1500996 h 1518883"/>
              <a:gd name="connsiteX42" fmla="*/ 552091 w 3847381"/>
              <a:gd name="connsiteY42" fmla="*/ 1518249 h 1518883"/>
              <a:gd name="connsiteX43" fmla="*/ 586597 w 3847381"/>
              <a:gd name="connsiteY43" fmla="*/ 1518249 h 151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847381" h="1518883">
                <a:moveTo>
                  <a:pt x="2389517" y="0"/>
                </a:moveTo>
                <a:cubicBezTo>
                  <a:pt x="2576308" y="31134"/>
                  <a:pt x="2410702" y="6074"/>
                  <a:pt x="2846717" y="17253"/>
                </a:cubicBezTo>
                <a:lnTo>
                  <a:pt x="3114136" y="25879"/>
                </a:lnTo>
                <a:cubicBezTo>
                  <a:pt x="3625441" y="40282"/>
                  <a:pt x="3285887" y="27285"/>
                  <a:pt x="3666227" y="43132"/>
                </a:cubicBezTo>
                <a:cubicBezTo>
                  <a:pt x="3700733" y="48883"/>
                  <a:pt x="3736355" y="49951"/>
                  <a:pt x="3769744" y="60385"/>
                </a:cubicBezTo>
                <a:cubicBezTo>
                  <a:pt x="3800472" y="69988"/>
                  <a:pt x="3810399" y="94865"/>
                  <a:pt x="3821502" y="120770"/>
                </a:cubicBezTo>
                <a:cubicBezTo>
                  <a:pt x="3825084" y="129128"/>
                  <a:pt x="3826062" y="138516"/>
                  <a:pt x="3830129" y="146649"/>
                </a:cubicBezTo>
                <a:cubicBezTo>
                  <a:pt x="3834765" y="155922"/>
                  <a:pt x="3841630" y="163902"/>
                  <a:pt x="3847381" y="172528"/>
                </a:cubicBezTo>
                <a:cubicBezTo>
                  <a:pt x="3838755" y="212785"/>
                  <a:pt x="3842130" y="257668"/>
                  <a:pt x="3821502" y="293298"/>
                </a:cubicBezTo>
                <a:cubicBezTo>
                  <a:pt x="3807910" y="316774"/>
                  <a:pt x="3776754" y="324298"/>
                  <a:pt x="3752491" y="336430"/>
                </a:cubicBezTo>
                <a:cubicBezTo>
                  <a:pt x="3718924" y="353214"/>
                  <a:pt x="3567874" y="406895"/>
                  <a:pt x="3545457" y="414068"/>
                </a:cubicBezTo>
                <a:cubicBezTo>
                  <a:pt x="3514231" y="424060"/>
                  <a:pt x="3482823" y="434082"/>
                  <a:pt x="3450566" y="439947"/>
                </a:cubicBezTo>
                <a:cubicBezTo>
                  <a:pt x="3419318" y="445629"/>
                  <a:pt x="3387256" y="445190"/>
                  <a:pt x="3355676" y="448574"/>
                </a:cubicBezTo>
                <a:cubicBezTo>
                  <a:pt x="3306736" y="453818"/>
                  <a:pt x="3257786" y="459102"/>
                  <a:pt x="3209027" y="465827"/>
                </a:cubicBezTo>
                <a:cubicBezTo>
                  <a:pt x="3174373" y="470607"/>
                  <a:pt x="3140242" y="478911"/>
                  <a:pt x="3105510" y="483079"/>
                </a:cubicBezTo>
                <a:cubicBezTo>
                  <a:pt x="3068285" y="487546"/>
                  <a:pt x="3030683" y="488095"/>
                  <a:pt x="2993366" y="491706"/>
                </a:cubicBezTo>
                <a:cubicBezTo>
                  <a:pt x="2881776" y="502505"/>
                  <a:pt x="2818128" y="514815"/>
                  <a:pt x="2708695" y="517585"/>
                </a:cubicBezTo>
                <a:lnTo>
                  <a:pt x="2156604" y="526211"/>
                </a:lnTo>
                <a:cubicBezTo>
                  <a:pt x="1909085" y="546839"/>
                  <a:pt x="2078519" y="534925"/>
                  <a:pt x="1613140" y="543464"/>
                </a:cubicBezTo>
                <a:lnTo>
                  <a:pt x="1112808" y="552091"/>
                </a:lnTo>
                <a:cubicBezTo>
                  <a:pt x="1040921" y="554966"/>
                  <a:pt x="968943" y="556085"/>
                  <a:pt x="897148" y="560717"/>
                </a:cubicBezTo>
                <a:cubicBezTo>
                  <a:pt x="879693" y="561843"/>
                  <a:pt x="862760" y="567300"/>
                  <a:pt x="845389" y="569344"/>
                </a:cubicBezTo>
                <a:cubicBezTo>
                  <a:pt x="767040" y="578562"/>
                  <a:pt x="681515" y="582028"/>
                  <a:pt x="603849" y="586596"/>
                </a:cubicBezTo>
                <a:cubicBezTo>
                  <a:pt x="521840" y="598313"/>
                  <a:pt x="508285" y="600610"/>
                  <a:pt x="405442" y="612476"/>
                </a:cubicBezTo>
                <a:cubicBezTo>
                  <a:pt x="284336" y="626450"/>
                  <a:pt x="355948" y="615427"/>
                  <a:pt x="241540" y="629728"/>
                </a:cubicBezTo>
                <a:cubicBezTo>
                  <a:pt x="221364" y="632250"/>
                  <a:pt x="201283" y="635479"/>
                  <a:pt x="181155" y="638355"/>
                </a:cubicBezTo>
                <a:lnTo>
                  <a:pt x="103517" y="664234"/>
                </a:lnTo>
                <a:cubicBezTo>
                  <a:pt x="94891" y="667109"/>
                  <a:pt x="85204" y="667817"/>
                  <a:pt x="77638" y="672861"/>
                </a:cubicBezTo>
                <a:lnTo>
                  <a:pt x="51759" y="690113"/>
                </a:lnTo>
                <a:cubicBezTo>
                  <a:pt x="43133" y="704490"/>
                  <a:pt x="31182" y="717339"/>
                  <a:pt x="25880" y="733245"/>
                </a:cubicBezTo>
                <a:cubicBezTo>
                  <a:pt x="19450" y="752534"/>
                  <a:pt x="20345" y="773534"/>
                  <a:pt x="17253" y="793630"/>
                </a:cubicBezTo>
                <a:cubicBezTo>
                  <a:pt x="8577" y="850025"/>
                  <a:pt x="13407" y="831049"/>
                  <a:pt x="0" y="871268"/>
                </a:cubicBezTo>
                <a:cubicBezTo>
                  <a:pt x="2876" y="983411"/>
                  <a:pt x="3291" y="1095645"/>
                  <a:pt x="8627" y="1207698"/>
                </a:cubicBezTo>
                <a:cubicBezTo>
                  <a:pt x="9192" y="1219557"/>
                  <a:pt x="30338" y="1262526"/>
                  <a:pt x="34506" y="1268083"/>
                </a:cubicBezTo>
                <a:cubicBezTo>
                  <a:pt x="44266" y="1281096"/>
                  <a:pt x="58426" y="1290239"/>
                  <a:pt x="69012" y="1302589"/>
                </a:cubicBezTo>
                <a:cubicBezTo>
                  <a:pt x="92026" y="1329439"/>
                  <a:pt x="97227" y="1366629"/>
                  <a:pt x="138023" y="1380227"/>
                </a:cubicBezTo>
                <a:lnTo>
                  <a:pt x="163902" y="1388853"/>
                </a:lnTo>
                <a:cubicBezTo>
                  <a:pt x="181384" y="1401964"/>
                  <a:pt x="221575" y="1433956"/>
                  <a:pt x="241540" y="1440611"/>
                </a:cubicBezTo>
                <a:cubicBezTo>
                  <a:pt x="269359" y="1449884"/>
                  <a:pt x="299355" y="1450752"/>
                  <a:pt x="327804" y="1457864"/>
                </a:cubicBezTo>
                <a:cubicBezTo>
                  <a:pt x="350808" y="1463615"/>
                  <a:pt x="374016" y="1468603"/>
                  <a:pt x="396815" y="1475117"/>
                </a:cubicBezTo>
                <a:cubicBezTo>
                  <a:pt x="414302" y="1480113"/>
                  <a:pt x="430741" y="1488804"/>
                  <a:pt x="448574" y="1492370"/>
                </a:cubicBezTo>
                <a:cubicBezTo>
                  <a:pt x="462951" y="1495245"/>
                  <a:pt x="477482" y="1497440"/>
                  <a:pt x="491706" y="1500996"/>
                </a:cubicBezTo>
                <a:cubicBezTo>
                  <a:pt x="520362" y="1508160"/>
                  <a:pt x="519807" y="1514214"/>
                  <a:pt x="552091" y="1518249"/>
                </a:cubicBezTo>
                <a:cubicBezTo>
                  <a:pt x="563504" y="1519676"/>
                  <a:pt x="575095" y="1518249"/>
                  <a:pt x="586597" y="151824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782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7"/>
          <p:cNvGraphicFramePr>
            <a:graphicFrameLocks noGrp="1"/>
          </p:cNvGraphicFramePr>
          <p:nvPr/>
        </p:nvGraphicFramePr>
        <p:xfrm>
          <a:off x="9115244" y="2733282"/>
          <a:ext cx="24096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18"/>
                <a:gridCol w="2001329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516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400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/>
          <p:cNvSpPr/>
          <p:nvPr/>
        </p:nvSpPr>
        <p:spPr>
          <a:xfrm>
            <a:off x="1480516" y="3770509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/>
          <p:cNvSpPr/>
          <p:nvPr/>
        </p:nvSpPr>
        <p:spPr>
          <a:xfrm>
            <a:off x="1480516" y="541213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peech Bubble: Rectangle 19"/>
          <p:cNvSpPr/>
          <p:nvPr/>
        </p:nvSpPr>
        <p:spPr>
          <a:xfrm>
            <a:off x="3236474" y="4770401"/>
            <a:ext cx="567775" cy="336442"/>
          </a:xfrm>
          <a:prstGeom prst="wedgeRectCallout">
            <a:avLst>
              <a:gd name="adj1" fmla="val -59035"/>
              <a:gd name="adj2" fmla="val 154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  <a:endParaRPr lang="en-GB" dirty="0"/>
          </a:p>
        </p:txBody>
      </p:sp>
      <p:sp>
        <p:nvSpPr>
          <p:cNvPr id="21" name="Freeform: Shape 20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/>
          <p:cNvSpPr/>
          <p:nvPr/>
        </p:nvSpPr>
        <p:spPr>
          <a:xfrm>
            <a:off x="1293962" y="3717864"/>
            <a:ext cx="2399336" cy="2260242"/>
          </a:xfrm>
          <a:custGeom>
            <a:avLst/>
            <a:gdLst>
              <a:gd name="connsiteX0" fmla="*/ 1621766 w 2399336"/>
              <a:gd name="connsiteY0" fmla="*/ 2260242 h 2260242"/>
              <a:gd name="connsiteX1" fmla="*/ 1958196 w 2399336"/>
              <a:gd name="connsiteY1" fmla="*/ 2234362 h 2260242"/>
              <a:gd name="connsiteX2" fmla="*/ 2122098 w 2399336"/>
              <a:gd name="connsiteY2" fmla="*/ 2139472 h 2260242"/>
              <a:gd name="connsiteX3" fmla="*/ 2191110 w 2399336"/>
              <a:gd name="connsiteY3" fmla="*/ 2070461 h 2260242"/>
              <a:gd name="connsiteX4" fmla="*/ 2311880 w 2399336"/>
              <a:gd name="connsiteY4" fmla="*/ 1906559 h 2260242"/>
              <a:gd name="connsiteX5" fmla="*/ 2380891 w 2399336"/>
              <a:gd name="connsiteY5" fmla="*/ 1734030 h 2260242"/>
              <a:gd name="connsiteX6" fmla="*/ 2398144 w 2399336"/>
              <a:gd name="connsiteY6" fmla="*/ 1509744 h 2260242"/>
              <a:gd name="connsiteX7" fmla="*/ 2346385 w 2399336"/>
              <a:gd name="connsiteY7" fmla="*/ 1294083 h 2260242"/>
              <a:gd name="connsiteX8" fmla="*/ 2251495 w 2399336"/>
              <a:gd name="connsiteY8" fmla="*/ 1130181 h 2260242"/>
              <a:gd name="connsiteX9" fmla="*/ 2096219 w 2399336"/>
              <a:gd name="connsiteY9" fmla="*/ 1000785 h 2260242"/>
              <a:gd name="connsiteX10" fmla="*/ 1716657 w 2399336"/>
              <a:gd name="connsiteY10" fmla="*/ 897268 h 2260242"/>
              <a:gd name="connsiteX11" fmla="*/ 1155940 w 2399336"/>
              <a:gd name="connsiteY11" fmla="*/ 845510 h 2260242"/>
              <a:gd name="connsiteX12" fmla="*/ 940280 w 2399336"/>
              <a:gd name="connsiteY12" fmla="*/ 811004 h 2260242"/>
              <a:gd name="connsiteX13" fmla="*/ 819510 w 2399336"/>
              <a:gd name="connsiteY13" fmla="*/ 802378 h 2260242"/>
              <a:gd name="connsiteX14" fmla="*/ 655608 w 2399336"/>
              <a:gd name="connsiteY14" fmla="*/ 785125 h 2260242"/>
              <a:gd name="connsiteX15" fmla="*/ 526212 w 2399336"/>
              <a:gd name="connsiteY15" fmla="*/ 767872 h 2260242"/>
              <a:gd name="connsiteX16" fmla="*/ 396815 w 2399336"/>
              <a:gd name="connsiteY16" fmla="*/ 741993 h 2260242"/>
              <a:gd name="connsiteX17" fmla="*/ 293298 w 2399336"/>
              <a:gd name="connsiteY17" fmla="*/ 724740 h 2260242"/>
              <a:gd name="connsiteX18" fmla="*/ 103517 w 2399336"/>
              <a:gd name="connsiteY18" fmla="*/ 647102 h 2260242"/>
              <a:gd name="connsiteX19" fmla="*/ 60385 w 2399336"/>
              <a:gd name="connsiteY19" fmla="*/ 603970 h 2260242"/>
              <a:gd name="connsiteX20" fmla="*/ 25880 w 2399336"/>
              <a:gd name="connsiteY20" fmla="*/ 526332 h 2260242"/>
              <a:gd name="connsiteX21" fmla="*/ 0 w 2399336"/>
              <a:gd name="connsiteY21" fmla="*/ 388310 h 2260242"/>
              <a:gd name="connsiteX22" fmla="*/ 8627 w 2399336"/>
              <a:gd name="connsiteY22" fmla="*/ 103638 h 2260242"/>
              <a:gd name="connsiteX23" fmla="*/ 17253 w 2399336"/>
              <a:gd name="connsiteY23" fmla="*/ 77759 h 2260242"/>
              <a:gd name="connsiteX24" fmla="*/ 51759 w 2399336"/>
              <a:gd name="connsiteY24" fmla="*/ 8747 h 2260242"/>
              <a:gd name="connsiteX25" fmla="*/ 94891 w 2399336"/>
              <a:gd name="connsiteY25" fmla="*/ 121 h 226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99336" h="2260242">
                <a:moveTo>
                  <a:pt x="1621766" y="2260242"/>
                </a:moveTo>
                <a:cubicBezTo>
                  <a:pt x="1733909" y="2251615"/>
                  <a:pt x="1846590" y="2248313"/>
                  <a:pt x="1958196" y="2234362"/>
                </a:cubicBezTo>
                <a:cubicBezTo>
                  <a:pt x="2030795" y="2225287"/>
                  <a:pt x="2068492" y="2187122"/>
                  <a:pt x="2122098" y="2139472"/>
                </a:cubicBezTo>
                <a:cubicBezTo>
                  <a:pt x="2146413" y="2117859"/>
                  <a:pt x="2168813" y="2094151"/>
                  <a:pt x="2191110" y="2070461"/>
                </a:cubicBezTo>
                <a:cubicBezTo>
                  <a:pt x="2245451" y="2012723"/>
                  <a:pt x="2278089" y="1978968"/>
                  <a:pt x="2311880" y="1906559"/>
                </a:cubicBezTo>
                <a:cubicBezTo>
                  <a:pt x="2338073" y="1850430"/>
                  <a:pt x="2357887" y="1791540"/>
                  <a:pt x="2380891" y="1734030"/>
                </a:cubicBezTo>
                <a:cubicBezTo>
                  <a:pt x="2386642" y="1659268"/>
                  <a:pt x="2404007" y="1584497"/>
                  <a:pt x="2398144" y="1509744"/>
                </a:cubicBezTo>
                <a:cubicBezTo>
                  <a:pt x="2392363" y="1436042"/>
                  <a:pt x="2373029" y="1363043"/>
                  <a:pt x="2346385" y="1294083"/>
                </a:cubicBezTo>
                <a:cubicBezTo>
                  <a:pt x="2323633" y="1235196"/>
                  <a:pt x="2292463" y="1178212"/>
                  <a:pt x="2251495" y="1130181"/>
                </a:cubicBezTo>
                <a:cubicBezTo>
                  <a:pt x="2207773" y="1078920"/>
                  <a:pt x="2154130" y="1035218"/>
                  <a:pt x="2096219" y="1000785"/>
                </a:cubicBezTo>
                <a:cubicBezTo>
                  <a:pt x="2001585" y="944516"/>
                  <a:pt x="1815579" y="914725"/>
                  <a:pt x="1716657" y="897268"/>
                </a:cubicBezTo>
                <a:cubicBezTo>
                  <a:pt x="1441973" y="848794"/>
                  <a:pt x="1477970" y="862024"/>
                  <a:pt x="1155940" y="845510"/>
                </a:cubicBezTo>
                <a:cubicBezTo>
                  <a:pt x="1084053" y="834008"/>
                  <a:pt x="1012490" y="820262"/>
                  <a:pt x="940280" y="811004"/>
                </a:cubicBezTo>
                <a:cubicBezTo>
                  <a:pt x="900248" y="805872"/>
                  <a:pt x="859703" y="806032"/>
                  <a:pt x="819510" y="802378"/>
                </a:cubicBezTo>
                <a:cubicBezTo>
                  <a:pt x="764800" y="797404"/>
                  <a:pt x="710168" y="791544"/>
                  <a:pt x="655608" y="785125"/>
                </a:cubicBezTo>
                <a:cubicBezTo>
                  <a:pt x="612392" y="780041"/>
                  <a:pt x="569134" y="775026"/>
                  <a:pt x="526212" y="767872"/>
                </a:cubicBezTo>
                <a:cubicBezTo>
                  <a:pt x="482824" y="760641"/>
                  <a:pt x="440066" y="750002"/>
                  <a:pt x="396815" y="741993"/>
                </a:cubicBezTo>
                <a:cubicBezTo>
                  <a:pt x="362418" y="735623"/>
                  <a:pt x="327804" y="730491"/>
                  <a:pt x="293298" y="724740"/>
                </a:cubicBezTo>
                <a:cubicBezTo>
                  <a:pt x="245062" y="707199"/>
                  <a:pt x="147177" y="674389"/>
                  <a:pt x="103517" y="647102"/>
                </a:cubicBezTo>
                <a:cubicBezTo>
                  <a:pt x="86275" y="636326"/>
                  <a:pt x="74762" y="618347"/>
                  <a:pt x="60385" y="603970"/>
                </a:cubicBezTo>
                <a:cubicBezTo>
                  <a:pt x="48883" y="578091"/>
                  <a:pt x="34835" y="553199"/>
                  <a:pt x="25880" y="526332"/>
                </a:cubicBezTo>
                <a:cubicBezTo>
                  <a:pt x="12341" y="485715"/>
                  <a:pt x="6145" y="431322"/>
                  <a:pt x="0" y="388310"/>
                </a:cubicBezTo>
                <a:cubicBezTo>
                  <a:pt x="2876" y="293419"/>
                  <a:pt x="3361" y="198426"/>
                  <a:pt x="8627" y="103638"/>
                </a:cubicBezTo>
                <a:cubicBezTo>
                  <a:pt x="9131" y="94559"/>
                  <a:pt x="13490" y="86037"/>
                  <a:pt x="17253" y="77759"/>
                </a:cubicBezTo>
                <a:cubicBezTo>
                  <a:pt x="27896" y="54345"/>
                  <a:pt x="27359" y="16880"/>
                  <a:pt x="51759" y="8747"/>
                </a:cubicBezTo>
                <a:cubicBezTo>
                  <a:pt x="83094" y="-1698"/>
                  <a:pt x="68545" y="121"/>
                  <a:pt x="94891" y="12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/>
          <p:cNvSpPr/>
          <p:nvPr/>
        </p:nvSpPr>
        <p:spPr>
          <a:xfrm>
            <a:off x="776377" y="3847381"/>
            <a:ext cx="3847381" cy="1518883"/>
          </a:xfrm>
          <a:custGeom>
            <a:avLst/>
            <a:gdLst>
              <a:gd name="connsiteX0" fmla="*/ 2389517 w 3847381"/>
              <a:gd name="connsiteY0" fmla="*/ 0 h 1518883"/>
              <a:gd name="connsiteX1" fmla="*/ 2846717 w 3847381"/>
              <a:gd name="connsiteY1" fmla="*/ 17253 h 1518883"/>
              <a:gd name="connsiteX2" fmla="*/ 3114136 w 3847381"/>
              <a:gd name="connsiteY2" fmla="*/ 25879 h 1518883"/>
              <a:gd name="connsiteX3" fmla="*/ 3666227 w 3847381"/>
              <a:gd name="connsiteY3" fmla="*/ 43132 h 1518883"/>
              <a:gd name="connsiteX4" fmla="*/ 3769744 w 3847381"/>
              <a:gd name="connsiteY4" fmla="*/ 60385 h 1518883"/>
              <a:gd name="connsiteX5" fmla="*/ 3821502 w 3847381"/>
              <a:gd name="connsiteY5" fmla="*/ 120770 h 1518883"/>
              <a:gd name="connsiteX6" fmla="*/ 3830129 w 3847381"/>
              <a:gd name="connsiteY6" fmla="*/ 146649 h 1518883"/>
              <a:gd name="connsiteX7" fmla="*/ 3847381 w 3847381"/>
              <a:gd name="connsiteY7" fmla="*/ 172528 h 1518883"/>
              <a:gd name="connsiteX8" fmla="*/ 3821502 w 3847381"/>
              <a:gd name="connsiteY8" fmla="*/ 293298 h 1518883"/>
              <a:gd name="connsiteX9" fmla="*/ 3752491 w 3847381"/>
              <a:gd name="connsiteY9" fmla="*/ 336430 h 1518883"/>
              <a:gd name="connsiteX10" fmla="*/ 3545457 w 3847381"/>
              <a:gd name="connsiteY10" fmla="*/ 414068 h 1518883"/>
              <a:gd name="connsiteX11" fmla="*/ 3450566 w 3847381"/>
              <a:gd name="connsiteY11" fmla="*/ 439947 h 1518883"/>
              <a:gd name="connsiteX12" fmla="*/ 3355676 w 3847381"/>
              <a:gd name="connsiteY12" fmla="*/ 448574 h 1518883"/>
              <a:gd name="connsiteX13" fmla="*/ 3209027 w 3847381"/>
              <a:gd name="connsiteY13" fmla="*/ 465827 h 1518883"/>
              <a:gd name="connsiteX14" fmla="*/ 3105510 w 3847381"/>
              <a:gd name="connsiteY14" fmla="*/ 483079 h 1518883"/>
              <a:gd name="connsiteX15" fmla="*/ 2993366 w 3847381"/>
              <a:gd name="connsiteY15" fmla="*/ 491706 h 1518883"/>
              <a:gd name="connsiteX16" fmla="*/ 2708695 w 3847381"/>
              <a:gd name="connsiteY16" fmla="*/ 517585 h 1518883"/>
              <a:gd name="connsiteX17" fmla="*/ 2156604 w 3847381"/>
              <a:gd name="connsiteY17" fmla="*/ 526211 h 1518883"/>
              <a:gd name="connsiteX18" fmla="*/ 1613140 w 3847381"/>
              <a:gd name="connsiteY18" fmla="*/ 543464 h 1518883"/>
              <a:gd name="connsiteX19" fmla="*/ 1112808 w 3847381"/>
              <a:gd name="connsiteY19" fmla="*/ 552091 h 1518883"/>
              <a:gd name="connsiteX20" fmla="*/ 897148 w 3847381"/>
              <a:gd name="connsiteY20" fmla="*/ 560717 h 1518883"/>
              <a:gd name="connsiteX21" fmla="*/ 845389 w 3847381"/>
              <a:gd name="connsiteY21" fmla="*/ 569344 h 1518883"/>
              <a:gd name="connsiteX22" fmla="*/ 603849 w 3847381"/>
              <a:gd name="connsiteY22" fmla="*/ 586596 h 1518883"/>
              <a:gd name="connsiteX23" fmla="*/ 405442 w 3847381"/>
              <a:gd name="connsiteY23" fmla="*/ 612476 h 1518883"/>
              <a:gd name="connsiteX24" fmla="*/ 241540 w 3847381"/>
              <a:gd name="connsiteY24" fmla="*/ 629728 h 1518883"/>
              <a:gd name="connsiteX25" fmla="*/ 181155 w 3847381"/>
              <a:gd name="connsiteY25" fmla="*/ 638355 h 1518883"/>
              <a:gd name="connsiteX26" fmla="*/ 103517 w 3847381"/>
              <a:gd name="connsiteY26" fmla="*/ 664234 h 1518883"/>
              <a:gd name="connsiteX27" fmla="*/ 77638 w 3847381"/>
              <a:gd name="connsiteY27" fmla="*/ 672861 h 1518883"/>
              <a:gd name="connsiteX28" fmla="*/ 51759 w 3847381"/>
              <a:gd name="connsiteY28" fmla="*/ 690113 h 1518883"/>
              <a:gd name="connsiteX29" fmla="*/ 25880 w 3847381"/>
              <a:gd name="connsiteY29" fmla="*/ 733245 h 1518883"/>
              <a:gd name="connsiteX30" fmla="*/ 17253 w 3847381"/>
              <a:gd name="connsiteY30" fmla="*/ 793630 h 1518883"/>
              <a:gd name="connsiteX31" fmla="*/ 0 w 3847381"/>
              <a:gd name="connsiteY31" fmla="*/ 871268 h 1518883"/>
              <a:gd name="connsiteX32" fmla="*/ 8627 w 3847381"/>
              <a:gd name="connsiteY32" fmla="*/ 1207698 h 1518883"/>
              <a:gd name="connsiteX33" fmla="*/ 34506 w 3847381"/>
              <a:gd name="connsiteY33" fmla="*/ 1268083 h 1518883"/>
              <a:gd name="connsiteX34" fmla="*/ 69012 w 3847381"/>
              <a:gd name="connsiteY34" fmla="*/ 1302589 h 1518883"/>
              <a:gd name="connsiteX35" fmla="*/ 138023 w 3847381"/>
              <a:gd name="connsiteY35" fmla="*/ 1380227 h 1518883"/>
              <a:gd name="connsiteX36" fmla="*/ 163902 w 3847381"/>
              <a:gd name="connsiteY36" fmla="*/ 1388853 h 1518883"/>
              <a:gd name="connsiteX37" fmla="*/ 241540 w 3847381"/>
              <a:gd name="connsiteY37" fmla="*/ 1440611 h 1518883"/>
              <a:gd name="connsiteX38" fmla="*/ 327804 w 3847381"/>
              <a:gd name="connsiteY38" fmla="*/ 1457864 h 1518883"/>
              <a:gd name="connsiteX39" fmla="*/ 396815 w 3847381"/>
              <a:gd name="connsiteY39" fmla="*/ 1475117 h 1518883"/>
              <a:gd name="connsiteX40" fmla="*/ 448574 w 3847381"/>
              <a:gd name="connsiteY40" fmla="*/ 1492370 h 1518883"/>
              <a:gd name="connsiteX41" fmla="*/ 491706 w 3847381"/>
              <a:gd name="connsiteY41" fmla="*/ 1500996 h 1518883"/>
              <a:gd name="connsiteX42" fmla="*/ 552091 w 3847381"/>
              <a:gd name="connsiteY42" fmla="*/ 1518249 h 1518883"/>
              <a:gd name="connsiteX43" fmla="*/ 586597 w 3847381"/>
              <a:gd name="connsiteY43" fmla="*/ 1518249 h 151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847381" h="1518883">
                <a:moveTo>
                  <a:pt x="2389517" y="0"/>
                </a:moveTo>
                <a:cubicBezTo>
                  <a:pt x="2576308" y="31134"/>
                  <a:pt x="2410702" y="6074"/>
                  <a:pt x="2846717" y="17253"/>
                </a:cubicBezTo>
                <a:lnTo>
                  <a:pt x="3114136" y="25879"/>
                </a:lnTo>
                <a:cubicBezTo>
                  <a:pt x="3625441" y="40282"/>
                  <a:pt x="3285887" y="27285"/>
                  <a:pt x="3666227" y="43132"/>
                </a:cubicBezTo>
                <a:cubicBezTo>
                  <a:pt x="3700733" y="48883"/>
                  <a:pt x="3736355" y="49951"/>
                  <a:pt x="3769744" y="60385"/>
                </a:cubicBezTo>
                <a:cubicBezTo>
                  <a:pt x="3800472" y="69988"/>
                  <a:pt x="3810399" y="94865"/>
                  <a:pt x="3821502" y="120770"/>
                </a:cubicBezTo>
                <a:cubicBezTo>
                  <a:pt x="3825084" y="129128"/>
                  <a:pt x="3826062" y="138516"/>
                  <a:pt x="3830129" y="146649"/>
                </a:cubicBezTo>
                <a:cubicBezTo>
                  <a:pt x="3834765" y="155922"/>
                  <a:pt x="3841630" y="163902"/>
                  <a:pt x="3847381" y="172528"/>
                </a:cubicBezTo>
                <a:cubicBezTo>
                  <a:pt x="3838755" y="212785"/>
                  <a:pt x="3842130" y="257668"/>
                  <a:pt x="3821502" y="293298"/>
                </a:cubicBezTo>
                <a:cubicBezTo>
                  <a:pt x="3807910" y="316774"/>
                  <a:pt x="3776754" y="324298"/>
                  <a:pt x="3752491" y="336430"/>
                </a:cubicBezTo>
                <a:cubicBezTo>
                  <a:pt x="3718924" y="353214"/>
                  <a:pt x="3567874" y="406895"/>
                  <a:pt x="3545457" y="414068"/>
                </a:cubicBezTo>
                <a:cubicBezTo>
                  <a:pt x="3514231" y="424060"/>
                  <a:pt x="3482823" y="434082"/>
                  <a:pt x="3450566" y="439947"/>
                </a:cubicBezTo>
                <a:cubicBezTo>
                  <a:pt x="3419318" y="445629"/>
                  <a:pt x="3387256" y="445190"/>
                  <a:pt x="3355676" y="448574"/>
                </a:cubicBezTo>
                <a:cubicBezTo>
                  <a:pt x="3306736" y="453818"/>
                  <a:pt x="3257786" y="459102"/>
                  <a:pt x="3209027" y="465827"/>
                </a:cubicBezTo>
                <a:cubicBezTo>
                  <a:pt x="3174373" y="470607"/>
                  <a:pt x="3140242" y="478911"/>
                  <a:pt x="3105510" y="483079"/>
                </a:cubicBezTo>
                <a:cubicBezTo>
                  <a:pt x="3068285" y="487546"/>
                  <a:pt x="3030683" y="488095"/>
                  <a:pt x="2993366" y="491706"/>
                </a:cubicBezTo>
                <a:cubicBezTo>
                  <a:pt x="2881776" y="502505"/>
                  <a:pt x="2818128" y="514815"/>
                  <a:pt x="2708695" y="517585"/>
                </a:cubicBezTo>
                <a:lnTo>
                  <a:pt x="2156604" y="526211"/>
                </a:lnTo>
                <a:cubicBezTo>
                  <a:pt x="1909085" y="546839"/>
                  <a:pt x="2078519" y="534925"/>
                  <a:pt x="1613140" y="543464"/>
                </a:cubicBezTo>
                <a:lnTo>
                  <a:pt x="1112808" y="552091"/>
                </a:lnTo>
                <a:cubicBezTo>
                  <a:pt x="1040921" y="554966"/>
                  <a:pt x="968943" y="556085"/>
                  <a:pt x="897148" y="560717"/>
                </a:cubicBezTo>
                <a:cubicBezTo>
                  <a:pt x="879693" y="561843"/>
                  <a:pt x="862760" y="567300"/>
                  <a:pt x="845389" y="569344"/>
                </a:cubicBezTo>
                <a:cubicBezTo>
                  <a:pt x="767040" y="578562"/>
                  <a:pt x="681515" y="582028"/>
                  <a:pt x="603849" y="586596"/>
                </a:cubicBezTo>
                <a:cubicBezTo>
                  <a:pt x="521840" y="598313"/>
                  <a:pt x="508285" y="600610"/>
                  <a:pt x="405442" y="612476"/>
                </a:cubicBezTo>
                <a:cubicBezTo>
                  <a:pt x="284336" y="626450"/>
                  <a:pt x="355948" y="615427"/>
                  <a:pt x="241540" y="629728"/>
                </a:cubicBezTo>
                <a:cubicBezTo>
                  <a:pt x="221364" y="632250"/>
                  <a:pt x="201283" y="635479"/>
                  <a:pt x="181155" y="638355"/>
                </a:cubicBezTo>
                <a:lnTo>
                  <a:pt x="103517" y="664234"/>
                </a:lnTo>
                <a:cubicBezTo>
                  <a:pt x="94891" y="667109"/>
                  <a:pt x="85204" y="667817"/>
                  <a:pt x="77638" y="672861"/>
                </a:cubicBezTo>
                <a:lnTo>
                  <a:pt x="51759" y="690113"/>
                </a:lnTo>
                <a:cubicBezTo>
                  <a:pt x="43133" y="704490"/>
                  <a:pt x="31182" y="717339"/>
                  <a:pt x="25880" y="733245"/>
                </a:cubicBezTo>
                <a:cubicBezTo>
                  <a:pt x="19450" y="752534"/>
                  <a:pt x="20345" y="773534"/>
                  <a:pt x="17253" y="793630"/>
                </a:cubicBezTo>
                <a:cubicBezTo>
                  <a:pt x="8577" y="850025"/>
                  <a:pt x="13407" y="831049"/>
                  <a:pt x="0" y="871268"/>
                </a:cubicBezTo>
                <a:cubicBezTo>
                  <a:pt x="2876" y="983411"/>
                  <a:pt x="3291" y="1095645"/>
                  <a:pt x="8627" y="1207698"/>
                </a:cubicBezTo>
                <a:cubicBezTo>
                  <a:pt x="9192" y="1219557"/>
                  <a:pt x="30338" y="1262526"/>
                  <a:pt x="34506" y="1268083"/>
                </a:cubicBezTo>
                <a:cubicBezTo>
                  <a:pt x="44266" y="1281096"/>
                  <a:pt x="58426" y="1290239"/>
                  <a:pt x="69012" y="1302589"/>
                </a:cubicBezTo>
                <a:cubicBezTo>
                  <a:pt x="92026" y="1329439"/>
                  <a:pt x="97227" y="1366629"/>
                  <a:pt x="138023" y="1380227"/>
                </a:cubicBezTo>
                <a:lnTo>
                  <a:pt x="163902" y="1388853"/>
                </a:lnTo>
                <a:cubicBezTo>
                  <a:pt x="181384" y="1401964"/>
                  <a:pt x="221575" y="1433956"/>
                  <a:pt x="241540" y="1440611"/>
                </a:cubicBezTo>
                <a:cubicBezTo>
                  <a:pt x="269359" y="1449884"/>
                  <a:pt x="299355" y="1450752"/>
                  <a:pt x="327804" y="1457864"/>
                </a:cubicBezTo>
                <a:cubicBezTo>
                  <a:pt x="350808" y="1463615"/>
                  <a:pt x="374016" y="1468603"/>
                  <a:pt x="396815" y="1475117"/>
                </a:cubicBezTo>
                <a:cubicBezTo>
                  <a:pt x="414302" y="1480113"/>
                  <a:pt x="430741" y="1488804"/>
                  <a:pt x="448574" y="1492370"/>
                </a:cubicBezTo>
                <a:cubicBezTo>
                  <a:pt x="462951" y="1495245"/>
                  <a:pt x="477482" y="1497440"/>
                  <a:pt x="491706" y="1500996"/>
                </a:cubicBezTo>
                <a:cubicBezTo>
                  <a:pt x="520362" y="1508160"/>
                  <a:pt x="519807" y="1514214"/>
                  <a:pt x="552091" y="1518249"/>
                </a:cubicBezTo>
                <a:cubicBezTo>
                  <a:pt x="563504" y="1519676"/>
                  <a:pt x="575095" y="1518249"/>
                  <a:pt x="586597" y="151824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891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r>
              <a:rPr lang="en-US" dirty="0"/>
              <a:t>In B: 10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586537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/>
          <p:cNvSpPr/>
          <p:nvPr/>
        </p:nvSpPr>
        <p:spPr>
          <a:xfrm>
            <a:off x="1480516" y="3917151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peech Bubble: Rectangle 19"/>
          <p:cNvSpPr/>
          <p:nvPr/>
        </p:nvSpPr>
        <p:spPr>
          <a:xfrm>
            <a:off x="4187645" y="3206077"/>
            <a:ext cx="567775" cy="336442"/>
          </a:xfrm>
          <a:prstGeom prst="wedgeRectCallout">
            <a:avLst>
              <a:gd name="adj1" fmla="val -27129"/>
              <a:gd name="adj2" fmla="val 159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graphicFrame>
        <p:nvGraphicFramePr>
          <p:cNvPr id="21" name="Table 7"/>
          <p:cNvGraphicFramePr>
            <a:graphicFrameLocks noGrp="1"/>
          </p:cNvGraphicFramePr>
          <p:nvPr/>
        </p:nvGraphicFramePr>
        <p:xfrm>
          <a:off x="9115244" y="2733282"/>
          <a:ext cx="24096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18"/>
                <a:gridCol w="2001329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516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100 -&gt; 400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Freeform: Shape 17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/>
          <p:cNvSpPr/>
          <p:nvPr/>
        </p:nvSpPr>
        <p:spPr>
          <a:xfrm>
            <a:off x="1293962" y="3717864"/>
            <a:ext cx="2399336" cy="2260242"/>
          </a:xfrm>
          <a:custGeom>
            <a:avLst/>
            <a:gdLst>
              <a:gd name="connsiteX0" fmla="*/ 1621766 w 2399336"/>
              <a:gd name="connsiteY0" fmla="*/ 2260242 h 2260242"/>
              <a:gd name="connsiteX1" fmla="*/ 1958196 w 2399336"/>
              <a:gd name="connsiteY1" fmla="*/ 2234362 h 2260242"/>
              <a:gd name="connsiteX2" fmla="*/ 2122098 w 2399336"/>
              <a:gd name="connsiteY2" fmla="*/ 2139472 h 2260242"/>
              <a:gd name="connsiteX3" fmla="*/ 2191110 w 2399336"/>
              <a:gd name="connsiteY3" fmla="*/ 2070461 h 2260242"/>
              <a:gd name="connsiteX4" fmla="*/ 2311880 w 2399336"/>
              <a:gd name="connsiteY4" fmla="*/ 1906559 h 2260242"/>
              <a:gd name="connsiteX5" fmla="*/ 2380891 w 2399336"/>
              <a:gd name="connsiteY5" fmla="*/ 1734030 h 2260242"/>
              <a:gd name="connsiteX6" fmla="*/ 2398144 w 2399336"/>
              <a:gd name="connsiteY6" fmla="*/ 1509744 h 2260242"/>
              <a:gd name="connsiteX7" fmla="*/ 2346385 w 2399336"/>
              <a:gd name="connsiteY7" fmla="*/ 1294083 h 2260242"/>
              <a:gd name="connsiteX8" fmla="*/ 2251495 w 2399336"/>
              <a:gd name="connsiteY8" fmla="*/ 1130181 h 2260242"/>
              <a:gd name="connsiteX9" fmla="*/ 2096219 w 2399336"/>
              <a:gd name="connsiteY9" fmla="*/ 1000785 h 2260242"/>
              <a:gd name="connsiteX10" fmla="*/ 1716657 w 2399336"/>
              <a:gd name="connsiteY10" fmla="*/ 897268 h 2260242"/>
              <a:gd name="connsiteX11" fmla="*/ 1155940 w 2399336"/>
              <a:gd name="connsiteY11" fmla="*/ 845510 h 2260242"/>
              <a:gd name="connsiteX12" fmla="*/ 940280 w 2399336"/>
              <a:gd name="connsiteY12" fmla="*/ 811004 h 2260242"/>
              <a:gd name="connsiteX13" fmla="*/ 819510 w 2399336"/>
              <a:gd name="connsiteY13" fmla="*/ 802378 h 2260242"/>
              <a:gd name="connsiteX14" fmla="*/ 655608 w 2399336"/>
              <a:gd name="connsiteY14" fmla="*/ 785125 h 2260242"/>
              <a:gd name="connsiteX15" fmla="*/ 526212 w 2399336"/>
              <a:gd name="connsiteY15" fmla="*/ 767872 h 2260242"/>
              <a:gd name="connsiteX16" fmla="*/ 396815 w 2399336"/>
              <a:gd name="connsiteY16" fmla="*/ 741993 h 2260242"/>
              <a:gd name="connsiteX17" fmla="*/ 293298 w 2399336"/>
              <a:gd name="connsiteY17" fmla="*/ 724740 h 2260242"/>
              <a:gd name="connsiteX18" fmla="*/ 103517 w 2399336"/>
              <a:gd name="connsiteY18" fmla="*/ 647102 h 2260242"/>
              <a:gd name="connsiteX19" fmla="*/ 60385 w 2399336"/>
              <a:gd name="connsiteY19" fmla="*/ 603970 h 2260242"/>
              <a:gd name="connsiteX20" fmla="*/ 25880 w 2399336"/>
              <a:gd name="connsiteY20" fmla="*/ 526332 h 2260242"/>
              <a:gd name="connsiteX21" fmla="*/ 0 w 2399336"/>
              <a:gd name="connsiteY21" fmla="*/ 388310 h 2260242"/>
              <a:gd name="connsiteX22" fmla="*/ 8627 w 2399336"/>
              <a:gd name="connsiteY22" fmla="*/ 103638 h 2260242"/>
              <a:gd name="connsiteX23" fmla="*/ 17253 w 2399336"/>
              <a:gd name="connsiteY23" fmla="*/ 77759 h 2260242"/>
              <a:gd name="connsiteX24" fmla="*/ 51759 w 2399336"/>
              <a:gd name="connsiteY24" fmla="*/ 8747 h 2260242"/>
              <a:gd name="connsiteX25" fmla="*/ 94891 w 2399336"/>
              <a:gd name="connsiteY25" fmla="*/ 121 h 226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99336" h="2260242">
                <a:moveTo>
                  <a:pt x="1621766" y="2260242"/>
                </a:moveTo>
                <a:cubicBezTo>
                  <a:pt x="1733909" y="2251615"/>
                  <a:pt x="1846590" y="2248313"/>
                  <a:pt x="1958196" y="2234362"/>
                </a:cubicBezTo>
                <a:cubicBezTo>
                  <a:pt x="2030795" y="2225287"/>
                  <a:pt x="2068492" y="2187122"/>
                  <a:pt x="2122098" y="2139472"/>
                </a:cubicBezTo>
                <a:cubicBezTo>
                  <a:pt x="2146413" y="2117859"/>
                  <a:pt x="2168813" y="2094151"/>
                  <a:pt x="2191110" y="2070461"/>
                </a:cubicBezTo>
                <a:cubicBezTo>
                  <a:pt x="2245451" y="2012723"/>
                  <a:pt x="2278089" y="1978968"/>
                  <a:pt x="2311880" y="1906559"/>
                </a:cubicBezTo>
                <a:cubicBezTo>
                  <a:pt x="2338073" y="1850430"/>
                  <a:pt x="2357887" y="1791540"/>
                  <a:pt x="2380891" y="1734030"/>
                </a:cubicBezTo>
                <a:cubicBezTo>
                  <a:pt x="2386642" y="1659268"/>
                  <a:pt x="2404007" y="1584497"/>
                  <a:pt x="2398144" y="1509744"/>
                </a:cubicBezTo>
                <a:cubicBezTo>
                  <a:pt x="2392363" y="1436042"/>
                  <a:pt x="2373029" y="1363043"/>
                  <a:pt x="2346385" y="1294083"/>
                </a:cubicBezTo>
                <a:cubicBezTo>
                  <a:pt x="2323633" y="1235196"/>
                  <a:pt x="2292463" y="1178212"/>
                  <a:pt x="2251495" y="1130181"/>
                </a:cubicBezTo>
                <a:cubicBezTo>
                  <a:pt x="2207773" y="1078920"/>
                  <a:pt x="2154130" y="1035218"/>
                  <a:pt x="2096219" y="1000785"/>
                </a:cubicBezTo>
                <a:cubicBezTo>
                  <a:pt x="2001585" y="944516"/>
                  <a:pt x="1815579" y="914725"/>
                  <a:pt x="1716657" y="897268"/>
                </a:cubicBezTo>
                <a:cubicBezTo>
                  <a:pt x="1441973" y="848794"/>
                  <a:pt x="1477970" y="862024"/>
                  <a:pt x="1155940" y="845510"/>
                </a:cubicBezTo>
                <a:cubicBezTo>
                  <a:pt x="1084053" y="834008"/>
                  <a:pt x="1012490" y="820262"/>
                  <a:pt x="940280" y="811004"/>
                </a:cubicBezTo>
                <a:cubicBezTo>
                  <a:pt x="900248" y="805872"/>
                  <a:pt x="859703" y="806032"/>
                  <a:pt x="819510" y="802378"/>
                </a:cubicBezTo>
                <a:cubicBezTo>
                  <a:pt x="764800" y="797404"/>
                  <a:pt x="710168" y="791544"/>
                  <a:pt x="655608" y="785125"/>
                </a:cubicBezTo>
                <a:cubicBezTo>
                  <a:pt x="612392" y="780041"/>
                  <a:pt x="569134" y="775026"/>
                  <a:pt x="526212" y="767872"/>
                </a:cubicBezTo>
                <a:cubicBezTo>
                  <a:pt x="482824" y="760641"/>
                  <a:pt x="440066" y="750002"/>
                  <a:pt x="396815" y="741993"/>
                </a:cubicBezTo>
                <a:cubicBezTo>
                  <a:pt x="362418" y="735623"/>
                  <a:pt x="327804" y="730491"/>
                  <a:pt x="293298" y="724740"/>
                </a:cubicBezTo>
                <a:cubicBezTo>
                  <a:pt x="245062" y="707199"/>
                  <a:pt x="147177" y="674389"/>
                  <a:pt x="103517" y="647102"/>
                </a:cubicBezTo>
                <a:cubicBezTo>
                  <a:pt x="86275" y="636326"/>
                  <a:pt x="74762" y="618347"/>
                  <a:pt x="60385" y="603970"/>
                </a:cubicBezTo>
                <a:cubicBezTo>
                  <a:pt x="48883" y="578091"/>
                  <a:pt x="34835" y="553199"/>
                  <a:pt x="25880" y="526332"/>
                </a:cubicBezTo>
                <a:cubicBezTo>
                  <a:pt x="12341" y="485715"/>
                  <a:pt x="6145" y="431322"/>
                  <a:pt x="0" y="388310"/>
                </a:cubicBezTo>
                <a:cubicBezTo>
                  <a:pt x="2876" y="293419"/>
                  <a:pt x="3361" y="198426"/>
                  <a:pt x="8627" y="103638"/>
                </a:cubicBezTo>
                <a:cubicBezTo>
                  <a:pt x="9131" y="94559"/>
                  <a:pt x="13490" y="86037"/>
                  <a:pt x="17253" y="77759"/>
                </a:cubicBezTo>
                <a:cubicBezTo>
                  <a:pt x="27896" y="54345"/>
                  <a:pt x="27359" y="16880"/>
                  <a:pt x="51759" y="8747"/>
                </a:cubicBezTo>
                <a:cubicBezTo>
                  <a:pt x="83094" y="-1698"/>
                  <a:pt x="68545" y="121"/>
                  <a:pt x="94891" y="12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1830830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1007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r>
              <a:rPr lang="en-US" dirty="0"/>
              <a:t>In B: 10</a:t>
            </a:r>
            <a:endParaRPr lang="en-US" dirty="0"/>
          </a:p>
          <a:p>
            <a:r>
              <a:rPr lang="en-US" dirty="0"/>
              <a:t>In C: 400</a:t>
            </a:r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Arrow: Right 15"/>
          <p:cNvSpPr/>
          <p:nvPr/>
        </p:nvSpPr>
        <p:spPr>
          <a:xfrm>
            <a:off x="1491037" y="6012014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peech Bubble: Rectangle 19"/>
          <p:cNvSpPr/>
          <p:nvPr/>
        </p:nvSpPr>
        <p:spPr>
          <a:xfrm>
            <a:off x="4083454" y="5285043"/>
            <a:ext cx="567775" cy="336442"/>
          </a:xfrm>
          <a:prstGeom prst="wedgeRectCallout">
            <a:avLst>
              <a:gd name="adj1" fmla="val -27129"/>
              <a:gd name="adj2" fmla="val 159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</a:t>
            </a:r>
            <a:endParaRPr lang="en-GB" dirty="0"/>
          </a:p>
        </p:txBody>
      </p:sp>
      <p:graphicFrame>
        <p:nvGraphicFramePr>
          <p:cNvPr id="18" name="Table 7"/>
          <p:cNvGraphicFramePr>
            <a:graphicFrameLocks noGrp="1"/>
          </p:cNvGraphicFramePr>
          <p:nvPr/>
        </p:nvGraphicFramePr>
        <p:xfrm>
          <a:off x="9115244" y="2733282"/>
          <a:ext cx="24096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18"/>
                <a:gridCol w="2001329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516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100 -&gt; 400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reeform: Shape 13"/>
          <p:cNvSpPr/>
          <p:nvPr/>
        </p:nvSpPr>
        <p:spPr>
          <a:xfrm>
            <a:off x="379461" y="1906438"/>
            <a:ext cx="7566969" cy="3933645"/>
          </a:xfrm>
          <a:custGeom>
            <a:avLst/>
            <a:gdLst>
              <a:gd name="connsiteX0" fmla="*/ 7323928 w 7566969"/>
              <a:gd name="connsiteY0" fmla="*/ 0 h 3933645"/>
              <a:gd name="connsiteX1" fmla="*/ 7505082 w 7566969"/>
              <a:gd name="connsiteY1" fmla="*/ 60385 h 3933645"/>
              <a:gd name="connsiteX2" fmla="*/ 7548214 w 7566969"/>
              <a:gd name="connsiteY2" fmla="*/ 112143 h 3933645"/>
              <a:gd name="connsiteX3" fmla="*/ 7539588 w 7566969"/>
              <a:gd name="connsiteY3" fmla="*/ 319177 h 3933645"/>
              <a:gd name="connsiteX4" fmla="*/ 7401565 w 7566969"/>
              <a:gd name="connsiteY4" fmla="*/ 431320 h 3933645"/>
              <a:gd name="connsiteX5" fmla="*/ 7280796 w 7566969"/>
              <a:gd name="connsiteY5" fmla="*/ 483079 h 3933645"/>
              <a:gd name="connsiteX6" fmla="*/ 6892607 w 7566969"/>
              <a:gd name="connsiteY6" fmla="*/ 552090 h 3933645"/>
              <a:gd name="connsiteX7" fmla="*/ 6375022 w 7566969"/>
              <a:gd name="connsiteY7" fmla="*/ 612475 h 3933645"/>
              <a:gd name="connsiteX8" fmla="*/ 4037264 w 7566969"/>
              <a:gd name="connsiteY8" fmla="*/ 603849 h 3933645"/>
              <a:gd name="connsiteX9" fmla="*/ 3278139 w 7566969"/>
              <a:gd name="connsiteY9" fmla="*/ 586596 h 3933645"/>
              <a:gd name="connsiteX10" fmla="*/ 2976214 w 7566969"/>
              <a:gd name="connsiteY10" fmla="*/ 569343 h 3933645"/>
              <a:gd name="connsiteX11" fmla="*/ 2441377 w 7566969"/>
              <a:gd name="connsiteY11" fmla="*/ 517585 h 3933645"/>
              <a:gd name="connsiteX12" fmla="*/ 2001430 w 7566969"/>
              <a:gd name="connsiteY12" fmla="*/ 457200 h 3933645"/>
              <a:gd name="connsiteX13" fmla="*/ 1897913 w 7566969"/>
              <a:gd name="connsiteY13" fmla="*/ 448573 h 3933645"/>
              <a:gd name="connsiteX14" fmla="*/ 1639120 w 7566969"/>
              <a:gd name="connsiteY14" fmla="*/ 431320 h 3933645"/>
              <a:gd name="connsiteX15" fmla="*/ 1363075 w 7566969"/>
              <a:gd name="connsiteY15" fmla="*/ 405441 h 3933645"/>
              <a:gd name="connsiteX16" fmla="*/ 1009392 w 7566969"/>
              <a:gd name="connsiteY16" fmla="*/ 396815 h 3933645"/>
              <a:gd name="connsiteX17" fmla="*/ 638456 w 7566969"/>
              <a:gd name="connsiteY17" fmla="*/ 405441 h 3933645"/>
              <a:gd name="connsiteX18" fmla="*/ 534939 w 7566969"/>
              <a:gd name="connsiteY18" fmla="*/ 465826 h 3933645"/>
              <a:gd name="connsiteX19" fmla="*/ 414169 w 7566969"/>
              <a:gd name="connsiteY19" fmla="*/ 595222 h 3933645"/>
              <a:gd name="connsiteX20" fmla="*/ 388290 w 7566969"/>
              <a:gd name="connsiteY20" fmla="*/ 638354 h 3933645"/>
              <a:gd name="connsiteX21" fmla="*/ 353784 w 7566969"/>
              <a:gd name="connsiteY21" fmla="*/ 690113 h 3933645"/>
              <a:gd name="connsiteX22" fmla="*/ 327905 w 7566969"/>
              <a:gd name="connsiteY22" fmla="*/ 767751 h 3933645"/>
              <a:gd name="connsiteX23" fmla="*/ 310652 w 7566969"/>
              <a:gd name="connsiteY23" fmla="*/ 879894 h 3933645"/>
              <a:gd name="connsiteX24" fmla="*/ 284773 w 7566969"/>
              <a:gd name="connsiteY24" fmla="*/ 1069675 h 3933645"/>
              <a:gd name="connsiteX25" fmla="*/ 181256 w 7566969"/>
              <a:gd name="connsiteY25" fmla="*/ 1509622 h 3933645"/>
              <a:gd name="connsiteX26" fmla="*/ 103618 w 7566969"/>
              <a:gd name="connsiteY26" fmla="*/ 1811547 h 3933645"/>
              <a:gd name="connsiteX27" fmla="*/ 69113 w 7566969"/>
              <a:gd name="connsiteY27" fmla="*/ 2070339 h 3933645"/>
              <a:gd name="connsiteX28" fmla="*/ 34607 w 7566969"/>
              <a:gd name="connsiteY28" fmla="*/ 2536166 h 3933645"/>
              <a:gd name="connsiteX29" fmla="*/ 8728 w 7566969"/>
              <a:gd name="connsiteY29" fmla="*/ 3485071 h 3933645"/>
              <a:gd name="connsiteX30" fmla="*/ 94992 w 7566969"/>
              <a:gd name="connsiteY30" fmla="*/ 3597215 h 3933645"/>
              <a:gd name="connsiteX31" fmla="*/ 138124 w 7566969"/>
              <a:gd name="connsiteY31" fmla="*/ 3640347 h 3933645"/>
              <a:gd name="connsiteX32" fmla="*/ 224388 w 7566969"/>
              <a:gd name="connsiteY32" fmla="*/ 3735237 h 3933645"/>
              <a:gd name="connsiteX33" fmla="*/ 250267 w 7566969"/>
              <a:gd name="connsiteY33" fmla="*/ 3752490 h 3933645"/>
              <a:gd name="connsiteX34" fmla="*/ 293399 w 7566969"/>
              <a:gd name="connsiteY34" fmla="*/ 3804249 h 3933645"/>
              <a:gd name="connsiteX35" fmla="*/ 371037 w 7566969"/>
              <a:gd name="connsiteY35" fmla="*/ 3873260 h 3933645"/>
              <a:gd name="connsiteX36" fmla="*/ 422796 w 7566969"/>
              <a:gd name="connsiteY36" fmla="*/ 3890513 h 3933645"/>
              <a:gd name="connsiteX37" fmla="*/ 560818 w 7566969"/>
              <a:gd name="connsiteY37" fmla="*/ 3916392 h 3933645"/>
              <a:gd name="connsiteX38" fmla="*/ 707467 w 7566969"/>
              <a:gd name="connsiteY38" fmla="*/ 3933645 h 3933645"/>
              <a:gd name="connsiteX39" fmla="*/ 810984 w 7566969"/>
              <a:gd name="connsiteY39" fmla="*/ 3925019 h 3933645"/>
              <a:gd name="connsiteX40" fmla="*/ 836864 w 7566969"/>
              <a:gd name="connsiteY40" fmla="*/ 3916392 h 3933645"/>
              <a:gd name="connsiteX41" fmla="*/ 923128 w 7566969"/>
              <a:gd name="connsiteY41" fmla="*/ 3916392 h 39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66969" h="3933645">
                <a:moveTo>
                  <a:pt x="7323928" y="0"/>
                </a:moveTo>
                <a:cubicBezTo>
                  <a:pt x="7409318" y="19705"/>
                  <a:pt x="7436494" y="16738"/>
                  <a:pt x="7505082" y="60385"/>
                </a:cubicBezTo>
                <a:cubicBezTo>
                  <a:pt x="7524312" y="72622"/>
                  <a:pt x="7536076" y="93936"/>
                  <a:pt x="7548214" y="112143"/>
                </a:cubicBezTo>
                <a:cubicBezTo>
                  <a:pt x="7564472" y="193435"/>
                  <a:pt x="7584344" y="233395"/>
                  <a:pt x="7539588" y="319177"/>
                </a:cubicBezTo>
                <a:cubicBezTo>
                  <a:pt x="7515014" y="366278"/>
                  <a:pt x="7449732" y="408384"/>
                  <a:pt x="7401565" y="431320"/>
                </a:cubicBezTo>
                <a:cubicBezTo>
                  <a:pt x="7362022" y="450150"/>
                  <a:pt x="7322682" y="470280"/>
                  <a:pt x="7280796" y="483079"/>
                </a:cubicBezTo>
                <a:cubicBezTo>
                  <a:pt x="7147506" y="523807"/>
                  <a:pt x="7030401" y="535488"/>
                  <a:pt x="6892607" y="552090"/>
                </a:cubicBezTo>
                <a:lnTo>
                  <a:pt x="6375022" y="612475"/>
                </a:lnTo>
                <a:lnTo>
                  <a:pt x="4037264" y="603849"/>
                </a:lnTo>
                <a:cubicBezTo>
                  <a:pt x="3784166" y="601734"/>
                  <a:pt x="3278139" y="586596"/>
                  <a:pt x="3278139" y="586596"/>
                </a:cubicBezTo>
                <a:cubicBezTo>
                  <a:pt x="3177497" y="580845"/>
                  <a:pt x="3076490" y="579666"/>
                  <a:pt x="2976214" y="569343"/>
                </a:cubicBezTo>
                <a:cubicBezTo>
                  <a:pt x="2348534" y="504729"/>
                  <a:pt x="3013946" y="537328"/>
                  <a:pt x="2441377" y="517585"/>
                </a:cubicBezTo>
                <a:cubicBezTo>
                  <a:pt x="2294728" y="497457"/>
                  <a:pt x="2148943" y="469494"/>
                  <a:pt x="2001430" y="457200"/>
                </a:cubicBezTo>
                <a:lnTo>
                  <a:pt x="1897913" y="448573"/>
                </a:lnTo>
                <a:cubicBezTo>
                  <a:pt x="1811677" y="442413"/>
                  <a:pt x="1725198" y="439390"/>
                  <a:pt x="1639120" y="431320"/>
                </a:cubicBezTo>
                <a:cubicBezTo>
                  <a:pt x="1547105" y="422694"/>
                  <a:pt x="1455355" y="410497"/>
                  <a:pt x="1363075" y="405441"/>
                </a:cubicBezTo>
                <a:cubicBezTo>
                  <a:pt x="1245322" y="398989"/>
                  <a:pt x="1127286" y="399690"/>
                  <a:pt x="1009392" y="396815"/>
                </a:cubicBezTo>
                <a:cubicBezTo>
                  <a:pt x="885747" y="399690"/>
                  <a:pt x="761894" y="397726"/>
                  <a:pt x="638456" y="405441"/>
                </a:cubicBezTo>
                <a:cubicBezTo>
                  <a:pt x="608645" y="407304"/>
                  <a:pt x="549958" y="452953"/>
                  <a:pt x="534939" y="465826"/>
                </a:cubicBezTo>
                <a:cubicBezTo>
                  <a:pt x="505541" y="491024"/>
                  <a:pt x="436816" y="565781"/>
                  <a:pt x="414169" y="595222"/>
                </a:cubicBezTo>
                <a:cubicBezTo>
                  <a:pt x="403946" y="608512"/>
                  <a:pt x="397292" y="624209"/>
                  <a:pt x="388290" y="638354"/>
                </a:cubicBezTo>
                <a:cubicBezTo>
                  <a:pt x="377158" y="655848"/>
                  <a:pt x="365286" y="672860"/>
                  <a:pt x="353784" y="690113"/>
                </a:cubicBezTo>
                <a:cubicBezTo>
                  <a:pt x="345158" y="715992"/>
                  <a:pt x="333951" y="741150"/>
                  <a:pt x="327905" y="767751"/>
                </a:cubicBezTo>
                <a:cubicBezTo>
                  <a:pt x="319523" y="804631"/>
                  <a:pt x="316001" y="842453"/>
                  <a:pt x="310652" y="879894"/>
                </a:cubicBezTo>
                <a:cubicBezTo>
                  <a:pt x="301623" y="943098"/>
                  <a:pt x="296084" y="1006839"/>
                  <a:pt x="284773" y="1069675"/>
                </a:cubicBezTo>
                <a:cubicBezTo>
                  <a:pt x="237257" y="1333650"/>
                  <a:pt x="238389" y="1268393"/>
                  <a:pt x="181256" y="1509622"/>
                </a:cubicBezTo>
                <a:cubicBezTo>
                  <a:pt x="110656" y="1807712"/>
                  <a:pt x="212987" y="1446987"/>
                  <a:pt x="103618" y="1811547"/>
                </a:cubicBezTo>
                <a:cubicBezTo>
                  <a:pt x="95601" y="1867668"/>
                  <a:pt x="73402" y="2018009"/>
                  <a:pt x="69113" y="2070339"/>
                </a:cubicBezTo>
                <a:cubicBezTo>
                  <a:pt x="17341" y="2701962"/>
                  <a:pt x="62404" y="2285976"/>
                  <a:pt x="34607" y="2536166"/>
                </a:cubicBezTo>
                <a:cubicBezTo>
                  <a:pt x="30343" y="2624634"/>
                  <a:pt x="-19792" y="3242650"/>
                  <a:pt x="8728" y="3485071"/>
                </a:cubicBezTo>
                <a:cubicBezTo>
                  <a:pt x="16013" y="3546992"/>
                  <a:pt x="53132" y="3558843"/>
                  <a:pt x="94992" y="3597215"/>
                </a:cubicBezTo>
                <a:cubicBezTo>
                  <a:pt x="109980" y="3610954"/>
                  <a:pt x="124522" y="3625234"/>
                  <a:pt x="138124" y="3640347"/>
                </a:cubicBezTo>
                <a:cubicBezTo>
                  <a:pt x="166756" y="3672160"/>
                  <a:pt x="187593" y="3710707"/>
                  <a:pt x="224388" y="3735237"/>
                </a:cubicBezTo>
                <a:cubicBezTo>
                  <a:pt x="233014" y="3740988"/>
                  <a:pt x="242936" y="3745159"/>
                  <a:pt x="250267" y="3752490"/>
                </a:cubicBezTo>
                <a:cubicBezTo>
                  <a:pt x="266147" y="3768371"/>
                  <a:pt x="278375" y="3787556"/>
                  <a:pt x="293399" y="3804249"/>
                </a:cubicBezTo>
                <a:cubicBezTo>
                  <a:pt x="309389" y="3822016"/>
                  <a:pt x="350899" y="3862276"/>
                  <a:pt x="371037" y="3873260"/>
                </a:cubicBezTo>
                <a:cubicBezTo>
                  <a:pt x="387003" y="3881969"/>
                  <a:pt x="405414" y="3885165"/>
                  <a:pt x="422796" y="3890513"/>
                </a:cubicBezTo>
                <a:cubicBezTo>
                  <a:pt x="503961" y="3915487"/>
                  <a:pt x="467669" y="3904748"/>
                  <a:pt x="560818" y="3916392"/>
                </a:cubicBezTo>
                <a:cubicBezTo>
                  <a:pt x="713388" y="3935463"/>
                  <a:pt x="510612" y="3913960"/>
                  <a:pt x="707467" y="3933645"/>
                </a:cubicBezTo>
                <a:cubicBezTo>
                  <a:pt x="741973" y="3930770"/>
                  <a:pt x="776662" y="3929595"/>
                  <a:pt x="810984" y="3925019"/>
                </a:cubicBezTo>
                <a:cubicBezTo>
                  <a:pt x="819998" y="3923817"/>
                  <a:pt x="827797" y="3917089"/>
                  <a:pt x="836864" y="3916392"/>
                </a:cubicBezTo>
                <a:cubicBezTo>
                  <a:pt x="865534" y="3914186"/>
                  <a:pt x="894373" y="3916392"/>
                  <a:pt x="923128" y="39163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82701" y="5285043"/>
            <a:ext cx="1675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63109" y="5173761"/>
            <a:ext cx="1007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A: 4</a:t>
            </a:r>
            <a:endParaRPr lang="en-US" dirty="0"/>
          </a:p>
          <a:p>
            <a:r>
              <a:rPr lang="en-US" dirty="0"/>
              <a:t>In B: 4</a:t>
            </a:r>
            <a:endParaRPr lang="en-US" dirty="0"/>
          </a:p>
          <a:p>
            <a:r>
              <a:rPr lang="en-US" dirty="0"/>
              <a:t>In B: 10</a:t>
            </a:r>
            <a:endParaRPr lang="en-US" dirty="0"/>
          </a:p>
          <a:p>
            <a:r>
              <a:rPr lang="en-US" dirty="0"/>
              <a:t>In C: 400</a:t>
            </a:r>
            <a:endParaRPr lang="en-US" dirty="0"/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6763109" y="3761823"/>
          <a:ext cx="20617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21"/>
                <a:gridCol w="1594793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x2 – class B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10 -&gt; 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7"/>
          <p:cNvGraphicFramePr>
            <a:graphicFrameLocks noGrp="1"/>
          </p:cNvGraphicFramePr>
          <p:nvPr/>
        </p:nvGraphicFramePr>
        <p:xfrm>
          <a:off x="9115244" y="2733282"/>
          <a:ext cx="24096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18"/>
                <a:gridCol w="2001329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x3 – class C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5166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</a:t>
                      </a:r>
                      <a:endParaRPr lang="en-GB" dirty="0"/>
                    </a:p>
                  </a:txBody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100 -&gt; 400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763109" y="5173761"/>
            <a:ext cx="15096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382701" y="5285043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output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Done! </a:t>
            </a:r>
            <a:r>
              <a:rPr lang="en-US" sz="3600" dirty="0"/>
              <a:t>👍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6932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1104181" y="483079"/>
            <a:ext cx="7030528" cy="612476"/>
          </a:xfrm>
          <a:custGeom>
            <a:avLst/>
            <a:gdLst>
              <a:gd name="connsiteX0" fmla="*/ 6909759 w 7030528"/>
              <a:gd name="connsiteY0" fmla="*/ 276046 h 612476"/>
              <a:gd name="connsiteX1" fmla="*/ 6987396 w 7030528"/>
              <a:gd name="connsiteY1" fmla="*/ 293298 h 612476"/>
              <a:gd name="connsiteX2" fmla="*/ 7013276 w 7030528"/>
              <a:gd name="connsiteY2" fmla="*/ 301925 h 612476"/>
              <a:gd name="connsiteX3" fmla="*/ 7021902 w 7030528"/>
              <a:gd name="connsiteY3" fmla="*/ 336430 h 612476"/>
              <a:gd name="connsiteX4" fmla="*/ 7030528 w 7030528"/>
              <a:gd name="connsiteY4" fmla="*/ 362310 h 612476"/>
              <a:gd name="connsiteX5" fmla="*/ 7021902 w 7030528"/>
              <a:gd name="connsiteY5" fmla="*/ 448574 h 612476"/>
              <a:gd name="connsiteX6" fmla="*/ 6996023 w 7030528"/>
              <a:gd name="connsiteY6" fmla="*/ 465827 h 612476"/>
              <a:gd name="connsiteX7" fmla="*/ 6961517 w 7030528"/>
              <a:gd name="connsiteY7" fmla="*/ 491706 h 612476"/>
              <a:gd name="connsiteX8" fmla="*/ 6883879 w 7030528"/>
              <a:gd name="connsiteY8" fmla="*/ 517585 h 612476"/>
              <a:gd name="connsiteX9" fmla="*/ 6840747 w 7030528"/>
              <a:gd name="connsiteY9" fmla="*/ 543464 h 612476"/>
              <a:gd name="connsiteX10" fmla="*/ 6763110 w 7030528"/>
              <a:gd name="connsiteY10" fmla="*/ 560717 h 612476"/>
              <a:gd name="connsiteX11" fmla="*/ 6702725 w 7030528"/>
              <a:gd name="connsiteY11" fmla="*/ 577970 h 612476"/>
              <a:gd name="connsiteX12" fmla="*/ 6581955 w 7030528"/>
              <a:gd name="connsiteY12" fmla="*/ 595223 h 612476"/>
              <a:gd name="connsiteX13" fmla="*/ 6374921 w 7030528"/>
              <a:gd name="connsiteY13" fmla="*/ 612476 h 612476"/>
              <a:gd name="connsiteX14" fmla="*/ 5072332 w 7030528"/>
              <a:gd name="connsiteY14" fmla="*/ 603849 h 612476"/>
              <a:gd name="connsiteX15" fmla="*/ 4761781 w 7030528"/>
              <a:gd name="connsiteY15" fmla="*/ 586596 h 612476"/>
              <a:gd name="connsiteX16" fmla="*/ 3916393 w 7030528"/>
              <a:gd name="connsiteY16" fmla="*/ 595223 h 612476"/>
              <a:gd name="connsiteX17" fmla="*/ 3295291 w 7030528"/>
              <a:gd name="connsiteY17" fmla="*/ 577970 h 612476"/>
              <a:gd name="connsiteX18" fmla="*/ 3191774 w 7030528"/>
              <a:gd name="connsiteY18" fmla="*/ 560717 h 612476"/>
              <a:gd name="connsiteX19" fmla="*/ 3001993 w 7030528"/>
              <a:gd name="connsiteY19" fmla="*/ 543464 h 612476"/>
              <a:gd name="connsiteX20" fmla="*/ 2881223 w 7030528"/>
              <a:gd name="connsiteY20" fmla="*/ 508959 h 612476"/>
              <a:gd name="connsiteX21" fmla="*/ 2829464 w 7030528"/>
              <a:gd name="connsiteY21" fmla="*/ 483079 h 612476"/>
              <a:gd name="connsiteX22" fmla="*/ 2803585 w 7030528"/>
              <a:gd name="connsiteY22" fmla="*/ 457200 h 612476"/>
              <a:gd name="connsiteX23" fmla="*/ 2743200 w 7030528"/>
              <a:gd name="connsiteY23" fmla="*/ 431321 h 612476"/>
              <a:gd name="connsiteX24" fmla="*/ 2613804 w 7030528"/>
              <a:gd name="connsiteY24" fmla="*/ 345057 h 612476"/>
              <a:gd name="connsiteX25" fmla="*/ 2234242 w 7030528"/>
              <a:gd name="connsiteY25" fmla="*/ 172529 h 612476"/>
              <a:gd name="connsiteX26" fmla="*/ 1932317 w 7030528"/>
              <a:gd name="connsiteY26" fmla="*/ 112144 h 612476"/>
              <a:gd name="connsiteX27" fmla="*/ 1526876 w 7030528"/>
              <a:gd name="connsiteY27" fmla="*/ 69012 h 612476"/>
              <a:gd name="connsiteX28" fmla="*/ 1233577 w 7030528"/>
              <a:gd name="connsiteY28" fmla="*/ 34506 h 612476"/>
              <a:gd name="connsiteX29" fmla="*/ 1061049 w 7030528"/>
              <a:gd name="connsiteY29" fmla="*/ 25879 h 612476"/>
              <a:gd name="connsiteX30" fmla="*/ 465827 w 7030528"/>
              <a:gd name="connsiteY30" fmla="*/ 0 h 612476"/>
              <a:gd name="connsiteX31" fmla="*/ 172528 w 7030528"/>
              <a:gd name="connsiteY31" fmla="*/ 8627 h 612476"/>
              <a:gd name="connsiteX32" fmla="*/ 94891 w 7030528"/>
              <a:gd name="connsiteY32" fmla="*/ 25879 h 612476"/>
              <a:gd name="connsiteX33" fmla="*/ 51759 w 7030528"/>
              <a:gd name="connsiteY33" fmla="*/ 60385 h 612476"/>
              <a:gd name="connsiteX34" fmla="*/ 0 w 7030528"/>
              <a:gd name="connsiteY34" fmla="*/ 138023 h 612476"/>
              <a:gd name="connsiteX35" fmla="*/ 17253 w 7030528"/>
              <a:gd name="connsiteY35" fmla="*/ 198408 h 612476"/>
              <a:gd name="connsiteX36" fmla="*/ 34506 w 7030528"/>
              <a:gd name="connsiteY36" fmla="*/ 224287 h 612476"/>
              <a:gd name="connsiteX37" fmla="*/ 120770 w 7030528"/>
              <a:gd name="connsiteY37" fmla="*/ 232913 h 612476"/>
              <a:gd name="connsiteX38" fmla="*/ 181155 w 7030528"/>
              <a:gd name="connsiteY38" fmla="*/ 224287 h 612476"/>
              <a:gd name="connsiteX39" fmla="*/ 215661 w 7030528"/>
              <a:gd name="connsiteY39" fmla="*/ 215661 h 61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030528" h="612476">
                <a:moveTo>
                  <a:pt x="6909759" y="276046"/>
                </a:moveTo>
                <a:cubicBezTo>
                  <a:pt x="6935638" y="281797"/>
                  <a:pt x="6961677" y="286868"/>
                  <a:pt x="6987396" y="293298"/>
                </a:cubicBezTo>
                <a:cubicBezTo>
                  <a:pt x="6996218" y="295503"/>
                  <a:pt x="7007595" y="294824"/>
                  <a:pt x="7013276" y="301925"/>
                </a:cubicBezTo>
                <a:cubicBezTo>
                  <a:pt x="7020682" y="311183"/>
                  <a:pt x="7018645" y="325030"/>
                  <a:pt x="7021902" y="336430"/>
                </a:cubicBezTo>
                <a:cubicBezTo>
                  <a:pt x="7024400" y="345173"/>
                  <a:pt x="7027653" y="353683"/>
                  <a:pt x="7030528" y="362310"/>
                </a:cubicBezTo>
                <a:cubicBezTo>
                  <a:pt x="7027653" y="391065"/>
                  <a:pt x="7031040" y="421159"/>
                  <a:pt x="7021902" y="448574"/>
                </a:cubicBezTo>
                <a:cubicBezTo>
                  <a:pt x="7018624" y="458410"/>
                  <a:pt x="7004459" y="459801"/>
                  <a:pt x="6996023" y="465827"/>
                </a:cubicBezTo>
                <a:cubicBezTo>
                  <a:pt x="6984324" y="474184"/>
                  <a:pt x="6974085" y="484724"/>
                  <a:pt x="6961517" y="491706"/>
                </a:cubicBezTo>
                <a:cubicBezTo>
                  <a:pt x="6934937" y="506473"/>
                  <a:pt x="6912307" y="510479"/>
                  <a:pt x="6883879" y="517585"/>
                </a:cubicBezTo>
                <a:cubicBezTo>
                  <a:pt x="6869502" y="526211"/>
                  <a:pt x="6856069" y="536654"/>
                  <a:pt x="6840747" y="543464"/>
                </a:cubicBezTo>
                <a:cubicBezTo>
                  <a:pt x="6829355" y="548527"/>
                  <a:pt x="6771693" y="558571"/>
                  <a:pt x="6763110" y="560717"/>
                </a:cubicBezTo>
                <a:cubicBezTo>
                  <a:pt x="6742801" y="565794"/>
                  <a:pt x="6723289" y="574053"/>
                  <a:pt x="6702725" y="577970"/>
                </a:cubicBezTo>
                <a:cubicBezTo>
                  <a:pt x="6662778" y="585579"/>
                  <a:pt x="6622279" y="589963"/>
                  <a:pt x="6581955" y="595223"/>
                </a:cubicBezTo>
                <a:cubicBezTo>
                  <a:pt x="6497911" y="606185"/>
                  <a:pt x="6469607" y="606163"/>
                  <a:pt x="6374921" y="612476"/>
                </a:cubicBezTo>
                <a:lnTo>
                  <a:pt x="5072332" y="603849"/>
                </a:lnTo>
                <a:cubicBezTo>
                  <a:pt x="4913987" y="602050"/>
                  <a:pt x="4889008" y="598163"/>
                  <a:pt x="4761781" y="586596"/>
                </a:cubicBezTo>
                <a:lnTo>
                  <a:pt x="3916393" y="595223"/>
                </a:lnTo>
                <a:cubicBezTo>
                  <a:pt x="3522252" y="595223"/>
                  <a:pt x="3551126" y="595025"/>
                  <a:pt x="3295291" y="577970"/>
                </a:cubicBezTo>
                <a:cubicBezTo>
                  <a:pt x="3260785" y="572219"/>
                  <a:pt x="3226404" y="565664"/>
                  <a:pt x="3191774" y="560717"/>
                </a:cubicBezTo>
                <a:cubicBezTo>
                  <a:pt x="3132209" y="552208"/>
                  <a:pt x="3060424" y="547959"/>
                  <a:pt x="3001993" y="543464"/>
                </a:cubicBezTo>
                <a:cubicBezTo>
                  <a:pt x="2963740" y="533901"/>
                  <a:pt x="2918354" y="524430"/>
                  <a:pt x="2881223" y="508959"/>
                </a:cubicBezTo>
                <a:cubicBezTo>
                  <a:pt x="2863417" y="501540"/>
                  <a:pt x="2845514" y="493779"/>
                  <a:pt x="2829464" y="483079"/>
                </a:cubicBezTo>
                <a:cubicBezTo>
                  <a:pt x="2819313" y="476312"/>
                  <a:pt x="2814046" y="463477"/>
                  <a:pt x="2803585" y="457200"/>
                </a:cubicBezTo>
                <a:cubicBezTo>
                  <a:pt x="2784807" y="445933"/>
                  <a:pt x="2762523" y="441626"/>
                  <a:pt x="2743200" y="431321"/>
                </a:cubicBezTo>
                <a:cubicBezTo>
                  <a:pt x="2621924" y="366641"/>
                  <a:pt x="2724794" y="411651"/>
                  <a:pt x="2613804" y="345057"/>
                </a:cubicBezTo>
                <a:cubicBezTo>
                  <a:pt x="2501726" y="277810"/>
                  <a:pt x="2360625" y="201695"/>
                  <a:pt x="2234242" y="172529"/>
                </a:cubicBezTo>
                <a:cubicBezTo>
                  <a:pt x="2119603" y="146073"/>
                  <a:pt x="2059022" y="130245"/>
                  <a:pt x="1932317" y="112144"/>
                </a:cubicBezTo>
                <a:cubicBezTo>
                  <a:pt x="1441533" y="42032"/>
                  <a:pt x="1798202" y="97080"/>
                  <a:pt x="1526876" y="69012"/>
                </a:cubicBezTo>
                <a:cubicBezTo>
                  <a:pt x="1405641" y="56471"/>
                  <a:pt x="1358038" y="44332"/>
                  <a:pt x="1233577" y="34506"/>
                </a:cubicBezTo>
                <a:cubicBezTo>
                  <a:pt x="1176174" y="29974"/>
                  <a:pt x="1118576" y="28380"/>
                  <a:pt x="1061049" y="25879"/>
                </a:cubicBezTo>
                <a:cubicBezTo>
                  <a:pt x="384811" y="-3522"/>
                  <a:pt x="859232" y="19672"/>
                  <a:pt x="465827" y="0"/>
                </a:cubicBezTo>
                <a:cubicBezTo>
                  <a:pt x="368061" y="2876"/>
                  <a:pt x="270099" y="1820"/>
                  <a:pt x="172528" y="8627"/>
                </a:cubicBezTo>
                <a:cubicBezTo>
                  <a:pt x="146082" y="10472"/>
                  <a:pt x="119258" y="15436"/>
                  <a:pt x="94891" y="25879"/>
                </a:cubicBezTo>
                <a:cubicBezTo>
                  <a:pt x="77968" y="33132"/>
                  <a:pt x="64778" y="47366"/>
                  <a:pt x="51759" y="60385"/>
                </a:cubicBezTo>
                <a:cubicBezTo>
                  <a:pt x="33787" y="78357"/>
                  <a:pt x="12322" y="117486"/>
                  <a:pt x="0" y="138023"/>
                </a:cubicBezTo>
                <a:cubicBezTo>
                  <a:pt x="5751" y="158151"/>
                  <a:pt x="9478" y="178971"/>
                  <a:pt x="17253" y="198408"/>
                </a:cubicBezTo>
                <a:cubicBezTo>
                  <a:pt x="21103" y="208034"/>
                  <a:pt x="24670" y="221009"/>
                  <a:pt x="34506" y="224287"/>
                </a:cubicBezTo>
                <a:cubicBezTo>
                  <a:pt x="61921" y="233425"/>
                  <a:pt x="92015" y="230038"/>
                  <a:pt x="120770" y="232913"/>
                </a:cubicBezTo>
                <a:cubicBezTo>
                  <a:pt x="140898" y="230038"/>
                  <a:pt x="161217" y="228274"/>
                  <a:pt x="181155" y="224287"/>
                </a:cubicBezTo>
                <a:cubicBezTo>
                  <a:pt x="228834" y="214752"/>
                  <a:pt x="191910" y="215661"/>
                  <a:pt x="215661" y="21566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693262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-&gt; 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1477862" y="803829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/>
          <p:cNvSpPr/>
          <p:nvPr/>
        </p:nvSpPr>
        <p:spPr>
          <a:xfrm>
            <a:off x="1104181" y="483079"/>
            <a:ext cx="7030528" cy="612476"/>
          </a:xfrm>
          <a:custGeom>
            <a:avLst/>
            <a:gdLst>
              <a:gd name="connsiteX0" fmla="*/ 6909759 w 7030528"/>
              <a:gd name="connsiteY0" fmla="*/ 276046 h 612476"/>
              <a:gd name="connsiteX1" fmla="*/ 6987396 w 7030528"/>
              <a:gd name="connsiteY1" fmla="*/ 293298 h 612476"/>
              <a:gd name="connsiteX2" fmla="*/ 7013276 w 7030528"/>
              <a:gd name="connsiteY2" fmla="*/ 301925 h 612476"/>
              <a:gd name="connsiteX3" fmla="*/ 7021902 w 7030528"/>
              <a:gd name="connsiteY3" fmla="*/ 336430 h 612476"/>
              <a:gd name="connsiteX4" fmla="*/ 7030528 w 7030528"/>
              <a:gd name="connsiteY4" fmla="*/ 362310 h 612476"/>
              <a:gd name="connsiteX5" fmla="*/ 7021902 w 7030528"/>
              <a:gd name="connsiteY5" fmla="*/ 448574 h 612476"/>
              <a:gd name="connsiteX6" fmla="*/ 6996023 w 7030528"/>
              <a:gd name="connsiteY6" fmla="*/ 465827 h 612476"/>
              <a:gd name="connsiteX7" fmla="*/ 6961517 w 7030528"/>
              <a:gd name="connsiteY7" fmla="*/ 491706 h 612476"/>
              <a:gd name="connsiteX8" fmla="*/ 6883879 w 7030528"/>
              <a:gd name="connsiteY8" fmla="*/ 517585 h 612476"/>
              <a:gd name="connsiteX9" fmla="*/ 6840747 w 7030528"/>
              <a:gd name="connsiteY9" fmla="*/ 543464 h 612476"/>
              <a:gd name="connsiteX10" fmla="*/ 6763110 w 7030528"/>
              <a:gd name="connsiteY10" fmla="*/ 560717 h 612476"/>
              <a:gd name="connsiteX11" fmla="*/ 6702725 w 7030528"/>
              <a:gd name="connsiteY11" fmla="*/ 577970 h 612476"/>
              <a:gd name="connsiteX12" fmla="*/ 6581955 w 7030528"/>
              <a:gd name="connsiteY12" fmla="*/ 595223 h 612476"/>
              <a:gd name="connsiteX13" fmla="*/ 6374921 w 7030528"/>
              <a:gd name="connsiteY13" fmla="*/ 612476 h 612476"/>
              <a:gd name="connsiteX14" fmla="*/ 5072332 w 7030528"/>
              <a:gd name="connsiteY14" fmla="*/ 603849 h 612476"/>
              <a:gd name="connsiteX15" fmla="*/ 4761781 w 7030528"/>
              <a:gd name="connsiteY15" fmla="*/ 586596 h 612476"/>
              <a:gd name="connsiteX16" fmla="*/ 3916393 w 7030528"/>
              <a:gd name="connsiteY16" fmla="*/ 595223 h 612476"/>
              <a:gd name="connsiteX17" fmla="*/ 3295291 w 7030528"/>
              <a:gd name="connsiteY17" fmla="*/ 577970 h 612476"/>
              <a:gd name="connsiteX18" fmla="*/ 3191774 w 7030528"/>
              <a:gd name="connsiteY18" fmla="*/ 560717 h 612476"/>
              <a:gd name="connsiteX19" fmla="*/ 3001993 w 7030528"/>
              <a:gd name="connsiteY19" fmla="*/ 543464 h 612476"/>
              <a:gd name="connsiteX20" fmla="*/ 2881223 w 7030528"/>
              <a:gd name="connsiteY20" fmla="*/ 508959 h 612476"/>
              <a:gd name="connsiteX21" fmla="*/ 2829464 w 7030528"/>
              <a:gd name="connsiteY21" fmla="*/ 483079 h 612476"/>
              <a:gd name="connsiteX22" fmla="*/ 2803585 w 7030528"/>
              <a:gd name="connsiteY22" fmla="*/ 457200 h 612476"/>
              <a:gd name="connsiteX23" fmla="*/ 2743200 w 7030528"/>
              <a:gd name="connsiteY23" fmla="*/ 431321 h 612476"/>
              <a:gd name="connsiteX24" fmla="*/ 2613804 w 7030528"/>
              <a:gd name="connsiteY24" fmla="*/ 345057 h 612476"/>
              <a:gd name="connsiteX25" fmla="*/ 2234242 w 7030528"/>
              <a:gd name="connsiteY25" fmla="*/ 172529 h 612476"/>
              <a:gd name="connsiteX26" fmla="*/ 1932317 w 7030528"/>
              <a:gd name="connsiteY26" fmla="*/ 112144 h 612476"/>
              <a:gd name="connsiteX27" fmla="*/ 1526876 w 7030528"/>
              <a:gd name="connsiteY27" fmla="*/ 69012 h 612476"/>
              <a:gd name="connsiteX28" fmla="*/ 1233577 w 7030528"/>
              <a:gd name="connsiteY28" fmla="*/ 34506 h 612476"/>
              <a:gd name="connsiteX29" fmla="*/ 1061049 w 7030528"/>
              <a:gd name="connsiteY29" fmla="*/ 25879 h 612476"/>
              <a:gd name="connsiteX30" fmla="*/ 465827 w 7030528"/>
              <a:gd name="connsiteY30" fmla="*/ 0 h 612476"/>
              <a:gd name="connsiteX31" fmla="*/ 172528 w 7030528"/>
              <a:gd name="connsiteY31" fmla="*/ 8627 h 612476"/>
              <a:gd name="connsiteX32" fmla="*/ 94891 w 7030528"/>
              <a:gd name="connsiteY32" fmla="*/ 25879 h 612476"/>
              <a:gd name="connsiteX33" fmla="*/ 51759 w 7030528"/>
              <a:gd name="connsiteY33" fmla="*/ 60385 h 612476"/>
              <a:gd name="connsiteX34" fmla="*/ 0 w 7030528"/>
              <a:gd name="connsiteY34" fmla="*/ 138023 h 612476"/>
              <a:gd name="connsiteX35" fmla="*/ 17253 w 7030528"/>
              <a:gd name="connsiteY35" fmla="*/ 198408 h 612476"/>
              <a:gd name="connsiteX36" fmla="*/ 34506 w 7030528"/>
              <a:gd name="connsiteY36" fmla="*/ 224287 h 612476"/>
              <a:gd name="connsiteX37" fmla="*/ 120770 w 7030528"/>
              <a:gd name="connsiteY37" fmla="*/ 232913 h 612476"/>
              <a:gd name="connsiteX38" fmla="*/ 181155 w 7030528"/>
              <a:gd name="connsiteY38" fmla="*/ 224287 h 612476"/>
              <a:gd name="connsiteX39" fmla="*/ 215661 w 7030528"/>
              <a:gd name="connsiteY39" fmla="*/ 215661 h 61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030528" h="612476">
                <a:moveTo>
                  <a:pt x="6909759" y="276046"/>
                </a:moveTo>
                <a:cubicBezTo>
                  <a:pt x="6935638" y="281797"/>
                  <a:pt x="6961677" y="286868"/>
                  <a:pt x="6987396" y="293298"/>
                </a:cubicBezTo>
                <a:cubicBezTo>
                  <a:pt x="6996218" y="295503"/>
                  <a:pt x="7007595" y="294824"/>
                  <a:pt x="7013276" y="301925"/>
                </a:cubicBezTo>
                <a:cubicBezTo>
                  <a:pt x="7020682" y="311183"/>
                  <a:pt x="7018645" y="325030"/>
                  <a:pt x="7021902" y="336430"/>
                </a:cubicBezTo>
                <a:cubicBezTo>
                  <a:pt x="7024400" y="345173"/>
                  <a:pt x="7027653" y="353683"/>
                  <a:pt x="7030528" y="362310"/>
                </a:cubicBezTo>
                <a:cubicBezTo>
                  <a:pt x="7027653" y="391065"/>
                  <a:pt x="7031040" y="421159"/>
                  <a:pt x="7021902" y="448574"/>
                </a:cubicBezTo>
                <a:cubicBezTo>
                  <a:pt x="7018624" y="458410"/>
                  <a:pt x="7004459" y="459801"/>
                  <a:pt x="6996023" y="465827"/>
                </a:cubicBezTo>
                <a:cubicBezTo>
                  <a:pt x="6984324" y="474184"/>
                  <a:pt x="6974085" y="484724"/>
                  <a:pt x="6961517" y="491706"/>
                </a:cubicBezTo>
                <a:cubicBezTo>
                  <a:pt x="6934937" y="506473"/>
                  <a:pt x="6912307" y="510479"/>
                  <a:pt x="6883879" y="517585"/>
                </a:cubicBezTo>
                <a:cubicBezTo>
                  <a:pt x="6869502" y="526211"/>
                  <a:pt x="6856069" y="536654"/>
                  <a:pt x="6840747" y="543464"/>
                </a:cubicBezTo>
                <a:cubicBezTo>
                  <a:pt x="6829355" y="548527"/>
                  <a:pt x="6771693" y="558571"/>
                  <a:pt x="6763110" y="560717"/>
                </a:cubicBezTo>
                <a:cubicBezTo>
                  <a:pt x="6742801" y="565794"/>
                  <a:pt x="6723289" y="574053"/>
                  <a:pt x="6702725" y="577970"/>
                </a:cubicBezTo>
                <a:cubicBezTo>
                  <a:pt x="6662778" y="585579"/>
                  <a:pt x="6622279" y="589963"/>
                  <a:pt x="6581955" y="595223"/>
                </a:cubicBezTo>
                <a:cubicBezTo>
                  <a:pt x="6497911" y="606185"/>
                  <a:pt x="6469607" y="606163"/>
                  <a:pt x="6374921" y="612476"/>
                </a:cubicBezTo>
                <a:lnTo>
                  <a:pt x="5072332" y="603849"/>
                </a:lnTo>
                <a:cubicBezTo>
                  <a:pt x="4913987" y="602050"/>
                  <a:pt x="4889008" y="598163"/>
                  <a:pt x="4761781" y="586596"/>
                </a:cubicBezTo>
                <a:lnTo>
                  <a:pt x="3916393" y="595223"/>
                </a:lnTo>
                <a:cubicBezTo>
                  <a:pt x="3522252" y="595223"/>
                  <a:pt x="3551126" y="595025"/>
                  <a:pt x="3295291" y="577970"/>
                </a:cubicBezTo>
                <a:cubicBezTo>
                  <a:pt x="3260785" y="572219"/>
                  <a:pt x="3226404" y="565664"/>
                  <a:pt x="3191774" y="560717"/>
                </a:cubicBezTo>
                <a:cubicBezTo>
                  <a:pt x="3132209" y="552208"/>
                  <a:pt x="3060424" y="547959"/>
                  <a:pt x="3001993" y="543464"/>
                </a:cubicBezTo>
                <a:cubicBezTo>
                  <a:pt x="2963740" y="533901"/>
                  <a:pt x="2918354" y="524430"/>
                  <a:pt x="2881223" y="508959"/>
                </a:cubicBezTo>
                <a:cubicBezTo>
                  <a:pt x="2863417" y="501540"/>
                  <a:pt x="2845514" y="493779"/>
                  <a:pt x="2829464" y="483079"/>
                </a:cubicBezTo>
                <a:cubicBezTo>
                  <a:pt x="2819313" y="476312"/>
                  <a:pt x="2814046" y="463477"/>
                  <a:pt x="2803585" y="457200"/>
                </a:cubicBezTo>
                <a:cubicBezTo>
                  <a:pt x="2784807" y="445933"/>
                  <a:pt x="2762523" y="441626"/>
                  <a:pt x="2743200" y="431321"/>
                </a:cubicBezTo>
                <a:cubicBezTo>
                  <a:pt x="2621924" y="366641"/>
                  <a:pt x="2724794" y="411651"/>
                  <a:pt x="2613804" y="345057"/>
                </a:cubicBezTo>
                <a:cubicBezTo>
                  <a:pt x="2501726" y="277810"/>
                  <a:pt x="2360625" y="201695"/>
                  <a:pt x="2234242" y="172529"/>
                </a:cubicBezTo>
                <a:cubicBezTo>
                  <a:pt x="2119603" y="146073"/>
                  <a:pt x="2059022" y="130245"/>
                  <a:pt x="1932317" y="112144"/>
                </a:cubicBezTo>
                <a:cubicBezTo>
                  <a:pt x="1441533" y="42032"/>
                  <a:pt x="1798202" y="97080"/>
                  <a:pt x="1526876" y="69012"/>
                </a:cubicBezTo>
                <a:cubicBezTo>
                  <a:pt x="1405641" y="56471"/>
                  <a:pt x="1358038" y="44332"/>
                  <a:pt x="1233577" y="34506"/>
                </a:cubicBezTo>
                <a:cubicBezTo>
                  <a:pt x="1176174" y="29974"/>
                  <a:pt x="1118576" y="28380"/>
                  <a:pt x="1061049" y="25879"/>
                </a:cubicBezTo>
                <a:cubicBezTo>
                  <a:pt x="384811" y="-3522"/>
                  <a:pt x="859232" y="19672"/>
                  <a:pt x="465827" y="0"/>
                </a:cubicBezTo>
                <a:cubicBezTo>
                  <a:pt x="368061" y="2876"/>
                  <a:pt x="270099" y="1820"/>
                  <a:pt x="172528" y="8627"/>
                </a:cubicBezTo>
                <a:cubicBezTo>
                  <a:pt x="146082" y="10472"/>
                  <a:pt x="119258" y="15436"/>
                  <a:pt x="94891" y="25879"/>
                </a:cubicBezTo>
                <a:cubicBezTo>
                  <a:pt x="77968" y="33132"/>
                  <a:pt x="64778" y="47366"/>
                  <a:pt x="51759" y="60385"/>
                </a:cubicBezTo>
                <a:cubicBezTo>
                  <a:pt x="33787" y="78357"/>
                  <a:pt x="12322" y="117486"/>
                  <a:pt x="0" y="138023"/>
                </a:cubicBezTo>
                <a:cubicBezTo>
                  <a:pt x="5751" y="158151"/>
                  <a:pt x="9478" y="178971"/>
                  <a:pt x="17253" y="198408"/>
                </a:cubicBezTo>
                <a:cubicBezTo>
                  <a:pt x="21103" y="208034"/>
                  <a:pt x="24670" y="221009"/>
                  <a:pt x="34506" y="224287"/>
                </a:cubicBezTo>
                <a:cubicBezTo>
                  <a:pt x="61921" y="233425"/>
                  <a:pt x="92015" y="230038"/>
                  <a:pt x="120770" y="232913"/>
                </a:cubicBezTo>
                <a:cubicBezTo>
                  <a:pt x="140898" y="230038"/>
                  <a:pt x="161217" y="228274"/>
                  <a:pt x="181155" y="224287"/>
                </a:cubicBezTo>
                <a:cubicBezTo>
                  <a:pt x="228834" y="214752"/>
                  <a:pt x="191910" y="215661"/>
                  <a:pt x="215661" y="21566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87440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87440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: Shape 2"/>
          <p:cNvSpPr/>
          <p:nvPr/>
        </p:nvSpPr>
        <p:spPr>
          <a:xfrm>
            <a:off x="822245" y="948906"/>
            <a:ext cx="7053672" cy="715992"/>
          </a:xfrm>
          <a:custGeom>
            <a:avLst/>
            <a:gdLst>
              <a:gd name="connsiteX0" fmla="*/ 6889770 w 7053672"/>
              <a:gd name="connsiteY0" fmla="*/ 0 h 715992"/>
              <a:gd name="connsiteX1" fmla="*/ 7045046 w 7053672"/>
              <a:gd name="connsiteY1" fmla="*/ 43132 h 715992"/>
              <a:gd name="connsiteX2" fmla="*/ 7053672 w 7053672"/>
              <a:gd name="connsiteY2" fmla="*/ 86264 h 715992"/>
              <a:gd name="connsiteX3" fmla="*/ 7036419 w 7053672"/>
              <a:gd name="connsiteY3" fmla="*/ 146649 h 715992"/>
              <a:gd name="connsiteX4" fmla="*/ 6958781 w 7053672"/>
              <a:gd name="connsiteY4" fmla="*/ 198407 h 715992"/>
              <a:gd name="connsiteX5" fmla="*/ 6147898 w 7053672"/>
              <a:gd name="connsiteY5" fmla="*/ 207034 h 715992"/>
              <a:gd name="connsiteX6" fmla="*/ 6070261 w 7053672"/>
              <a:gd name="connsiteY6" fmla="*/ 224286 h 715992"/>
              <a:gd name="connsiteX7" fmla="*/ 5751083 w 7053672"/>
              <a:gd name="connsiteY7" fmla="*/ 241539 h 715992"/>
              <a:gd name="connsiteX8" fmla="*/ 5656193 w 7053672"/>
              <a:gd name="connsiteY8" fmla="*/ 250166 h 715992"/>
              <a:gd name="connsiteX9" fmla="*/ 5526797 w 7053672"/>
              <a:gd name="connsiteY9" fmla="*/ 258792 h 715992"/>
              <a:gd name="connsiteX10" fmla="*/ 5259378 w 7053672"/>
              <a:gd name="connsiteY10" fmla="*/ 284671 h 715992"/>
              <a:gd name="connsiteX11" fmla="*/ 4957453 w 7053672"/>
              <a:gd name="connsiteY11" fmla="*/ 319177 h 715992"/>
              <a:gd name="connsiteX12" fmla="*/ 4672781 w 7053672"/>
              <a:gd name="connsiteY12" fmla="*/ 353683 h 715992"/>
              <a:gd name="connsiteX13" fmla="*/ 4232834 w 7053672"/>
              <a:gd name="connsiteY13" fmla="*/ 414068 h 715992"/>
              <a:gd name="connsiteX14" fmla="*/ 3844646 w 7053672"/>
              <a:gd name="connsiteY14" fmla="*/ 448573 h 715992"/>
              <a:gd name="connsiteX15" fmla="*/ 3465083 w 7053672"/>
              <a:gd name="connsiteY15" fmla="*/ 465826 h 715992"/>
              <a:gd name="connsiteX16" fmla="*/ 3318434 w 7053672"/>
              <a:gd name="connsiteY16" fmla="*/ 474452 h 715992"/>
              <a:gd name="connsiteX17" fmla="*/ 2533430 w 7053672"/>
              <a:gd name="connsiteY17" fmla="*/ 500332 h 715992"/>
              <a:gd name="connsiteX18" fmla="*/ 2343649 w 7053672"/>
              <a:gd name="connsiteY18" fmla="*/ 517585 h 715992"/>
              <a:gd name="connsiteX19" fmla="*/ 2222880 w 7053672"/>
              <a:gd name="connsiteY19" fmla="*/ 534837 h 715992"/>
              <a:gd name="connsiteX20" fmla="*/ 1826064 w 7053672"/>
              <a:gd name="connsiteY20" fmla="*/ 543464 h 715992"/>
              <a:gd name="connsiteX21" fmla="*/ 1135951 w 7053672"/>
              <a:gd name="connsiteY21" fmla="*/ 560717 h 715992"/>
              <a:gd name="connsiteX22" fmla="*/ 1032434 w 7053672"/>
              <a:gd name="connsiteY22" fmla="*/ 569343 h 715992"/>
              <a:gd name="connsiteX23" fmla="*/ 661498 w 7053672"/>
              <a:gd name="connsiteY23" fmla="*/ 577969 h 715992"/>
              <a:gd name="connsiteX24" fmla="*/ 532102 w 7053672"/>
              <a:gd name="connsiteY24" fmla="*/ 569343 h 715992"/>
              <a:gd name="connsiteX25" fmla="*/ 281936 w 7053672"/>
              <a:gd name="connsiteY25" fmla="*/ 543464 h 715992"/>
              <a:gd name="connsiteX26" fmla="*/ 74902 w 7053672"/>
              <a:gd name="connsiteY26" fmla="*/ 560717 h 715992"/>
              <a:gd name="connsiteX27" fmla="*/ 5891 w 7053672"/>
              <a:gd name="connsiteY27" fmla="*/ 586596 h 715992"/>
              <a:gd name="connsiteX28" fmla="*/ 14517 w 7053672"/>
              <a:gd name="connsiteY28" fmla="*/ 655607 h 715992"/>
              <a:gd name="connsiteX29" fmla="*/ 109408 w 7053672"/>
              <a:gd name="connsiteY29" fmla="*/ 707366 h 715992"/>
              <a:gd name="connsiteX30" fmla="*/ 152540 w 7053672"/>
              <a:gd name="connsiteY30" fmla="*/ 715992 h 715992"/>
              <a:gd name="connsiteX31" fmla="*/ 402706 w 7053672"/>
              <a:gd name="connsiteY31" fmla="*/ 707366 h 7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53672" h="715992">
                <a:moveTo>
                  <a:pt x="6889770" y="0"/>
                </a:moveTo>
                <a:cubicBezTo>
                  <a:pt x="6949871" y="7512"/>
                  <a:pt x="7021799" y="-18861"/>
                  <a:pt x="7045046" y="43132"/>
                </a:cubicBezTo>
                <a:cubicBezTo>
                  <a:pt x="7050194" y="56861"/>
                  <a:pt x="7050797" y="71887"/>
                  <a:pt x="7053672" y="86264"/>
                </a:cubicBezTo>
                <a:cubicBezTo>
                  <a:pt x="7047921" y="106392"/>
                  <a:pt x="7046443" y="128271"/>
                  <a:pt x="7036419" y="146649"/>
                </a:cubicBezTo>
                <a:cubicBezTo>
                  <a:pt x="7024516" y="168471"/>
                  <a:pt x="6985074" y="197610"/>
                  <a:pt x="6958781" y="198407"/>
                </a:cubicBezTo>
                <a:cubicBezTo>
                  <a:pt x="6688595" y="206595"/>
                  <a:pt x="6418192" y="204158"/>
                  <a:pt x="6147898" y="207034"/>
                </a:cubicBezTo>
                <a:cubicBezTo>
                  <a:pt x="6122019" y="212785"/>
                  <a:pt x="6096447" y="220151"/>
                  <a:pt x="6070261" y="224286"/>
                </a:cubicBezTo>
                <a:cubicBezTo>
                  <a:pt x="5985035" y="237743"/>
                  <a:pt x="5802251" y="239644"/>
                  <a:pt x="5751083" y="241539"/>
                </a:cubicBezTo>
                <a:lnTo>
                  <a:pt x="5656193" y="250166"/>
                </a:lnTo>
                <a:cubicBezTo>
                  <a:pt x="5613093" y="253481"/>
                  <a:pt x="5569810" y="254491"/>
                  <a:pt x="5526797" y="258792"/>
                </a:cubicBezTo>
                <a:cubicBezTo>
                  <a:pt x="5196071" y="291864"/>
                  <a:pt x="5605705" y="263027"/>
                  <a:pt x="5259378" y="284671"/>
                </a:cubicBezTo>
                <a:cubicBezTo>
                  <a:pt x="4880260" y="332061"/>
                  <a:pt x="5388536" y="269436"/>
                  <a:pt x="4957453" y="319177"/>
                </a:cubicBezTo>
                <a:cubicBezTo>
                  <a:pt x="4862498" y="330133"/>
                  <a:pt x="4767197" y="338775"/>
                  <a:pt x="4672781" y="353683"/>
                </a:cubicBezTo>
                <a:cubicBezTo>
                  <a:pt x="4511052" y="379219"/>
                  <a:pt x="4406554" y="397524"/>
                  <a:pt x="4232834" y="414068"/>
                </a:cubicBezTo>
                <a:lnTo>
                  <a:pt x="3844646" y="448573"/>
                </a:lnTo>
                <a:cubicBezTo>
                  <a:pt x="3748550" y="455125"/>
                  <a:pt x="3555214" y="461430"/>
                  <a:pt x="3465083" y="465826"/>
                </a:cubicBezTo>
                <a:cubicBezTo>
                  <a:pt x="3416174" y="468212"/>
                  <a:pt x="3367317" y="471577"/>
                  <a:pt x="3318434" y="474452"/>
                </a:cubicBezTo>
                <a:cubicBezTo>
                  <a:pt x="2976035" y="527129"/>
                  <a:pt x="3294867" y="483411"/>
                  <a:pt x="2533430" y="500332"/>
                </a:cubicBezTo>
                <a:cubicBezTo>
                  <a:pt x="2514957" y="500743"/>
                  <a:pt x="2369354" y="514372"/>
                  <a:pt x="2343649" y="517585"/>
                </a:cubicBezTo>
                <a:cubicBezTo>
                  <a:pt x="2303298" y="522629"/>
                  <a:pt x="2263494" y="532806"/>
                  <a:pt x="2222880" y="534837"/>
                </a:cubicBezTo>
                <a:cubicBezTo>
                  <a:pt x="2090742" y="541444"/>
                  <a:pt x="1958336" y="540588"/>
                  <a:pt x="1826064" y="543464"/>
                </a:cubicBezTo>
                <a:cubicBezTo>
                  <a:pt x="1444805" y="565890"/>
                  <a:pt x="1927232" y="539616"/>
                  <a:pt x="1135951" y="560717"/>
                </a:cubicBezTo>
                <a:cubicBezTo>
                  <a:pt x="1101338" y="561640"/>
                  <a:pt x="1067036" y="568085"/>
                  <a:pt x="1032434" y="569343"/>
                </a:cubicBezTo>
                <a:cubicBezTo>
                  <a:pt x="908837" y="573837"/>
                  <a:pt x="785143" y="575094"/>
                  <a:pt x="661498" y="577969"/>
                </a:cubicBezTo>
                <a:lnTo>
                  <a:pt x="532102" y="569343"/>
                </a:lnTo>
                <a:cubicBezTo>
                  <a:pt x="445322" y="561905"/>
                  <a:pt x="366712" y="552883"/>
                  <a:pt x="281936" y="543464"/>
                </a:cubicBezTo>
                <a:cubicBezTo>
                  <a:pt x="212925" y="549215"/>
                  <a:pt x="143322" y="550026"/>
                  <a:pt x="74902" y="560717"/>
                </a:cubicBezTo>
                <a:cubicBezTo>
                  <a:pt x="50629" y="564510"/>
                  <a:pt x="19081" y="565869"/>
                  <a:pt x="5891" y="586596"/>
                </a:cubicBezTo>
                <a:cubicBezTo>
                  <a:pt x="-6555" y="606154"/>
                  <a:pt x="2836" y="635582"/>
                  <a:pt x="14517" y="655607"/>
                </a:cubicBezTo>
                <a:cubicBezTo>
                  <a:pt x="25369" y="674211"/>
                  <a:pt x="87194" y="700702"/>
                  <a:pt x="109408" y="707366"/>
                </a:cubicBezTo>
                <a:cubicBezTo>
                  <a:pt x="123452" y="711579"/>
                  <a:pt x="138163" y="713117"/>
                  <a:pt x="152540" y="715992"/>
                </a:cubicBezTo>
                <a:cubicBezTo>
                  <a:pt x="350915" y="706074"/>
                  <a:pt x="267487" y="707366"/>
                  <a:pt x="402706" y="70736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3973945" cy="619935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91" y="365125"/>
            <a:ext cx="3779982" cy="2016518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6436090" y="874408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4" y="2830295"/>
            <a:ext cx="971686" cy="3543795"/>
          </a:xfrm>
          <a:prstGeom prst="rect">
            <a:avLst/>
          </a:prstGeom>
        </p:spPr>
      </p:pic>
      <p:graphicFrame>
        <p:nvGraphicFramePr>
          <p:cNvPr id="5" name="Table 7"/>
          <p:cNvGraphicFramePr>
            <a:graphicFrameLocks noGrp="1"/>
          </p:cNvGraphicFramePr>
          <p:nvPr/>
        </p:nvGraphicFramePr>
        <p:xfrm>
          <a:off x="6763109" y="2830295"/>
          <a:ext cx="18978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02"/>
                <a:gridCol w="1468010"/>
              </a:tblGrid>
              <a:tr h="3313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x1 – class A obj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0 -&gt; 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1458254" y="1714995"/>
            <a:ext cx="387928" cy="15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/>
          <p:cNvSpPr/>
          <p:nvPr/>
        </p:nvSpPr>
        <p:spPr>
          <a:xfrm>
            <a:off x="822245" y="948906"/>
            <a:ext cx="7053672" cy="715992"/>
          </a:xfrm>
          <a:custGeom>
            <a:avLst/>
            <a:gdLst>
              <a:gd name="connsiteX0" fmla="*/ 6889770 w 7053672"/>
              <a:gd name="connsiteY0" fmla="*/ 0 h 715992"/>
              <a:gd name="connsiteX1" fmla="*/ 7045046 w 7053672"/>
              <a:gd name="connsiteY1" fmla="*/ 43132 h 715992"/>
              <a:gd name="connsiteX2" fmla="*/ 7053672 w 7053672"/>
              <a:gd name="connsiteY2" fmla="*/ 86264 h 715992"/>
              <a:gd name="connsiteX3" fmla="*/ 7036419 w 7053672"/>
              <a:gd name="connsiteY3" fmla="*/ 146649 h 715992"/>
              <a:gd name="connsiteX4" fmla="*/ 6958781 w 7053672"/>
              <a:gd name="connsiteY4" fmla="*/ 198407 h 715992"/>
              <a:gd name="connsiteX5" fmla="*/ 6147898 w 7053672"/>
              <a:gd name="connsiteY5" fmla="*/ 207034 h 715992"/>
              <a:gd name="connsiteX6" fmla="*/ 6070261 w 7053672"/>
              <a:gd name="connsiteY6" fmla="*/ 224286 h 715992"/>
              <a:gd name="connsiteX7" fmla="*/ 5751083 w 7053672"/>
              <a:gd name="connsiteY7" fmla="*/ 241539 h 715992"/>
              <a:gd name="connsiteX8" fmla="*/ 5656193 w 7053672"/>
              <a:gd name="connsiteY8" fmla="*/ 250166 h 715992"/>
              <a:gd name="connsiteX9" fmla="*/ 5526797 w 7053672"/>
              <a:gd name="connsiteY9" fmla="*/ 258792 h 715992"/>
              <a:gd name="connsiteX10" fmla="*/ 5259378 w 7053672"/>
              <a:gd name="connsiteY10" fmla="*/ 284671 h 715992"/>
              <a:gd name="connsiteX11" fmla="*/ 4957453 w 7053672"/>
              <a:gd name="connsiteY11" fmla="*/ 319177 h 715992"/>
              <a:gd name="connsiteX12" fmla="*/ 4672781 w 7053672"/>
              <a:gd name="connsiteY12" fmla="*/ 353683 h 715992"/>
              <a:gd name="connsiteX13" fmla="*/ 4232834 w 7053672"/>
              <a:gd name="connsiteY13" fmla="*/ 414068 h 715992"/>
              <a:gd name="connsiteX14" fmla="*/ 3844646 w 7053672"/>
              <a:gd name="connsiteY14" fmla="*/ 448573 h 715992"/>
              <a:gd name="connsiteX15" fmla="*/ 3465083 w 7053672"/>
              <a:gd name="connsiteY15" fmla="*/ 465826 h 715992"/>
              <a:gd name="connsiteX16" fmla="*/ 3318434 w 7053672"/>
              <a:gd name="connsiteY16" fmla="*/ 474452 h 715992"/>
              <a:gd name="connsiteX17" fmla="*/ 2533430 w 7053672"/>
              <a:gd name="connsiteY17" fmla="*/ 500332 h 715992"/>
              <a:gd name="connsiteX18" fmla="*/ 2343649 w 7053672"/>
              <a:gd name="connsiteY18" fmla="*/ 517585 h 715992"/>
              <a:gd name="connsiteX19" fmla="*/ 2222880 w 7053672"/>
              <a:gd name="connsiteY19" fmla="*/ 534837 h 715992"/>
              <a:gd name="connsiteX20" fmla="*/ 1826064 w 7053672"/>
              <a:gd name="connsiteY20" fmla="*/ 543464 h 715992"/>
              <a:gd name="connsiteX21" fmla="*/ 1135951 w 7053672"/>
              <a:gd name="connsiteY21" fmla="*/ 560717 h 715992"/>
              <a:gd name="connsiteX22" fmla="*/ 1032434 w 7053672"/>
              <a:gd name="connsiteY22" fmla="*/ 569343 h 715992"/>
              <a:gd name="connsiteX23" fmla="*/ 661498 w 7053672"/>
              <a:gd name="connsiteY23" fmla="*/ 577969 h 715992"/>
              <a:gd name="connsiteX24" fmla="*/ 532102 w 7053672"/>
              <a:gd name="connsiteY24" fmla="*/ 569343 h 715992"/>
              <a:gd name="connsiteX25" fmla="*/ 281936 w 7053672"/>
              <a:gd name="connsiteY25" fmla="*/ 543464 h 715992"/>
              <a:gd name="connsiteX26" fmla="*/ 74902 w 7053672"/>
              <a:gd name="connsiteY26" fmla="*/ 560717 h 715992"/>
              <a:gd name="connsiteX27" fmla="*/ 5891 w 7053672"/>
              <a:gd name="connsiteY27" fmla="*/ 586596 h 715992"/>
              <a:gd name="connsiteX28" fmla="*/ 14517 w 7053672"/>
              <a:gd name="connsiteY28" fmla="*/ 655607 h 715992"/>
              <a:gd name="connsiteX29" fmla="*/ 109408 w 7053672"/>
              <a:gd name="connsiteY29" fmla="*/ 707366 h 715992"/>
              <a:gd name="connsiteX30" fmla="*/ 152540 w 7053672"/>
              <a:gd name="connsiteY30" fmla="*/ 715992 h 715992"/>
              <a:gd name="connsiteX31" fmla="*/ 402706 w 7053672"/>
              <a:gd name="connsiteY31" fmla="*/ 707366 h 71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53672" h="715992">
                <a:moveTo>
                  <a:pt x="6889770" y="0"/>
                </a:moveTo>
                <a:cubicBezTo>
                  <a:pt x="6949871" y="7512"/>
                  <a:pt x="7021799" y="-18861"/>
                  <a:pt x="7045046" y="43132"/>
                </a:cubicBezTo>
                <a:cubicBezTo>
                  <a:pt x="7050194" y="56861"/>
                  <a:pt x="7050797" y="71887"/>
                  <a:pt x="7053672" y="86264"/>
                </a:cubicBezTo>
                <a:cubicBezTo>
                  <a:pt x="7047921" y="106392"/>
                  <a:pt x="7046443" y="128271"/>
                  <a:pt x="7036419" y="146649"/>
                </a:cubicBezTo>
                <a:cubicBezTo>
                  <a:pt x="7024516" y="168471"/>
                  <a:pt x="6985074" y="197610"/>
                  <a:pt x="6958781" y="198407"/>
                </a:cubicBezTo>
                <a:cubicBezTo>
                  <a:pt x="6688595" y="206595"/>
                  <a:pt x="6418192" y="204158"/>
                  <a:pt x="6147898" y="207034"/>
                </a:cubicBezTo>
                <a:cubicBezTo>
                  <a:pt x="6122019" y="212785"/>
                  <a:pt x="6096447" y="220151"/>
                  <a:pt x="6070261" y="224286"/>
                </a:cubicBezTo>
                <a:cubicBezTo>
                  <a:pt x="5985035" y="237743"/>
                  <a:pt x="5802251" y="239644"/>
                  <a:pt x="5751083" y="241539"/>
                </a:cubicBezTo>
                <a:lnTo>
                  <a:pt x="5656193" y="250166"/>
                </a:lnTo>
                <a:cubicBezTo>
                  <a:pt x="5613093" y="253481"/>
                  <a:pt x="5569810" y="254491"/>
                  <a:pt x="5526797" y="258792"/>
                </a:cubicBezTo>
                <a:cubicBezTo>
                  <a:pt x="5196071" y="291864"/>
                  <a:pt x="5605705" y="263027"/>
                  <a:pt x="5259378" y="284671"/>
                </a:cubicBezTo>
                <a:cubicBezTo>
                  <a:pt x="4880260" y="332061"/>
                  <a:pt x="5388536" y="269436"/>
                  <a:pt x="4957453" y="319177"/>
                </a:cubicBezTo>
                <a:cubicBezTo>
                  <a:pt x="4862498" y="330133"/>
                  <a:pt x="4767197" y="338775"/>
                  <a:pt x="4672781" y="353683"/>
                </a:cubicBezTo>
                <a:cubicBezTo>
                  <a:pt x="4511052" y="379219"/>
                  <a:pt x="4406554" y="397524"/>
                  <a:pt x="4232834" y="414068"/>
                </a:cubicBezTo>
                <a:lnTo>
                  <a:pt x="3844646" y="448573"/>
                </a:lnTo>
                <a:cubicBezTo>
                  <a:pt x="3748550" y="455125"/>
                  <a:pt x="3555214" y="461430"/>
                  <a:pt x="3465083" y="465826"/>
                </a:cubicBezTo>
                <a:cubicBezTo>
                  <a:pt x="3416174" y="468212"/>
                  <a:pt x="3367317" y="471577"/>
                  <a:pt x="3318434" y="474452"/>
                </a:cubicBezTo>
                <a:cubicBezTo>
                  <a:pt x="2976035" y="527129"/>
                  <a:pt x="3294867" y="483411"/>
                  <a:pt x="2533430" y="500332"/>
                </a:cubicBezTo>
                <a:cubicBezTo>
                  <a:pt x="2514957" y="500743"/>
                  <a:pt x="2369354" y="514372"/>
                  <a:pt x="2343649" y="517585"/>
                </a:cubicBezTo>
                <a:cubicBezTo>
                  <a:pt x="2303298" y="522629"/>
                  <a:pt x="2263494" y="532806"/>
                  <a:pt x="2222880" y="534837"/>
                </a:cubicBezTo>
                <a:cubicBezTo>
                  <a:pt x="2090742" y="541444"/>
                  <a:pt x="1958336" y="540588"/>
                  <a:pt x="1826064" y="543464"/>
                </a:cubicBezTo>
                <a:cubicBezTo>
                  <a:pt x="1444805" y="565890"/>
                  <a:pt x="1927232" y="539616"/>
                  <a:pt x="1135951" y="560717"/>
                </a:cubicBezTo>
                <a:cubicBezTo>
                  <a:pt x="1101338" y="561640"/>
                  <a:pt x="1067036" y="568085"/>
                  <a:pt x="1032434" y="569343"/>
                </a:cubicBezTo>
                <a:cubicBezTo>
                  <a:pt x="908837" y="573837"/>
                  <a:pt x="785143" y="575094"/>
                  <a:pt x="661498" y="577969"/>
                </a:cubicBezTo>
                <a:lnTo>
                  <a:pt x="532102" y="569343"/>
                </a:lnTo>
                <a:cubicBezTo>
                  <a:pt x="445322" y="561905"/>
                  <a:pt x="366712" y="552883"/>
                  <a:pt x="281936" y="543464"/>
                </a:cubicBezTo>
                <a:cubicBezTo>
                  <a:pt x="212925" y="549215"/>
                  <a:pt x="143322" y="550026"/>
                  <a:pt x="74902" y="560717"/>
                </a:cubicBezTo>
                <a:cubicBezTo>
                  <a:pt x="50629" y="564510"/>
                  <a:pt x="19081" y="565869"/>
                  <a:pt x="5891" y="586596"/>
                </a:cubicBezTo>
                <a:cubicBezTo>
                  <a:pt x="-6555" y="606154"/>
                  <a:pt x="2836" y="635582"/>
                  <a:pt x="14517" y="655607"/>
                </a:cubicBezTo>
                <a:cubicBezTo>
                  <a:pt x="25369" y="674211"/>
                  <a:pt x="87194" y="700702"/>
                  <a:pt x="109408" y="707366"/>
                </a:cubicBezTo>
                <a:cubicBezTo>
                  <a:pt x="123452" y="711579"/>
                  <a:pt x="138163" y="713117"/>
                  <a:pt x="152540" y="715992"/>
                </a:cubicBezTo>
                <a:cubicBezTo>
                  <a:pt x="350915" y="706074"/>
                  <a:pt x="267487" y="707366"/>
                  <a:pt x="402706" y="70736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F6A8-20CC-43C8-8B75-FB063ADF7EB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ZiMzMyOGI5ZGRkNGU0NzVhYjM4ZThiMjlkYzZjMG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6892</Words>
  <Application>WPS 演示</Application>
  <PresentationFormat>Widescreen</PresentationFormat>
  <Paragraphs>1453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</vt:lpstr>
      <vt:lpstr>等线 Light</vt:lpstr>
      <vt:lpstr>Office Theme</vt:lpstr>
      <vt:lpstr>COMP2396B Tutorial 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 Lai</dc:creator>
  <cp:lastModifiedBy>杨闵吉</cp:lastModifiedBy>
  <cp:revision>17</cp:revision>
  <dcterms:created xsi:type="dcterms:W3CDTF">2022-02-24T12:38:00Z</dcterms:created>
  <dcterms:modified xsi:type="dcterms:W3CDTF">2024-10-27T06:03:53Z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E80C7F9D675C4FA9974547FDE0673DFC_12</vt:lpwstr>
  </property>
  <property fmtid="{D5CDD505-2E9C-101B-9397-08002B2CF9AE}" pid="3" name="KSOProductBuildVer">
    <vt:lpwstr>2052-12.1.0.17857</vt:lpwstr>
  </property>
</Properties>
</file>