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92CF-E57F-4563-BB15-5696F8C4E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CF4B5-0CCF-4701-93CA-275F795E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306AE-EAAA-4B39-B785-6574D0B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81ED1-9CF8-4236-9564-68EEB47C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EEF26-E98D-4FAA-8887-773465E0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58EF8-ED02-4A70-BC7B-FAF9D93A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24DA2-637C-4AE1-B026-8249414EF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DBD98-632F-4587-9F00-B660B1F0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727F2-FBCB-4C2F-8F18-10F66370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29130-8DEC-4FCC-AA3C-D81142B4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D55539-2B1F-4A0C-844E-EEAFAB16C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AFE34-3AE7-4609-83A6-22A6A372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1380B-B054-4C5B-A736-C013CE85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9DF3C-7EDB-43A7-8065-8797FC55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4AFDD-69AD-47AF-9E87-C7827C8D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4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9F41E-B3B0-4F79-8A9C-72F073DB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5F6A1-08B2-4587-8158-605345AF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8639A-A11A-40FB-A3C7-5B4D1B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5E25E-90AF-4AF2-A5A0-D63061D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EB60C-6D80-444C-A5E0-DB3746E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9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39AC-BF94-4B6F-8643-9F92079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1B0BD-BD29-4B00-A707-1D9D76CC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0A5DA-D70B-4EDC-90A8-74EA1AB4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71339-3CB1-4C45-9B59-487808D8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6B5F2-5841-4BE6-BCE8-23C8E3DC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93AA7-DE3D-4CBF-95BC-C17915B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8FBD2-79DB-4C5B-8D8B-055F6EBCD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989CB-32B4-4BD9-9BAB-CF46E30DB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8280A-1B97-418C-8927-7D4D75D0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2FA0A-DC55-4F51-9775-7F818FE1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CA808-0CBF-4C0C-A600-7323B2E0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74230-F5EF-4460-87F7-A5CA67C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4B8BF-286F-426D-A887-36DA3E3E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C297A-16DB-4337-8B2D-BEB7374F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4D1507-91EA-471D-B78B-873CFE7F9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8A589-2EED-40A6-AF24-E587BCEE3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9FEE2-D04E-4D5B-997D-B08C86DF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26E503-BDBE-487C-8FB5-8FE8B6B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74D796-0217-450E-AEAB-A2E21202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1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BB54-7BB4-4233-86E0-5E7B1CD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D6EE1-9424-444A-8994-92F0406C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5532C-999E-42DE-A7D8-CF9A8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A208D-30D8-4C87-A091-78A6A526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3EE0F-4EE4-4D99-B5B1-88061ACA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7EF448-DA5F-452C-913B-E58F33F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91D40-2B0F-4663-8301-EE9D8CE1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B1DB-9E07-410E-A2EB-59B3A43E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6F3C5-C662-4452-BBC5-99DD6BF4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CF199-69D8-4A0D-832C-B384DACC0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416BF-FDF8-4359-9BF1-E06C8B2A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CDDC2-50CB-43FD-BE9F-E9FDA663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7B6EE-577F-4A95-930A-8F37052F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B3AC-C9F3-46B8-85A5-44BFB316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B804E-E7A3-4EA2-AA65-4002E9526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BE527-836C-4209-88F5-C4FA15BC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5DEE3-CCA0-40D4-AA50-CE8347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253C3-85C6-48C8-B23C-887A80C1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311D4-A1DB-4AD6-897F-42F96BBD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5B29D-EE2B-4C96-8AA8-D926C402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1C473-3B95-4210-984A-2673CF13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AAFC1-0DB2-4574-8A91-5AC35082D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723F-235B-4436-9D0E-D3BE504FA74B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950C7-A0FB-4189-99CE-725E242E0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F21EB-C5D5-46BA-A77D-EAF73CAA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8328-8161-45D2-A81D-5641B19F2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97197-24A9-40D2-9787-4BD909C8E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Test_for_qi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4EFB6-3F98-43D3-8748-53ABF4FF9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en-US" altLang="zh-CN" baseline="30000"/>
              <a:t>st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Test_for_qi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Test_for_qi</dc:title>
  <dc:creator>Cui Ruiqi</dc:creator>
  <cp:lastModifiedBy>Cui Ruiqi</cp:lastModifiedBy>
  <cp:revision>1</cp:revision>
  <dcterms:created xsi:type="dcterms:W3CDTF">2019-07-25T13:18:57Z</dcterms:created>
  <dcterms:modified xsi:type="dcterms:W3CDTF">2019-07-25T13:19:12Z</dcterms:modified>
</cp:coreProperties>
</file>