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682"/>
  </p:normalViewPr>
  <p:slideViewPr>
    <p:cSldViewPr>
      <p:cViewPr varScale="1">
        <p:scale>
          <a:sx n="113" d="100"/>
          <a:sy n="113" d="100"/>
        </p:scale>
        <p:origin x="184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E015-64B9-4A09-ABF6-1709A0CF6A9B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7A00-12AD-4D00-B065-0C1F6DF608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E015-64B9-4A09-ABF6-1709A0CF6A9B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7A00-12AD-4D00-B065-0C1F6DF608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E015-64B9-4A09-ABF6-1709A0CF6A9B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7A00-12AD-4D00-B065-0C1F6DF608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E015-64B9-4A09-ABF6-1709A0CF6A9B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7A00-12AD-4D00-B065-0C1F6DF608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E015-64B9-4A09-ABF6-1709A0CF6A9B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7A00-12AD-4D00-B065-0C1F6DF608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E015-64B9-4A09-ABF6-1709A0CF6A9B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7A00-12AD-4D00-B065-0C1F6DF608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E015-64B9-4A09-ABF6-1709A0CF6A9B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7A00-12AD-4D00-B065-0C1F6DF608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E015-64B9-4A09-ABF6-1709A0CF6A9B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7A00-12AD-4D00-B065-0C1F6DF608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E015-64B9-4A09-ABF6-1709A0CF6A9B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7A00-12AD-4D00-B065-0C1F6DF608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E015-64B9-4A09-ABF6-1709A0CF6A9B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7A00-12AD-4D00-B065-0C1F6DF608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E015-64B9-4A09-ABF6-1709A0CF6A9B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7A00-12AD-4D00-B065-0C1F6DF608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CE015-64B9-4A09-ABF6-1709A0CF6A9B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07A00-12AD-4D00-B065-0C1F6DF608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/>
          <a:lstStyle/>
          <a:p>
            <a:r>
              <a:rPr lang="zh-TW" altLang="en-US" b="1" dirty="0" smtClean="0"/>
              <a:t>第十組：經營模擬器</a:t>
            </a:r>
            <a:endParaRPr lang="zh-TW" altLang="en-US" b="1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314590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組員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00657044</a:t>
            </a:r>
            <a:r>
              <a:rPr lang="zh-TW" altLang="en-US" sz="2000" dirty="0">
                <a:solidFill>
                  <a:schemeClr val="tx1"/>
                </a:solidFill>
              </a:rPr>
              <a:t>龔若</a:t>
            </a:r>
            <a:r>
              <a:rPr lang="zh-TW" altLang="en-US" sz="2000" dirty="0" smtClean="0">
                <a:solidFill>
                  <a:schemeClr val="tx1"/>
                </a:solidFill>
              </a:rPr>
              <a:t>齊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00657207</a:t>
            </a:r>
            <a:r>
              <a:rPr lang="zh-TW" altLang="en-US" sz="2000" dirty="0">
                <a:solidFill>
                  <a:schemeClr val="tx1"/>
                </a:solidFill>
              </a:rPr>
              <a:t>林弈</a:t>
            </a:r>
            <a:r>
              <a:rPr lang="zh-TW" altLang="en-US" sz="2000" dirty="0" smtClean="0">
                <a:solidFill>
                  <a:schemeClr val="tx1"/>
                </a:solidFill>
              </a:rPr>
              <a:t>呈</a:t>
            </a:r>
            <a:endParaRPr lang="en-US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00572015</a:t>
            </a:r>
            <a:r>
              <a:rPr lang="zh-TW" altLang="en-US" sz="2000" dirty="0">
                <a:solidFill>
                  <a:schemeClr val="tx1"/>
                </a:solidFill>
              </a:rPr>
              <a:t>莊任</a:t>
            </a:r>
            <a:r>
              <a:rPr lang="zh-TW" altLang="en-US" sz="2000" dirty="0" smtClean="0">
                <a:solidFill>
                  <a:schemeClr val="tx1"/>
                </a:solidFill>
              </a:rPr>
              <a:t>華</a:t>
            </a:r>
            <a:endParaRPr lang="en-US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00657039</a:t>
            </a:r>
            <a:r>
              <a:rPr lang="zh-TW" altLang="en-US" sz="2000" dirty="0">
                <a:solidFill>
                  <a:schemeClr val="tx1"/>
                </a:solidFill>
              </a:rPr>
              <a:t>康致</a:t>
            </a:r>
            <a:r>
              <a:rPr lang="zh-TW" altLang="en-US" sz="2000" dirty="0" smtClean="0">
                <a:solidFill>
                  <a:schemeClr val="tx1"/>
                </a:solidFill>
              </a:rPr>
              <a:t>瑋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00657021</a:t>
            </a:r>
            <a:r>
              <a:rPr lang="zh-TW" altLang="en-US" sz="2000" dirty="0">
                <a:solidFill>
                  <a:schemeClr val="tx1"/>
                </a:solidFill>
              </a:rPr>
              <a:t>盧慷</a:t>
            </a:r>
            <a:r>
              <a:rPr lang="zh-TW" altLang="en-US" sz="2000" dirty="0" smtClean="0">
                <a:solidFill>
                  <a:schemeClr val="tx1"/>
                </a:solidFill>
              </a:rPr>
              <a:t>瑜</a:t>
            </a:r>
            <a:endParaRPr lang="en-US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0046C045</a:t>
            </a:r>
            <a:r>
              <a:rPr lang="zh-TW" altLang="en-US" sz="2000" dirty="0">
                <a:solidFill>
                  <a:schemeClr val="tx1"/>
                </a:solidFill>
              </a:rPr>
              <a:t>趙學</a:t>
            </a:r>
            <a:r>
              <a:rPr lang="zh-TW" altLang="en-US" sz="2000" dirty="0" smtClean="0">
                <a:solidFill>
                  <a:schemeClr val="tx1"/>
                </a:solidFill>
              </a:rPr>
              <a:t>謙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系統概述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目標：模擬身為一個店長，在經營一家便利店時所需的各種成本與利潤。</a:t>
            </a:r>
            <a:endParaRPr lang="en-US" altLang="zh-TW" dirty="0"/>
          </a:p>
          <a:p>
            <a:r>
              <a:rPr lang="zh-TW" altLang="en-US" dirty="0" smtClean="0"/>
              <a:t>使用環境：電腦呈現</a:t>
            </a:r>
            <a:endParaRPr lang="en-US" altLang="zh-TW" dirty="0" smtClean="0"/>
          </a:p>
          <a:p>
            <a:r>
              <a:rPr lang="zh-TW" altLang="en-US" dirty="0" smtClean="0"/>
              <a:t>使用技術：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swing</a:t>
            </a:r>
            <a:r>
              <a:rPr lang="zh-TW" altLang="en-US" dirty="0" smtClean="0"/>
              <a:t>，</a:t>
            </a:r>
            <a:r>
              <a:rPr lang="zh-TW" altLang="en-US" dirty="0" smtClean="0"/>
              <a:t>資料庫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想要</a:t>
            </a:r>
            <a:r>
              <a:rPr lang="zh-TW" altLang="en-US" dirty="0" smtClean="0"/>
              <a:t>體驗當店長的感覺嗎</a:t>
            </a:r>
            <a:r>
              <a:rPr lang="zh-TW" altLang="en-US" dirty="0"/>
              <a:t>？</a:t>
            </a:r>
            <a:r>
              <a:rPr lang="zh-TW" altLang="en-US" dirty="0" smtClean="0"/>
              <a:t>玩就對了！</a:t>
            </a:r>
            <a:endParaRPr lang="en-US" altLang="zh-TW" dirty="0" smtClean="0"/>
          </a:p>
          <a:p>
            <a:r>
              <a:rPr lang="zh-TW" altLang="en-US" dirty="0" smtClean="0"/>
              <a:t>可</a:t>
            </a:r>
            <a:r>
              <a:rPr lang="zh-TW" altLang="en-US" dirty="0" smtClean="0"/>
              <a:t>選擇</a:t>
            </a:r>
            <a:r>
              <a:rPr lang="zh-TW" altLang="en-US" dirty="0" smtClean="0"/>
              <a:t>難度，不同場景是不同的難度。</a:t>
            </a:r>
            <a:endParaRPr lang="en-US" altLang="zh-TW" dirty="0" smtClean="0"/>
          </a:p>
          <a:p>
            <a:r>
              <a:rPr lang="zh-TW" altLang="en-US" dirty="0" smtClean="0"/>
              <a:t>設立</a:t>
            </a:r>
            <a:r>
              <a:rPr lang="zh-TW" altLang="en-US" dirty="0" smtClean="0"/>
              <a:t>成就過關系統，不再只是單單的模擬養成</a:t>
            </a:r>
            <a:r>
              <a:rPr lang="zh-TW" altLang="en-US" dirty="0" smtClean="0"/>
              <a:t>遊戲。</a:t>
            </a:r>
            <a:endParaRPr lang="en-US" altLang="zh-TW" dirty="0" smtClean="0"/>
          </a:p>
          <a:p>
            <a:r>
              <a:rPr lang="zh-TW" altLang="en-US" dirty="0" smtClean="0"/>
              <a:t>著重</a:t>
            </a:r>
            <a:r>
              <a:rPr lang="zh-TW" altLang="en-US" dirty="0" smtClean="0"/>
              <a:t>於遊戲者成本的思考與</a:t>
            </a:r>
            <a:r>
              <a:rPr lang="zh-TW" altLang="en-US" dirty="0" smtClean="0"/>
              <a:t>結果。</a:t>
            </a:r>
            <a:endParaRPr lang="en-US" altLang="zh-TW" dirty="0" smtClean="0"/>
          </a:p>
          <a:p>
            <a:r>
              <a:rPr lang="zh-TW" altLang="en-US" dirty="0" smtClean="0"/>
              <a:t>有</a:t>
            </a:r>
            <a:r>
              <a:rPr lang="zh-TW" altLang="en-US" dirty="0" smtClean="0"/>
              <a:t>特別額外</a:t>
            </a:r>
            <a:r>
              <a:rPr lang="zh-TW" altLang="en-US" dirty="0" smtClean="0"/>
              <a:t>事件</a:t>
            </a:r>
            <a:r>
              <a:rPr lang="zh-TW" altLang="en-US" dirty="0" smtClean="0"/>
              <a:t>，貼近</a:t>
            </a:r>
            <a:r>
              <a:rPr lang="zh-TW" altLang="en-US" dirty="0" smtClean="0"/>
              <a:t>生活。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系統介面</a:t>
            </a:r>
            <a:r>
              <a:rPr lang="en-US" altLang="zh-TW" b="1" dirty="0" smtClean="0"/>
              <a:t>—</a:t>
            </a:r>
            <a:r>
              <a:rPr lang="zh-TW" altLang="en-US" b="1" dirty="0" smtClean="0"/>
              <a:t>標題</a:t>
            </a:r>
            <a:endParaRPr lang="zh-TW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917594" y="1700808"/>
            <a:ext cx="7344816" cy="45365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203848" y="2708919"/>
            <a:ext cx="3024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開店</a:t>
            </a:r>
            <a:r>
              <a:rPr lang="zh-TW" altLang="en-US" sz="4400" dirty="0"/>
              <a:t>模</a:t>
            </a:r>
            <a:r>
              <a:rPr lang="zh-TW" altLang="en-US" sz="4400" dirty="0" smtClean="0"/>
              <a:t>擬</a:t>
            </a:r>
            <a:r>
              <a:rPr lang="zh-TW" altLang="en-US" sz="4400" dirty="0" smtClean="0"/>
              <a:t>器</a:t>
            </a:r>
            <a:endParaRPr lang="zh-TW" altLang="en-US" sz="4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79912" y="4077072"/>
            <a:ext cx="1620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開新遊戲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讀取遊戲</a:t>
            </a:r>
            <a:endParaRPr lang="en-US" altLang="zh-TW" sz="2400" dirty="0" smtClean="0"/>
          </a:p>
          <a:p>
            <a:pPr algn="ctr"/>
            <a:r>
              <a:rPr lang="zh-TW" altLang="en-US" sz="2400" dirty="0"/>
              <a:t>設</a:t>
            </a:r>
            <a:r>
              <a:rPr lang="zh-TW" altLang="en-US" sz="2400" dirty="0" smtClean="0"/>
              <a:t>定</a:t>
            </a:r>
            <a:endParaRPr lang="en-US" altLang="zh-TW" sz="2400" dirty="0" smtClean="0"/>
          </a:p>
          <a:p>
            <a:pPr algn="ctr"/>
            <a:r>
              <a:rPr lang="zh-TW" altLang="en-US" sz="2400" dirty="0"/>
              <a:t>系統介紹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93582"/>
            <a:ext cx="8229600" cy="1143000"/>
          </a:xfrm>
        </p:spPr>
        <p:txBody>
          <a:bodyPr/>
          <a:lstStyle/>
          <a:p>
            <a:r>
              <a:rPr lang="zh-TW" altLang="en-US" b="1" dirty="0" smtClean="0"/>
              <a:t>介面系統</a:t>
            </a:r>
            <a:r>
              <a:rPr lang="en-US" altLang="zh-TW" b="1" dirty="0" smtClean="0"/>
              <a:t>--</a:t>
            </a:r>
            <a:r>
              <a:rPr lang="zh-TW" altLang="en-US" b="1" dirty="0" smtClean="0"/>
              <a:t>選擇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57200" y="1436582"/>
            <a:ext cx="3384376" cy="21602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71600" y="1731872"/>
            <a:ext cx="2448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地圖</a:t>
            </a:r>
            <a:r>
              <a:rPr lang="zh-TW" altLang="en-US" sz="2400" dirty="0" smtClean="0"/>
              <a:t>選擇：</a:t>
            </a:r>
            <a:endParaRPr lang="en-US" altLang="zh-TW" sz="2400" dirty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學校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醫院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鄉村</a:t>
            </a:r>
            <a:endParaRPr lang="en-US" altLang="zh-TW" dirty="0" smtClean="0"/>
          </a:p>
          <a:p>
            <a:r>
              <a:rPr lang="en-US" altLang="zh-TW" dirty="0" smtClean="0"/>
              <a:t>4</a:t>
            </a:r>
            <a:r>
              <a:rPr lang="en-US" altLang="zh-TW" dirty="0" smtClean="0"/>
              <a:t>.</a:t>
            </a:r>
            <a:r>
              <a:rPr lang="zh-TW" altLang="en-US" dirty="0" smtClean="0"/>
              <a:t>車站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64088" y="1640703"/>
            <a:ext cx="3096344" cy="2160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411760" y="4005064"/>
            <a:ext cx="4500500" cy="2520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239852" y="4341874"/>
            <a:ext cx="26642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購買</a:t>
            </a:r>
            <a:r>
              <a:rPr lang="zh-TW" altLang="en-US" sz="2400" dirty="0" smtClean="0"/>
              <a:t>物品：</a:t>
            </a:r>
            <a:endParaRPr lang="en-US" altLang="zh-TW" sz="2400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冷飲</a:t>
            </a:r>
            <a:r>
              <a:rPr lang="zh-TW" altLang="en-US" dirty="0" smtClean="0"/>
              <a:t>類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冰</a:t>
            </a:r>
            <a:r>
              <a:rPr lang="zh-TW" altLang="en-US" dirty="0"/>
              <a:t>品</a:t>
            </a:r>
            <a:r>
              <a:rPr lang="zh-TW" altLang="en-US" dirty="0" smtClean="0"/>
              <a:t>類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熟</a:t>
            </a:r>
            <a:r>
              <a:rPr lang="zh-TW" altLang="en-US" dirty="0"/>
              <a:t>食</a:t>
            </a:r>
            <a:r>
              <a:rPr lang="zh-TW" altLang="en-US" dirty="0" smtClean="0"/>
              <a:t>類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乾糧</a:t>
            </a:r>
            <a:r>
              <a:rPr lang="zh-TW" altLang="en-US" dirty="0" smtClean="0"/>
              <a:t>類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雜誌</a:t>
            </a:r>
            <a:r>
              <a:rPr lang="zh-TW" altLang="en-US" dirty="0"/>
              <a:t>類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796136" y="2074492"/>
            <a:ext cx="22322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成功</a:t>
            </a:r>
            <a:r>
              <a:rPr lang="zh-TW" altLang="en-US" sz="2400" dirty="0" smtClean="0"/>
              <a:t>條件：</a:t>
            </a:r>
            <a:endParaRPr lang="en-US" altLang="zh-TW" sz="2400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半年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en-US" altLang="zh-TW" dirty="0" smtClean="0"/>
              <a:t>.</a:t>
            </a:r>
            <a:r>
              <a:rPr lang="zh-TW" altLang="en-US" dirty="0" smtClean="0"/>
              <a:t>一年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達到多少資金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系統介面</a:t>
            </a:r>
            <a:r>
              <a:rPr lang="en-US" altLang="zh-TW" b="1" dirty="0" smtClean="0"/>
              <a:t>—</a:t>
            </a:r>
            <a:r>
              <a:rPr lang="zh-TW" altLang="en-US" b="1" dirty="0" smtClean="0"/>
              <a:t>遊戲中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51520" y="2348880"/>
            <a:ext cx="4392488" cy="32403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708187" y="2348880"/>
            <a:ext cx="4211960" cy="33123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823532" y="2530929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由太陽升落代表時間流逝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1600" y="2740278"/>
            <a:ext cx="30963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管理</a:t>
            </a:r>
            <a:r>
              <a:rPr lang="zh-TW" altLang="en-US" sz="2400" dirty="0" smtClean="0"/>
              <a:t>畫面</a:t>
            </a:r>
            <a:r>
              <a:rPr lang="zh-TW" altLang="en-US" sz="2400" dirty="0"/>
              <a:t>：</a:t>
            </a:r>
            <a:endParaRPr lang="en-US" altLang="zh-TW" sz="2400" dirty="0" smtClean="0"/>
          </a:p>
          <a:p>
            <a:r>
              <a:rPr lang="zh-TW" altLang="en-US" dirty="0"/>
              <a:t>人事管</a:t>
            </a:r>
            <a:r>
              <a:rPr lang="zh-TW" altLang="en-US" dirty="0" smtClean="0"/>
              <a:t>理</a:t>
            </a:r>
            <a:endParaRPr lang="en-US" altLang="zh-TW" dirty="0" smtClean="0"/>
          </a:p>
          <a:p>
            <a:r>
              <a:rPr lang="zh-TW" altLang="en-US" dirty="0" smtClean="0"/>
              <a:t>收支紀錄</a:t>
            </a:r>
            <a:endParaRPr lang="en-US" altLang="zh-TW" dirty="0" smtClean="0"/>
          </a:p>
          <a:p>
            <a:r>
              <a:rPr lang="zh-TW" altLang="en-US" dirty="0"/>
              <a:t>商品記</a:t>
            </a:r>
            <a:r>
              <a:rPr lang="zh-TW" altLang="en-US" dirty="0" smtClean="0"/>
              <a:t>錄</a:t>
            </a:r>
            <a:endParaRPr lang="en-US" altLang="zh-TW" dirty="0" smtClean="0"/>
          </a:p>
          <a:p>
            <a:r>
              <a:rPr lang="zh-TW" altLang="en-US" dirty="0" smtClean="0"/>
              <a:t>客人紀錄</a:t>
            </a:r>
            <a:endParaRPr lang="en-US" altLang="zh-TW" dirty="0" smtClean="0"/>
          </a:p>
          <a:p>
            <a:r>
              <a:rPr lang="zh-TW" altLang="en-US" dirty="0"/>
              <a:t>時間紀</a:t>
            </a:r>
            <a:r>
              <a:rPr lang="zh-TW" altLang="en-US" dirty="0" smtClean="0"/>
              <a:t>錄</a:t>
            </a:r>
            <a:endParaRPr lang="en-US" altLang="zh-TW" dirty="0" smtClean="0"/>
          </a:p>
          <a:p>
            <a:r>
              <a:rPr lang="zh-TW" altLang="en-US" dirty="0"/>
              <a:t>離目標</a:t>
            </a:r>
            <a:r>
              <a:rPr lang="zh-TW" altLang="en-US" dirty="0" smtClean="0"/>
              <a:t>多寡</a:t>
            </a:r>
            <a:endParaRPr lang="en-US" altLang="zh-TW" dirty="0" smtClean="0"/>
          </a:p>
          <a:p>
            <a:r>
              <a:rPr lang="zh-TW" altLang="en-US" dirty="0" smtClean="0"/>
              <a:t>知名度</a:t>
            </a:r>
            <a:endParaRPr lang="zh-TW" altLang="en-US" dirty="0"/>
          </a:p>
        </p:txBody>
      </p:sp>
      <p:sp>
        <p:nvSpPr>
          <p:cNvPr id="3" name="太陽 2"/>
          <p:cNvSpPr/>
          <p:nvPr/>
        </p:nvSpPr>
        <p:spPr>
          <a:xfrm>
            <a:off x="4932733" y="2770038"/>
            <a:ext cx="1080120" cy="1008112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084168" y="4221088"/>
            <a:ext cx="2232248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不規則四邊形 9"/>
          <p:cNvSpPr/>
          <p:nvPr/>
        </p:nvSpPr>
        <p:spPr>
          <a:xfrm>
            <a:off x="5999785" y="3717032"/>
            <a:ext cx="2376264" cy="504056"/>
          </a:xfrm>
          <a:prstGeom prst="trapezoid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chemeClr val="tx1"/>
                </a:solidFill>
              </a:rPr>
              <a:t>便利店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04248" y="4725144"/>
            <a:ext cx="360040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36296" y="4725144"/>
            <a:ext cx="360040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587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工作分工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商品員工與器具初始設定：</a:t>
            </a:r>
            <a:r>
              <a:rPr lang="zh-TW" altLang="en-US" sz="2400" dirty="0" smtClean="0"/>
              <a:t>若齊、致瑋、慷瑜</a:t>
            </a:r>
            <a:endParaRPr lang="en-US" altLang="zh-TW" sz="2400" dirty="0" smtClean="0"/>
          </a:p>
          <a:p>
            <a:r>
              <a:rPr lang="zh-TW" altLang="en-US" dirty="0" smtClean="0"/>
              <a:t>地點客人與目標初始設定：</a:t>
            </a:r>
            <a:r>
              <a:rPr lang="zh-TW" altLang="en-US" sz="2400" dirty="0" smtClean="0"/>
              <a:t>弈呈、學謙、任華</a:t>
            </a:r>
            <a:endParaRPr lang="en-US" altLang="zh-TW" sz="24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dirty="0" smtClean="0"/>
              <a:t>管理介面：</a:t>
            </a:r>
            <a:r>
              <a:rPr lang="zh-TW" altLang="en-US" sz="2400" dirty="0"/>
              <a:t>弈呈、學謙、任華</a:t>
            </a:r>
            <a:endParaRPr lang="en-US" altLang="zh-TW" sz="2400" dirty="0" smtClean="0"/>
          </a:p>
          <a:p>
            <a:r>
              <a:rPr lang="zh-TW" altLang="en-US" dirty="0"/>
              <a:t>經營介面與初始介</a:t>
            </a:r>
            <a:r>
              <a:rPr lang="zh-TW" altLang="en-US" dirty="0" smtClean="0"/>
              <a:t>面：</a:t>
            </a:r>
            <a:r>
              <a:rPr lang="zh-TW" altLang="en-US" sz="2400" dirty="0"/>
              <a:t>若齊、致瑋、慷瑜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0395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289</Words>
  <Application>Microsoft Macintosh PowerPoint</Application>
  <PresentationFormat>如螢幕大小 (4:3)</PresentationFormat>
  <Paragraphs>58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Calibri</vt:lpstr>
      <vt:lpstr>新細明體</vt:lpstr>
      <vt:lpstr>Arial</vt:lpstr>
      <vt:lpstr>Office 佈景主題</vt:lpstr>
      <vt:lpstr>第十組：經營模擬器</vt:lpstr>
      <vt:lpstr>系統概述</vt:lpstr>
      <vt:lpstr>系統特色</vt:lpstr>
      <vt:lpstr>系統介面—標題</vt:lpstr>
      <vt:lpstr>介面系統--選擇</vt:lpstr>
      <vt:lpstr>系統介面—遊戲中</vt:lpstr>
      <vt:lpstr>工作分工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經營模擬器</dc:title>
  <dc:creator>wei</dc:creator>
  <cp:lastModifiedBy>Microsoft Office 使用者</cp:lastModifiedBy>
  <cp:revision>17</cp:revision>
  <dcterms:created xsi:type="dcterms:W3CDTF">2018-11-22T05:45:43Z</dcterms:created>
  <dcterms:modified xsi:type="dcterms:W3CDTF">2018-11-27T12:27:46Z</dcterms:modified>
</cp:coreProperties>
</file>