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76" r:id="rId8"/>
    <p:sldId id="264" r:id="rId9"/>
    <p:sldId id="265" r:id="rId10"/>
    <p:sldId id="267" r:id="rId11"/>
    <p:sldId id="269" r:id="rId12"/>
    <p:sldId id="273" r:id="rId13"/>
    <p:sldId id="270" r:id="rId14"/>
    <p:sldId id="271" r:id="rId15"/>
    <p:sldId id="272" r:id="rId16"/>
    <p:sldId id="274" r:id="rId17"/>
    <p:sldId id="262" r:id="rId18"/>
    <p:sldId id="263" r:id="rId19"/>
    <p:sldId id="279" r:id="rId20"/>
    <p:sldId id="261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830"/>
  </p:normalViewPr>
  <p:slideViewPr>
    <p:cSldViewPr snapToGrid="0" snapToObjects="1">
      <p:cViewPr varScale="1">
        <p:scale>
          <a:sx n="109" d="100"/>
          <a:sy n="109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626B6E-668E-ED47-99AE-3B90A78FDF07}" type="datetimeFigureOut">
              <a:rPr kumimoji="1" lang="zh-TW" altLang="en-US" smtClean="0"/>
              <a:t>2021/3/21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A27D5D4-1186-4741-8D6B-2297AB3FCB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52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6B6E-668E-ED47-99AE-3B90A78FDF07}" type="datetimeFigureOut">
              <a:rPr kumimoji="1" lang="zh-TW" altLang="en-US" smtClean="0"/>
              <a:t>2021/3/21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D5D4-1186-4741-8D6B-2297AB3FCB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099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6B6E-668E-ED47-99AE-3B90A78FDF07}" type="datetimeFigureOut">
              <a:rPr kumimoji="1" lang="zh-TW" altLang="en-US" smtClean="0"/>
              <a:t>2021/3/21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D5D4-1186-4741-8D6B-2297AB3FCB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2577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6B6E-668E-ED47-99AE-3B90A78FDF07}" type="datetimeFigureOut">
              <a:rPr kumimoji="1" lang="zh-TW" altLang="en-US" smtClean="0"/>
              <a:t>2021/3/21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D5D4-1186-4741-8D6B-2297AB3FCBB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078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6B6E-668E-ED47-99AE-3B90A78FDF07}" type="datetimeFigureOut">
              <a:rPr kumimoji="1" lang="zh-TW" altLang="en-US" smtClean="0"/>
              <a:t>2021/3/21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D5D4-1186-4741-8D6B-2297AB3FCB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0770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6B6E-668E-ED47-99AE-3B90A78FDF07}" type="datetimeFigureOut">
              <a:rPr kumimoji="1" lang="zh-TW" altLang="en-US" smtClean="0"/>
              <a:t>2021/3/21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D5D4-1186-4741-8D6B-2297AB3FCB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416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6B6E-668E-ED47-99AE-3B90A78FDF07}" type="datetimeFigureOut">
              <a:rPr kumimoji="1" lang="zh-TW" altLang="en-US" smtClean="0"/>
              <a:t>2021/3/21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D5D4-1186-4741-8D6B-2297AB3FCB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8689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6B6E-668E-ED47-99AE-3B90A78FDF07}" type="datetimeFigureOut">
              <a:rPr kumimoji="1" lang="zh-TW" altLang="en-US" smtClean="0"/>
              <a:t>2021/3/21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D5D4-1186-4741-8D6B-2297AB3FCB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8532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6B6E-668E-ED47-99AE-3B90A78FDF07}" type="datetimeFigureOut">
              <a:rPr kumimoji="1" lang="zh-TW" altLang="en-US" smtClean="0"/>
              <a:t>2021/3/21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D5D4-1186-4741-8D6B-2297AB3FCB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209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6B6E-668E-ED47-99AE-3B90A78FDF07}" type="datetimeFigureOut">
              <a:rPr kumimoji="1" lang="zh-TW" altLang="en-US" smtClean="0"/>
              <a:t>2021/3/21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D5D4-1186-4741-8D6B-2297AB3FCB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30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6B6E-668E-ED47-99AE-3B90A78FDF07}" type="datetimeFigureOut">
              <a:rPr kumimoji="1" lang="zh-TW" altLang="en-US" smtClean="0"/>
              <a:t>2021/3/21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D5D4-1186-4741-8D6B-2297AB3FCB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958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6B6E-668E-ED47-99AE-3B90A78FDF07}" type="datetimeFigureOut">
              <a:rPr kumimoji="1" lang="zh-TW" altLang="en-US" smtClean="0"/>
              <a:t>2021/3/21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D5D4-1186-4741-8D6B-2297AB3FCB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787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6B6E-668E-ED47-99AE-3B90A78FDF07}" type="datetimeFigureOut">
              <a:rPr kumimoji="1" lang="zh-TW" altLang="en-US" smtClean="0"/>
              <a:t>2021/3/21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D5D4-1186-4741-8D6B-2297AB3FCB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2236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6B6E-668E-ED47-99AE-3B90A78FDF07}" type="datetimeFigureOut">
              <a:rPr kumimoji="1" lang="zh-TW" altLang="en-US" smtClean="0"/>
              <a:t>2021/3/21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D5D4-1186-4741-8D6B-2297AB3FCB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960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6B6E-668E-ED47-99AE-3B90A78FDF07}" type="datetimeFigureOut">
              <a:rPr kumimoji="1" lang="zh-TW" altLang="en-US" smtClean="0"/>
              <a:t>2021/3/21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D5D4-1186-4741-8D6B-2297AB3FCB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475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6B6E-668E-ED47-99AE-3B90A78FDF07}" type="datetimeFigureOut">
              <a:rPr kumimoji="1" lang="zh-TW" altLang="en-US" smtClean="0"/>
              <a:t>2021/3/21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D5D4-1186-4741-8D6B-2297AB3FCB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18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6B6E-668E-ED47-99AE-3B90A78FDF07}" type="datetimeFigureOut">
              <a:rPr kumimoji="1" lang="zh-TW" altLang="en-US" smtClean="0"/>
              <a:t>2021/3/21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D5D4-1186-4741-8D6B-2297AB3FCB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5636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6B6E-668E-ED47-99AE-3B90A78FDF07}" type="datetimeFigureOut">
              <a:rPr kumimoji="1" lang="zh-TW" altLang="en-US" smtClean="0"/>
              <a:t>2021/3/21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7D5D4-1186-4741-8D6B-2297AB3FCB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6649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hitecherry2019.com/archives/2204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AC20A77D-DE0D-604C-8530-6E6D66D021C6}"/>
              </a:ext>
            </a:extLst>
          </p:cNvPr>
          <p:cNvSpPr txBox="1"/>
          <p:nvPr/>
        </p:nvSpPr>
        <p:spPr>
          <a:xfrm>
            <a:off x="1334530" y="2367171"/>
            <a:ext cx="105279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Chest X-Ray Images:</a:t>
            </a:r>
          </a:p>
          <a:p>
            <a:pPr algn="ctr"/>
            <a:r>
              <a:rPr kumimoji="1" lang="en-US" altLang="zh-TW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 vs.  Pneumonia</a:t>
            </a:r>
            <a:endParaRPr kumimoji="1" lang="zh-TW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02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7">
            <a:extLst>
              <a:ext uri="{FF2B5EF4-FFF2-40B4-BE49-F238E27FC236}">
                <a16:creationId xmlns:a16="http://schemas.microsoft.com/office/drawing/2014/main" id="{2A603C51-774A-8144-B313-EEB5B499F8C2}"/>
              </a:ext>
            </a:extLst>
          </p:cNvPr>
          <p:cNvSpPr txBox="1"/>
          <p:nvPr/>
        </p:nvSpPr>
        <p:spPr>
          <a:xfrm>
            <a:off x="1507525" y="691496"/>
            <a:ext cx="6090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- Convolution </a:t>
            </a:r>
            <a:endParaRPr kumimoji="1" lang="zh-TW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E296FF81-1C71-FF49-B3C9-BB0A17566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686543"/>
              </p:ext>
            </p:extLst>
          </p:nvPr>
        </p:nvGraphicFramePr>
        <p:xfrm>
          <a:off x="2041919" y="2596421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字方塊 4">
            <a:extLst>
              <a:ext uri="{FF2B5EF4-FFF2-40B4-BE49-F238E27FC236}">
                <a16:creationId xmlns:a16="http://schemas.microsoft.com/office/drawing/2014/main" id="{C3FE25D8-40CF-0446-BDB4-0F9C08A8F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444" y="5587271"/>
            <a:ext cx="2346325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6 x 6 image</a:t>
            </a:r>
            <a:endParaRPr lang="zh-TW" altLang="en-US" dirty="0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1A4DE09B-669B-174C-8F75-847C47974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83018"/>
              </p:ext>
            </p:extLst>
          </p:nvPr>
        </p:nvGraphicFramePr>
        <p:xfrm>
          <a:off x="6786442" y="246517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字方塊 6">
            <a:extLst>
              <a:ext uri="{FF2B5EF4-FFF2-40B4-BE49-F238E27FC236}">
                <a16:creationId xmlns:a16="http://schemas.microsoft.com/office/drawing/2014/main" id="{05BBF4D1-0C0C-6447-B321-B5CDA82EA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379" y="2919992"/>
            <a:ext cx="1447800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Filter 1</a:t>
            </a:r>
            <a:endParaRPr lang="zh-TW" altLang="en-US" dirty="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09B75A61-C376-3B49-BA44-91B0BCA02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419854"/>
              </p:ext>
            </p:extLst>
          </p:nvPr>
        </p:nvGraphicFramePr>
        <p:xfrm>
          <a:off x="6786442" y="409077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8">
            <a:extLst>
              <a:ext uri="{FF2B5EF4-FFF2-40B4-BE49-F238E27FC236}">
                <a16:creationId xmlns:a16="http://schemas.microsoft.com/office/drawing/2014/main" id="{2EC0256F-DAA0-444F-8370-1D339FC69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379" y="4545591"/>
            <a:ext cx="14478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Filter 2</a:t>
            </a:r>
            <a:endParaRPr lang="zh-TW" altLang="en-US" dirty="0"/>
          </a:p>
        </p:txBody>
      </p:sp>
      <p:sp>
        <p:nvSpPr>
          <p:cNvPr id="11" name="文字方塊 9">
            <a:extLst>
              <a:ext uri="{FF2B5EF4-FFF2-40B4-BE49-F238E27FC236}">
                <a16:creationId xmlns:a16="http://schemas.microsoft.com/office/drawing/2014/main" id="{FE5BADAD-5ED2-B24F-9450-593BA100178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411688" y="5893165"/>
            <a:ext cx="708025" cy="5222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2657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7">
            <a:extLst>
              <a:ext uri="{FF2B5EF4-FFF2-40B4-BE49-F238E27FC236}">
                <a16:creationId xmlns:a16="http://schemas.microsoft.com/office/drawing/2014/main" id="{2A603C51-774A-8144-B313-EEB5B499F8C2}"/>
              </a:ext>
            </a:extLst>
          </p:cNvPr>
          <p:cNvSpPr txBox="1"/>
          <p:nvPr/>
        </p:nvSpPr>
        <p:spPr>
          <a:xfrm>
            <a:off x="1507525" y="691496"/>
            <a:ext cx="6090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- Convolution </a:t>
            </a:r>
            <a:endParaRPr kumimoji="1" lang="zh-TW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E296FF81-1C71-FF49-B3C9-BB0A175668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41919" y="2596421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字方塊 4">
            <a:extLst>
              <a:ext uri="{FF2B5EF4-FFF2-40B4-BE49-F238E27FC236}">
                <a16:creationId xmlns:a16="http://schemas.microsoft.com/office/drawing/2014/main" id="{C3FE25D8-40CF-0446-BDB4-0F9C08A8F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444" y="5587271"/>
            <a:ext cx="2346325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6 x 6 image</a:t>
            </a:r>
            <a:endParaRPr lang="zh-TW" altLang="en-US" dirty="0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1A4DE09B-669B-174C-8F75-847C47974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362009"/>
              </p:ext>
            </p:extLst>
          </p:nvPr>
        </p:nvGraphicFramePr>
        <p:xfrm>
          <a:off x="7704738" y="1224821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字方塊 6">
            <a:extLst>
              <a:ext uri="{FF2B5EF4-FFF2-40B4-BE49-F238E27FC236}">
                <a16:creationId xmlns:a16="http://schemas.microsoft.com/office/drawing/2014/main" id="{05BBF4D1-0C0C-6447-B321-B5CDA82EA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675" y="1679640"/>
            <a:ext cx="1447800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Filter 1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5272F2-4F47-9943-9C9E-079921090144}"/>
              </a:ext>
            </a:extLst>
          </p:cNvPr>
          <p:cNvSpPr/>
          <p:nvPr/>
        </p:nvSpPr>
        <p:spPr>
          <a:xfrm>
            <a:off x="2035920" y="2610280"/>
            <a:ext cx="1442686" cy="1357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" name="Straight Arrow Connector 14">
            <a:extLst>
              <a:ext uri="{FF2B5EF4-FFF2-40B4-BE49-F238E27FC236}">
                <a16:creationId xmlns:a16="http://schemas.microsoft.com/office/drawing/2014/main" id="{366ADA1D-D5A7-7241-BB71-B9F8C8F8CB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10200" y="3954162"/>
            <a:ext cx="953530" cy="13859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5A6B832-AABA-C243-A51E-48E4826EC801}"/>
              </a:ext>
            </a:extLst>
          </p:cNvPr>
          <p:cNvSpPr txBox="1"/>
          <p:nvPr/>
        </p:nvSpPr>
        <p:spPr>
          <a:xfrm>
            <a:off x="5390201" y="3238971"/>
            <a:ext cx="896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Dot</a:t>
            </a:r>
          </a:p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Product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65FF354-C4C4-044C-9553-6B106B0AE43E}"/>
              </a:ext>
            </a:extLst>
          </p:cNvPr>
          <p:cNvSpPr txBox="1"/>
          <p:nvPr/>
        </p:nvSpPr>
        <p:spPr>
          <a:xfrm>
            <a:off x="9070258" y="38050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C3671FD-2710-6F4E-812D-01314480D4AA}"/>
              </a:ext>
            </a:extLst>
          </p:cNvPr>
          <p:cNvSpPr txBox="1"/>
          <p:nvPr/>
        </p:nvSpPr>
        <p:spPr>
          <a:xfrm>
            <a:off x="2336947" y="216410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Stride = 1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3A9EBD4-83DA-6844-9FDB-A0E66282B737}"/>
              </a:ext>
            </a:extLst>
          </p:cNvPr>
          <p:cNvSpPr txBox="1"/>
          <p:nvPr/>
        </p:nvSpPr>
        <p:spPr>
          <a:xfrm>
            <a:off x="8608808" y="3659856"/>
            <a:ext cx="140869" cy="285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40" name="橢圓 11">
            <a:extLst>
              <a:ext uri="{FF2B5EF4-FFF2-40B4-BE49-F238E27FC236}">
                <a16:creationId xmlns:a16="http://schemas.microsoft.com/office/drawing/2014/main" id="{11381180-C4F3-1145-8B2A-6C29638FC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800" y="3164578"/>
            <a:ext cx="548387" cy="55730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 dirty="0">
                <a:solidFill>
                  <a:srgbClr val="000000"/>
                </a:solidFill>
              </a:rPr>
              <a:t>3</a:t>
            </a:r>
            <a:endParaRPr lang="zh-TW" altLang="en-US" sz="1800" dirty="0">
              <a:solidFill>
                <a:srgbClr val="000000"/>
              </a:solidFill>
            </a:endParaRPr>
          </a:p>
        </p:txBody>
      </p:sp>
      <p:sp>
        <p:nvSpPr>
          <p:cNvPr id="41" name="橢圓 12">
            <a:extLst>
              <a:ext uri="{FF2B5EF4-FFF2-40B4-BE49-F238E27FC236}">
                <a16:creationId xmlns:a16="http://schemas.microsoft.com/office/drawing/2014/main" id="{EC919788-3672-544C-9B30-41E89FA3E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8401" y="3164578"/>
            <a:ext cx="548387" cy="55730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000000"/>
                </a:solidFill>
              </a:rPr>
              <a:t>-1</a:t>
            </a:r>
            <a:endParaRPr lang="zh-TW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65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03841 -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19" grpId="0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7">
            <a:extLst>
              <a:ext uri="{FF2B5EF4-FFF2-40B4-BE49-F238E27FC236}">
                <a16:creationId xmlns:a16="http://schemas.microsoft.com/office/drawing/2014/main" id="{2A603C51-774A-8144-B313-EEB5B499F8C2}"/>
              </a:ext>
            </a:extLst>
          </p:cNvPr>
          <p:cNvSpPr txBox="1"/>
          <p:nvPr/>
        </p:nvSpPr>
        <p:spPr>
          <a:xfrm>
            <a:off x="1507525" y="691496"/>
            <a:ext cx="6090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- Convolution </a:t>
            </a:r>
            <a:endParaRPr kumimoji="1" lang="zh-TW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E296FF81-1C71-FF49-B3C9-BB0A175668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41919" y="2596421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字方塊 4">
            <a:extLst>
              <a:ext uri="{FF2B5EF4-FFF2-40B4-BE49-F238E27FC236}">
                <a16:creationId xmlns:a16="http://schemas.microsoft.com/office/drawing/2014/main" id="{C3FE25D8-40CF-0446-BDB4-0F9C08A8F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444" y="5587271"/>
            <a:ext cx="2346325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6 x 6 image</a:t>
            </a:r>
            <a:endParaRPr lang="zh-TW" altLang="en-US" dirty="0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1A4DE09B-669B-174C-8F75-847C47974B03}"/>
              </a:ext>
            </a:extLst>
          </p:cNvPr>
          <p:cNvGraphicFramePr>
            <a:graphicFrameLocks noGrp="1"/>
          </p:cNvGraphicFramePr>
          <p:nvPr/>
        </p:nvGraphicFramePr>
        <p:xfrm>
          <a:off x="7704738" y="1224821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字方塊 6">
            <a:extLst>
              <a:ext uri="{FF2B5EF4-FFF2-40B4-BE49-F238E27FC236}">
                <a16:creationId xmlns:a16="http://schemas.microsoft.com/office/drawing/2014/main" id="{05BBF4D1-0C0C-6447-B321-B5CDA82EA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675" y="1679640"/>
            <a:ext cx="1447800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Filter 1</a:t>
            </a:r>
            <a:endParaRPr lang="zh-TW" altLang="en-US" dirty="0"/>
          </a:p>
        </p:txBody>
      </p:sp>
      <p:cxnSp>
        <p:nvCxnSpPr>
          <p:cNvPr id="12" name="Straight Arrow Connector 14">
            <a:extLst>
              <a:ext uri="{FF2B5EF4-FFF2-40B4-BE49-F238E27FC236}">
                <a16:creationId xmlns:a16="http://schemas.microsoft.com/office/drawing/2014/main" id="{366ADA1D-D5A7-7241-BB71-B9F8C8F8CB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10200" y="3954162"/>
            <a:ext cx="953530" cy="13859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5A6B832-AABA-C243-A51E-48E4826EC801}"/>
              </a:ext>
            </a:extLst>
          </p:cNvPr>
          <p:cNvSpPr txBox="1"/>
          <p:nvPr/>
        </p:nvSpPr>
        <p:spPr>
          <a:xfrm>
            <a:off x="5390201" y="3238971"/>
            <a:ext cx="896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Dot</a:t>
            </a:r>
          </a:p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Product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C3671FD-2710-6F4E-812D-01314480D4AA}"/>
              </a:ext>
            </a:extLst>
          </p:cNvPr>
          <p:cNvSpPr txBox="1"/>
          <p:nvPr/>
        </p:nvSpPr>
        <p:spPr>
          <a:xfrm>
            <a:off x="2336947" y="216410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Stride = 1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481BCC2-1DE8-A049-9352-BA9F1CB751C7}"/>
              </a:ext>
            </a:extLst>
          </p:cNvPr>
          <p:cNvGrpSpPr/>
          <p:nvPr/>
        </p:nvGrpSpPr>
        <p:grpSpPr>
          <a:xfrm>
            <a:off x="7126800" y="3164578"/>
            <a:ext cx="2474400" cy="2468602"/>
            <a:chOff x="7126800" y="3164577"/>
            <a:chExt cx="3244850" cy="3192463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65FF354-C4C4-044C-9553-6B106B0AE43E}"/>
                </a:ext>
              </a:extLst>
            </p:cNvPr>
            <p:cNvSpPr txBox="1"/>
            <p:nvPr/>
          </p:nvSpPr>
          <p:spPr>
            <a:xfrm>
              <a:off x="9070258" y="380508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TW" altLang="en-US" dirty="0"/>
            </a:p>
          </p:txBody>
        </p:sp>
        <p:sp>
          <p:nvSpPr>
            <p:cNvPr id="14" name="橢圓 11">
              <a:extLst>
                <a:ext uri="{FF2B5EF4-FFF2-40B4-BE49-F238E27FC236}">
                  <a16:creationId xmlns:a16="http://schemas.microsoft.com/office/drawing/2014/main" id="{BE7C9427-2717-364A-B68E-A2F13DE7B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6800" y="3164577"/>
              <a:ext cx="719137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3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橢圓 12">
              <a:extLst>
                <a:ext uri="{FF2B5EF4-FFF2-40B4-BE49-F238E27FC236}">
                  <a16:creationId xmlns:a16="http://schemas.microsoft.com/office/drawing/2014/main" id="{7CB32C86-CFE3-3B40-A6D5-C773AFE18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8175" y="3164577"/>
              <a:ext cx="719137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-1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橢圓 13">
              <a:extLst>
                <a:ext uri="{FF2B5EF4-FFF2-40B4-BE49-F238E27FC236}">
                  <a16:creationId xmlns:a16="http://schemas.microsoft.com/office/drawing/2014/main" id="{DB7AD3BE-8808-0143-A062-A606F9C6F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9550" y="3164577"/>
              <a:ext cx="720725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-3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橢圓 14">
              <a:extLst>
                <a:ext uri="{FF2B5EF4-FFF2-40B4-BE49-F238E27FC236}">
                  <a16:creationId xmlns:a16="http://schemas.microsoft.com/office/drawing/2014/main" id="{5F4EEF73-987A-DA44-8C3C-985F3AC33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925" y="3164577"/>
              <a:ext cx="720725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-1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" name="橢圓 15">
              <a:extLst>
                <a:ext uri="{FF2B5EF4-FFF2-40B4-BE49-F238E27FC236}">
                  <a16:creationId xmlns:a16="http://schemas.microsoft.com/office/drawing/2014/main" id="{1B97FC08-94B9-4148-8184-B24BEDE07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6800" y="3964677"/>
              <a:ext cx="719137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-3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橢圓 16">
              <a:extLst>
                <a:ext uri="{FF2B5EF4-FFF2-40B4-BE49-F238E27FC236}">
                  <a16:creationId xmlns:a16="http://schemas.microsoft.com/office/drawing/2014/main" id="{9AC582C3-9C46-C14B-830D-B205069AB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8175" y="3964677"/>
              <a:ext cx="719137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1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橢圓 17">
              <a:extLst>
                <a:ext uri="{FF2B5EF4-FFF2-40B4-BE49-F238E27FC236}">
                  <a16:creationId xmlns:a16="http://schemas.microsoft.com/office/drawing/2014/main" id="{15151261-9CEF-1E4B-88EF-6E2A3AF12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9550" y="3964677"/>
              <a:ext cx="720725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0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橢圓 18">
              <a:extLst>
                <a:ext uri="{FF2B5EF4-FFF2-40B4-BE49-F238E27FC236}">
                  <a16:creationId xmlns:a16="http://schemas.microsoft.com/office/drawing/2014/main" id="{C28327CD-5473-5443-B439-67DA76335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925" y="3964677"/>
              <a:ext cx="720725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-3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6" name="橢圓 19">
              <a:extLst>
                <a:ext uri="{FF2B5EF4-FFF2-40B4-BE49-F238E27FC236}">
                  <a16:creationId xmlns:a16="http://schemas.microsoft.com/office/drawing/2014/main" id="{F02E9AF2-3F2A-B24F-B642-8B0D5F476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6800" y="4823515"/>
              <a:ext cx="719137" cy="719137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-3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7" name="橢圓 20">
              <a:extLst>
                <a:ext uri="{FF2B5EF4-FFF2-40B4-BE49-F238E27FC236}">
                  <a16:creationId xmlns:a16="http://schemas.microsoft.com/office/drawing/2014/main" id="{BB7E8135-571F-1744-B57E-C1E4B00C0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8175" y="4823515"/>
              <a:ext cx="719137" cy="719137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-3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8" name="橢圓 21">
              <a:extLst>
                <a:ext uri="{FF2B5EF4-FFF2-40B4-BE49-F238E27FC236}">
                  <a16:creationId xmlns:a16="http://schemas.microsoft.com/office/drawing/2014/main" id="{E3EE2488-B393-5448-8616-B069C186D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9550" y="4823515"/>
              <a:ext cx="720725" cy="719137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0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9" name="橢圓 22">
              <a:extLst>
                <a:ext uri="{FF2B5EF4-FFF2-40B4-BE49-F238E27FC236}">
                  <a16:creationId xmlns:a16="http://schemas.microsoft.com/office/drawing/2014/main" id="{4A517DAF-BF50-1A4D-BEDA-6BDFAFDA2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925" y="4823515"/>
              <a:ext cx="720725" cy="719137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1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0" name="橢圓 23">
              <a:extLst>
                <a:ext uri="{FF2B5EF4-FFF2-40B4-BE49-F238E27FC236}">
                  <a16:creationId xmlns:a16="http://schemas.microsoft.com/office/drawing/2014/main" id="{0C55710D-1CFE-CC46-8097-D6F7E48C0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6325" y="5636315"/>
              <a:ext cx="719137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3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1" name="橢圓 24">
              <a:extLst>
                <a:ext uri="{FF2B5EF4-FFF2-40B4-BE49-F238E27FC236}">
                  <a16:creationId xmlns:a16="http://schemas.microsoft.com/office/drawing/2014/main" id="{9B921C85-0C4B-EC43-AF21-915F52D19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8175" y="5623615"/>
              <a:ext cx="719137" cy="719137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-2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2" name="橢圓 25">
              <a:extLst>
                <a:ext uri="{FF2B5EF4-FFF2-40B4-BE49-F238E27FC236}">
                  <a16:creationId xmlns:a16="http://schemas.microsoft.com/office/drawing/2014/main" id="{9351E372-467B-7342-B9ED-5520277A2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9550" y="5623615"/>
              <a:ext cx="720725" cy="719137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-2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3" name="橢圓 26">
              <a:extLst>
                <a:ext uri="{FF2B5EF4-FFF2-40B4-BE49-F238E27FC236}">
                  <a16:creationId xmlns:a16="http://schemas.microsoft.com/office/drawing/2014/main" id="{AB399F56-7688-664C-B050-2E85D1EF0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925" y="5623615"/>
              <a:ext cx="720725" cy="719137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-1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37" name="文字方塊 4">
            <a:extLst>
              <a:ext uri="{FF2B5EF4-FFF2-40B4-BE49-F238E27FC236}">
                <a16:creationId xmlns:a16="http://schemas.microsoft.com/office/drawing/2014/main" id="{CE4F47DD-B161-8247-963A-B9A507613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787" y="5795275"/>
            <a:ext cx="2346325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4 x 4 matrix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4702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7">
            <a:extLst>
              <a:ext uri="{FF2B5EF4-FFF2-40B4-BE49-F238E27FC236}">
                <a16:creationId xmlns:a16="http://schemas.microsoft.com/office/drawing/2014/main" id="{2A603C51-774A-8144-B313-EEB5B499F8C2}"/>
              </a:ext>
            </a:extLst>
          </p:cNvPr>
          <p:cNvSpPr txBox="1"/>
          <p:nvPr/>
        </p:nvSpPr>
        <p:spPr>
          <a:xfrm>
            <a:off x="1507525" y="691496"/>
            <a:ext cx="6090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- Convolution </a:t>
            </a:r>
            <a:endParaRPr kumimoji="1" lang="zh-TW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E296FF81-1C71-FF49-B3C9-BB0A175668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41919" y="2596421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字方塊 4">
            <a:extLst>
              <a:ext uri="{FF2B5EF4-FFF2-40B4-BE49-F238E27FC236}">
                <a16:creationId xmlns:a16="http://schemas.microsoft.com/office/drawing/2014/main" id="{C3FE25D8-40CF-0446-BDB4-0F9C08A8F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444" y="5587271"/>
            <a:ext cx="2346325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6 x 6 image</a:t>
            </a:r>
            <a:endParaRPr lang="zh-TW" altLang="en-US" dirty="0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1A4DE09B-669B-174C-8F75-847C47974B03}"/>
              </a:ext>
            </a:extLst>
          </p:cNvPr>
          <p:cNvGraphicFramePr>
            <a:graphicFrameLocks noGrp="1"/>
          </p:cNvGraphicFramePr>
          <p:nvPr/>
        </p:nvGraphicFramePr>
        <p:xfrm>
          <a:off x="7704738" y="1224821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字方塊 6">
            <a:extLst>
              <a:ext uri="{FF2B5EF4-FFF2-40B4-BE49-F238E27FC236}">
                <a16:creationId xmlns:a16="http://schemas.microsoft.com/office/drawing/2014/main" id="{05BBF4D1-0C0C-6447-B321-B5CDA82EA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675" y="1679640"/>
            <a:ext cx="1447800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Filter 1</a:t>
            </a:r>
            <a:endParaRPr lang="zh-TW" altLang="en-US" dirty="0"/>
          </a:p>
        </p:txBody>
      </p:sp>
      <p:cxnSp>
        <p:nvCxnSpPr>
          <p:cNvPr id="12" name="Straight Arrow Connector 14">
            <a:extLst>
              <a:ext uri="{FF2B5EF4-FFF2-40B4-BE49-F238E27FC236}">
                <a16:creationId xmlns:a16="http://schemas.microsoft.com/office/drawing/2014/main" id="{366ADA1D-D5A7-7241-BB71-B9F8C8F8CB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10200" y="3954162"/>
            <a:ext cx="953530" cy="13859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5A6B832-AABA-C243-A51E-48E4826EC801}"/>
              </a:ext>
            </a:extLst>
          </p:cNvPr>
          <p:cNvSpPr txBox="1"/>
          <p:nvPr/>
        </p:nvSpPr>
        <p:spPr>
          <a:xfrm>
            <a:off x="5390201" y="3238971"/>
            <a:ext cx="896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Dot</a:t>
            </a:r>
          </a:p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Product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C3671FD-2710-6F4E-812D-01314480D4AA}"/>
              </a:ext>
            </a:extLst>
          </p:cNvPr>
          <p:cNvSpPr txBox="1"/>
          <p:nvPr/>
        </p:nvSpPr>
        <p:spPr>
          <a:xfrm>
            <a:off x="2336947" y="216410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Stride = 1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481BCC2-1DE8-A049-9352-BA9F1CB751C7}"/>
              </a:ext>
            </a:extLst>
          </p:cNvPr>
          <p:cNvGrpSpPr/>
          <p:nvPr/>
        </p:nvGrpSpPr>
        <p:grpSpPr>
          <a:xfrm>
            <a:off x="7126800" y="3164578"/>
            <a:ext cx="2474400" cy="2468602"/>
            <a:chOff x="7126800" y="3164577"/>
            <a:chExt cx="3244850" cy="3192463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65FF354-C4C4-044C-9553-6B106B0AE43E}"/>
                </a:ext>
              </a:extLst>
            </p:cNvPr>
            <p:cNvSpPr txBox="1"/>
            <p:nvPr/>
          </p:nvSpPr>
          <p:spPr>
            <a:xfrm>
              <a:off x="9070258" y="380508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TW" altLang="en-US" dirty="0"/>
            </a:p>
          </p:txBody>
        </p:sp>
        <p:sp>
          <p:nvSpPr>
            <p:cNvPr id="14" name="橢圓 11">
              <a:extLst>
                <a:ext uri="{FF2B5EF4-FFF2-40B4-BE49-F238E27FC236}">
                  <a16:creationId xmlns:a16="http://schemas.microsoft.com/office/drawing/2014/main" id="{BE7C9427-2717-364A-B68E-A2F13DE7B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6800" y="3164577"/>
              <a:ext cx="719137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3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橢圓 12">
              <a:extLst>
                <a:ext uri="{FF2B5EF4-FFF2-40B4-BE49-F238E27FC236}">
                  <a16:creationId xmlns:a16="http://schemas.microsoft.com/office/drawing/2014/main" id="{7CB32C86-CFE3-3B40-A6D5-C773AFE18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8175" y="3164577"/>
              <a:ext cx="719137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-1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橢圓 13">
              <a:extLst>
                <a:ext uri="{FF2B5EF4-FFF2-40B4-BE49-F238E27FC236}">
                  <a16:creationId xmlns:a16="http://schemas.microsoft.com/office/drawing/2014/main" id="{DB7AD3BE-8808-0143-A062-A606F9C6F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9550" y="3164577"/>
              <a:ext cx="720725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-3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橢圓 14">
              <a:extLst>
                <a:ext uri="{FF2B5EF4-FFF2-40B4-BE49-F238E27FC236}">
                  <a16:creationId xmlns:a16="http://schemas.microsoft.com/office/drawing/2014/main" id="{5F4EEF73-987A-DA44-8C3C-985F3AC33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925" y="3164577"/>
              <a:ext cx="720725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-1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" name="橢圓 15">
              <a:extLst>
                <a:ext uri="{FF2B5EF4-FFF2-40B4-BE49-F238E27FC236}">
                  <a16:creationId xmlns:a16="http://schemas.microsoft.com/office/drawing/2014/main" id="{1B97FC08-94B9-4148-8184-B24BEDE07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6800" y="3964677"/>
              <a:ext cx="719137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-3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橢圓 16">
              <a:extLst>
                <a:ext uri="{FF2B5EF4-FFF2-40B4-BE49-F238E27FC236}">
                  <a16:creationId xmlns:a16="http://schemas.microsoft.com/office/drawing/2014/main" id="{9AC582C3-9C46-C14B-830D-B205069AB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8175" y="3964677"/>
              <a:ext cx="719137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1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橢圓 17">
              <a:extLst>
                <a:ext uri="{FF2B5EF4-FFF2-40B4-BE49-F238E27FC236}">
                  <a16:creationId xmlns:a16="http://schemas.microsoft.com/office/drawing/2014/main" id="{15151261-9CEF-1E4B-88EF-6E2A3AF12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9550" y="3964677"/>
              <a:ext cx="720725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0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橢圓 18">
              <a:extLst>
                <a:ext uri="{FF2B5EF4-FFF2-40B4-BE49-F238E27FC236}">
                  <a16:creationId xmlns:a16="http://schemas.microsoft.com/office/drawing/2014/main" id="{C28327CD-5473-5443-B439-67DA76335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925" y="3964677"/>
              <a:ext cx="720725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-3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6" name="橢圓 19">
              <a:extLst>
                <a:ext uri="{FF2B5EF4-FFF2-40B4-BE49-F238E27FC236}">
                  <a16:creationId xmlns:a16="http://schemas.microsoft.com/office/drawing/2014/main" id="{F02E9AF2-3F2A-B24F-B642-8B0D5F476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6800" y="4823515"/>
              <a:ext cx="719137" cy="719137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-3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7" name="橢圓 20">
              <a:extLst>
                <a:ext uri="{FF2B5EF4-FFF2-40B4-BE49-F238E27FC236}">
                  <a16:creationId xmlns:a16="http://schemas.microsoft.com/office/drawing/2014/main" id="{BB7E8135-571F-1744-B57E-C1E4B00C0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8175" y="4823515"/>
              <a:ext cx="719137" cy="719137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-3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8" name="橢圓 21">
              <a:extLst>
                <a:ext uri="{FF2B5EF4-FFF2-40B4-BE49-F238E27FC236}">
                  <a16:creationId xmlns:a16="http://schemas.microsoft.com/office/drawing/2014/main" id="{E3EE2488-B393-5448-8616-B069C186D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9550" y="4823515"/>
              <a:ext cx="720725" cy="719137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0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9" name="橢圓 22">
              <a:extLst>
                <a:ext uri="{FF2B5EF4-FFF2-40B4-BE49-F238E27FC236}">
                  <a16:creationId xmlns:a16="http://schemas.microsoft.com/office/drawing/2014/main" id="{4A517DAF-BF50-1A4D-BEDA-6BDFAFDA2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925" y="4823515"/>
              <a:ext cx="720725" cy="719137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1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0" name="橢圓 23">
              <a:extLst>
                <a:ext uri="{FF2B5EF4-FFF2-40B4-BE49-F238E27FC236}">
                  <a16:creationId xmlns:a16="http://schemas.microsoft.com/office/drawing/2014/main" id="{0C55710D-1CFE-CC46-8097-D6F7E48C0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6325" y="5636315"/>
              <a:ext cx="719137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3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1" name="橢圓 24">
              <a:extLst>
                <a:ext uri="{FF2B5EF4-FFF2-40B4-BE49-F238E27FC236}">
                  <a16:creationId xmlns:a16="http://schemas.microsoft.com/office/drawing/2014/main" id="{9B921C85-0C4B-EC43-AF21-915F52D19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8175" y="5623615"/>
              <a:ext cx="719137" cy="719137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-2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2" name="橢圓 25">
              <a:extLst>
                <a:ext uri="{FF2B5EF4-FFF2-40B4-BE49-F238E27FC236}">
                  <a16:creationId xmlns:a16="http://schemas.microsoft.com/office/drawing/2014/main" id="{9351E372-467B-7342-B9ED-5520277A2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9550" y="5623615"/>
              <a:ext cx="720725" cy="719137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-2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3" name="橢圓 26">
              <a:extLst>
                <a:ext uri="{FF2B5EF4-FFF2-40B4-BE49-F238E27FC236}">
                  <a16:creationId xmlns:a16="http://schemas.microsoft.com/office/drawing/2014/main" id="{AB399F56-7688-664C-B050-2E85D1EF0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925" y="5623615"/>
              <a:ext cx="720725" cy="719137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-1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37" name="文字方塊 4">
            <a:extLst>
              <a:ext uri="{FF2B5EF4-FFF2-40B4-BE49-F238E27FC236}">
                <a16:creationId xmlns:a16="http://schemas.microsoft.com/office/drawing/2014/main" id="{CE4F47DD-B161-8247-963A-B9A507613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787" y="5795275"/>
            <a:ext cx="2346325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4 x 4 matrix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DFA63EC-7701-964A-A3F7-04348B3A1F26}"/>
              </a:ext>
            </a:extLst>
          </p:cNvPr>
          <p:cNvCxnSpPr/>
          <p:nvPr/>
        </p:nvCxnSpPr>
        <p:spPr>
          <a:xfrm>
            <a:off x="2041919" y="2596421"/>
            <a:ext cx="1436687" cy="1349024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437C82AB-564C-C542-8745-19A01E5856CE}"/>
              </a:ext>
            </a:extLst>
          </p:cNvPr>
          <p:cNvCxnSpPr/>
          <p:nvPr/>
        </p:nvCxnSpPr>
        <p:spPr>
          <a:xfrm>
            <a:off x="2041919" y="3961091"/>
            <a:ext cx="1436687" cy="1349024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5419CFDB-88C1-084E-AFF0-4D537FFF3583}"/>
              </a:ext>
            </a:extLst>
          </p:cNvPr>
          <p:cNvCxnSpPr>
            <a:cxnSpLocks/>
          </p:cNvCxnSpPr>
          <p:nvPr/>
        </p:nvCxnSpPr>
        <p:spPr>
          <a:xfrm>
            <a:off x="7752363" y="1247397"/>
            <a:ext cx="1574038" cy="1317307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37">
            <a:extLst>
              <a:ext uri="{FF2B5EF4-FFF2-40B4-BE49-F238E27FC236}">
                <a16:creationId xmlns:a16="http://schemas.microsoft.com/office/drawing/2014/main" id="{B3B916F4-3B2C-604F-9DD3-A217933D0A78}"/>
              </a:ext>
            </a:extLst>
          </p:cNvPr>
          <p:cNvSpPr/>
          <p:nvPr/>
        </p:nvSpPr>
        <p:spPr>
          <a:xfrm>
            <a:off x="7120611" y="3172557"/>
            <a:ext cx="548387" cy="557307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3" name="矩形 37">
            <a:extLst>
              <a:ext uri="{FF2B5EF4-FFF2-40B4-BE49-F238E27FC236}">
                <a16:creationId xmlns:a16="http://schemas.microsoft.com/office/drawing/2014/main" id="{F63DEDF9-6135-2C44-8369-284747BC168B}"/>
              </a:ext>
            </a:extLst>
          </p:cNvPr>
          <p:cNvSpPr/>
          <p:nvPr/>
        </p:nvSpPr>
        <p:spPr>
          <a:xfrm>
            <a:off x="7134063" y="5086836"/>
            <a:ext cx="548387" cy="557307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334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7">
            <a:extLst>
              <a:ext uri="{FF2B5EF4-FFF2-40B4-BE49-F238E27FC236}">
                <a16:creationId xmlns:a16="http://schemas.microsoft.com/office/drawing/2014/main" id="{2A603C51-774A-8144-B313-EEB5B499F8C2}"/>
              </a:ext>
            </a:extLst>
          </p:cNvPr>
          <p:cNvSpPr txBox="1"/>
          <p:nvPr/>
        </p:nvSpPr>
        <p:spPr>
          <a:xfrm>
            <a:off x="1507525" y="691496"/>
            <a:ext cx="6090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- Convolution </a:t>
            </a:r>
            <a:endParaRPr kumimoji="1" lang="zh-TW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E296FF81-1C71-FF49-B3C9-BB0A175668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41919" y="2596421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字方塊 4">
            <a:extLst>
              <a:ext uri="{FF2B5EF4-FFF2-40B4-BE49-F238E27FC236}">
                <a16:creationId xmlns:a16="http://schemas.microsoft.com/office/drawing/2014/main" id="{C3FE25D8-40CF-0446-BDB4-0F9C08A8F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444" y="5587271"/>
            <a:ext cx="2346325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6 x 6 image</a:t>
            </a:r>
            <a:endParaRPr lang="zh-TW" altLang="en-US" dirty="0"/>
          </a:p>
        </p:txBody>
      </p:sp>
      <p:cxnSp>
        <p:nvCxnSpPr>
          <p:cNvPr id="12" name="Straight Arrow Connector 14">
            <a:extLst>
              <a:ext uri="{FF2B5EF4-FFF2-40B4-BE49-F238E27FC236}">
                <a16:creationId xmlns:a16="http://schemas.microsoft.com/office/drawing/2014/main" id="{366ADA1D-D5A7-7241-BB71-B9F8C8F8CB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10200" y="3954162"/>
            <a:ext cx="953530" cy="13859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5A6B832-AABA-C243-A51E-48E4826EC801}"/>
              </a:ext>
            </a:extLst>
          </p:cNvPr>
          <p:cNvSpPr txBox="1"/>
          <p:nvPr/>
        </p:nvSpPr>
        <p:spPr>
          <a:xfrm>
            <a:off x="5390201" y="3238971"/>
            <a:ext cx="896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Dot</a:t>
            </a:r>
          </a:p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Product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C3671FD-2710-6F4E-812D-01314480D4AA}"/>
              </a:ext>
            </a:extLst>
          </p:cNvPr>
          <p:cNvSpPr txBox="1"/>
          <p:nvPr/>
        </p:nvSpPr>
        <p:spPr>
          <a:xfrm>
            <a:off x="2336947" y="216410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Stride = 1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FCC3C21-7014-EA47-BAC1-1FDF8F3721A3}"/>
              </a:ext>
            </a:extLst>
          </p:cNvPr>
          <p:cNvGrpSpPr/>
          <p:nvPr/>
        </p:nvGrpSpPr>
        <p:grpSpPr>
          <a:xfrm>
            <a:off x="7126800" y="3164578"/>
            <a:ext cx="2474400" cy="2468602"/>
            <a:chOff x="7126800" y="3164578"/>
            <a:chExt cx="2474400" cy="2468602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65FF354-C4C4-044C-9553-6B106B0AE43E}"/>
                </a:ext>
              </a:extLst>
            </p:cNvPr>
            <p:cNvSpPr txBox="1"/>
            <p:nvPr/>
          </p:nvSpPr>
          <p:spPr>
            <a:xfrm>
              <a:off x="8608808" y="3659856"/>
              <a:ext cx="140869" cy="285589"/>
            </a:xfrm>
            <a:prstGeom prst="rect">
              <a:avLst/>
            </a:prstGeom>
            <a:gradFill>
              <a:gsLst>
                <a:gs pos="0">
                  <a:srgbClr val="F7F6FF"/>
                </a:gs>
                <a:gs pos="73000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</p:spPr>
          <p:txBody>
            <a:bodyPr wrap="none" rtlCol="0">
              <a:spAutoFit/>
            </a:bodyPr>
            <a:lstStyle/>
            <a:p>
              <a:endParaRPr kumimoji="1" lang="zh-TW" altLang="en-US" dirty="0"/>
            </a:p>
          </p:txBody>
        </p:sp>
        <p:sp>
          <p:nvSpPr>
            <p:cNvPr id="14" name="橢圓 11">
              <a:extLst>
                <a:ext uri="{FF2B5EF4-FFF2-40B4-BE49-F238E27FC236}">
                  <a16:creationId xmlns:a16="http://schemas.microsoft.com/office/drawing/2014/main" id="{BE7C9427-2717-364A-B68E-A2F13DE7B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6800" y="3164578"/>
              <a:ext cx="548387" cy="557307"/>
            </a:xfrm>
            <a:prstGeom prst="ellipse">
              <a:avLst/>
            </a:prstGeom>
            <a:gradFill>
              <a:gsLst>
                <a:gs pos="0">
                  <a:srgbClr val="F7F6FF"/>
                </a:gs>
                <a:gs pos="73000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 dirty="0">
                  <a:solidFill>
                    <a:srgbClr val="000000"/>
                  </a:solidFill>
                </a:rPr>
                <a:t>3</a:t>
              </a:r>
              <a:endParaRPr lang="zh-TW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6" name="橢圓 12">
              <a:extLst>
                <a:ext uri="{FF2B5EF4-FFF2-40B4-BE49-F238E27FC236}">
                  <a16:creationId xmlns:a16="http://schemas.microsoft.com/office/drawing/2014/main" id="{7CB32C86-CFE3-3B40-A6D5-C773AFE18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401" y="3164578"/>
              <a:ext cx="548387" cy="557307"/>
            </a:xfrm>
            <a:prstGeom prst="ellipse">
              <a:avLst/>
            </a:prstGeom>
            <a:gradFill>
              <a:gsLst>
                <a:gs pos="0">
                  <a:srgbClr val="F7F6FF"/>
                </a:gs>
                <a:gs pos="73000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 dirty="0">
                  <a:solidFill>
                    <a:srgbClr val="000000"/>
                  </a:solidFill>
                </a:rPr>
                <a:t>-1</a:t>
              </a:r>
              <a:endParaRPr lang="zh-TW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0" name="橢圓 13">
              <a:extLst>
                <a:ext uri="{FF2B5EF4-FFF2-40B4-BE49-F238E27FC236}">
                  <a16:creationId xmlns:a16="http://schemas.microsoft.com/office/drawing/2014/main" id="{DB7AD3BE-8808-0143-A062-A606F9C6F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002" y="3164578"/>
              <a:ext cx="549598" cy="557307"/>
            </a:xfrm>
            <a:prstGeom prst="ellipse">
              <a:avLst/>
            </a:prstGeom>
            <a:gradFill>
              <a:gsLst>
                <a:gs pos="0">
                  <a:srgbClr val="F7F6FF"/>
                </a:gs>
                <a:gs pos="73000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-3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橢圓 14">
              <a:extLst>
                <a:ext uri="{FF2B5EF4-FFF2-40B4-BE49-F238E27FC236}">
                  <a16:creationId xmlns:a16="http://schemas.microsoft.com/office/drawing/2014/main" id="{5F4EEF73-987A-DA44-8C3C-985F3AC33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1602" y="3164578"/>
              <a:ext cx="549598" cy="557307"/>
            </a:xfrm>
            <a:prstGeom prst="ellipse">
              <a:avLst/>
            </a:prstGeom>
            <a:gradFill>
              <a:gsLst>
                <a:gs pos="0">
                  <a:srgbClr val="F7F6FF"/>
                </a:gs>
                <a:gs pos="73000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-1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" name="橢圓 15">
              <a:extLst>
                <a:ext uri="{FF2B5EF4-FFF2-40B4-BE49-F238E27FC236}">
                  <a16:creationId xmlns:a16="http://schemas.microsoft.com/office/drawing/2014/main" id="{1B97FC08-94B9-4148-8184-B24BEDE07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6800" y="3783263"/>
              <a:ext cx="548387" cy="557307"/>
            </a:xfrm>
            <a:prstGeom prst="ellipse">
              <a:avLst/>
            </a:prstGeom>
            <a:gradFill>
              <a:gsLst>
                <a:gs pos="0">
                  <a:srgbClr val="F7F6FF"/>
                </a:gs>
                <a:gs pos="73000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-3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橢圓 16">
              <a:extLst>
                <a:ext uri="{FF2B5EF4-FFF2-40B4-BE49-F238E27FC236}">
                  <a16:creationId xmlns:a16="http://schemas.microsoft.com/office/drawing/2014/main" id="{9AC582C3-9C46-C14B-830D-B205069AB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401" y="3783263"/>
              <a:ext cx="548387" cy="557307"/>
            </a:xfrm>
            <a:prstGeom prst="ellipse">
              <a:avLst/>
            </a:prstGeom>
            <a:gradFill>
              <a:gsLst>
                <a:gs pos="0">
                  <a:srgbClr val="F7F6FF"/>
                </a:gs>
                <a:gs pos="73000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1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橢圓 17">
              <a:extLst>
                <a:ext uri="{FF2B5EF4-FFF2-40B4-BE49-F238E27FC236}">
                  <a16:creationId xmlns:a16="http://schemas.microsoft.com/office/drawing/2014/main" id="{15151261-9CEF-1E4B-88EF-6E2A3AF12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002" y="3783263"/>
              <a:ext cx="549598" cy="557307"/>
            </a:xfrm>
            <a:prstGeom prst="ellipse">
              <a:avLst/>
            </a:prstGeom>
            <a:gradFill>
              <a:gsLst>
                <a:gs pos="0">
                  <a:srgbClr val="F7F6FF"/>
                </a:gs>
                <a:gs pos="73000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0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橢圓 18">
              <a:extLst>
                <a:ext uri="{FF2B5EF4-FFF2-40B4-BE49-F238E27FC236}">
                  <a16:creationId xmlns:a16="http://schemas.microsoft.com/office/drawing/2014/main" id="{C28327CD-5473-5443-B439-67DA76335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1602" y="3783263"/>
              <a:ext cx="549598" cy="557307"/>
            </a:xfrm>
            <a:prstGeom prst="ellipse">
              <a:avLst/>
            </a:prstGeom>
            <a:gradFill>
              <a:gsLst>
                <a:gs pos="0">
                  <a:srgbClr val="F7F6FF"/>
                </a:gs>
                <a:gs pos="73000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-3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6" name="橢圓 19">
              <a:extLst>
                <a:ext uri="{FF2B5EF4-FFF2-40B4-BE49-F238E27FC236}">
                  <a16:creationId xmlns:a16="http://schemas.microsoft.com/office/drawing/2014/main" id="{F02E9AF2-3F2A-B24F-B642-8B0D5F476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6800" y="4447367"/>
              <a:ext cx="548387" cy="556079"/>
            </a:xfrm>
            <a:prstGeom prst="ellipse">
              <a:avLst/>
            </a:prstGeom>
            <a:gradFill>
              <a:gsLst>
                <a:gs pos="0">
                  <a:srgbClr val="F7F6FF"/>
                </a:gs>
                <a:gs pos="73000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-3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7" name="橢圓 20">
              <a:extLst>
                <a:ext uri="{FF2B5EF4-FFF2-40B4-BE49-F238E27FC236}">
                  <a16:creationId xmlns:a16="http://schemas.microsoft.com/office/drawing/2014/main" id="{BB7E8135-571F-1744-B57E-C1E4B00C0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401" y="4447367"/>
              <a:ext cx="548387" cy="556079"/>
            </a:xfrm>
            <a:prstGeom prst="ellipse">
              <a:avLst/>
            </a:prstGeom>
            <a:gradFill>
              <a:gsLst>
                <a:gs pos="0">
                  <a:srgbClr val="F7F6FF"/>
                </a:gs>
                <a:gs pos="73000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-3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8" name="橢圓 21">
              <a:extLst>
                <a:ext uri="{FF2B5EF4-FFF2-40B4-BE49-F238E27FC236}">
                  <a16:creationId xmlns:a16="http://schemas.microsoft.com/office/drawing/2014/main" id="{E3EE2488-B393-5448-8616-B069C186D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002" y="4447367"/>
              <a:ext cx="549598" cy="556079"/>
            </a:xfrm>
            <a:prstGeom prst="ellipse">
              <a:avLst/>
            </a:prstGeom>
            <a:gradFill>
              <a:gsLst>
                <a:gs pos="0">
                  <a:srgbClr val="F7F6FF"/>
                </a:gs>
                <a:gs pos="73000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0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9" name="橢圓 22">
              <a:extLst>
                <a:ext uri="{FF2B5EF4-FFF2-40B4-BE49-F238E27FC236}">
                  <a16:creationId xmlns:a16="http://schemas.microsoft.com/office/drawing/2014/main" id="{4A517DAF-BF50-1A4D-BEDA-6BDFAFDA2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1602" y="4447367"/>
              <a:ext cx="549598" cy="556079"/>
            </a:xfrm>
            <a:prstGeom prst="ellipse">
              <a:avLst/>
            </a:prstGeom>
            <a:gradFill>
              <a:gsLst>
                <a:gs pos="0">
                  <a:srgbClr val="F7F6FF"/>
                </a:gs>
                <a:gs pos="73000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1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0" name="橢圓 23">
              <a:extLst>
                <a:ext uri="{FF2B5EF4-FFF2-40B4-BE49-F238E27FC236}">
                  <a16:creationId xmlns:a16="http://schemas.microsoft.com/office/drawing/2014/main" id="{0C55710D-1CFE-CC46-8097-D6F7E48C0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063" y="5075873"/>
              <a:ext cx="548387" cy="557307"/>
            </a:xfrm>
            <a:prstGeom prst="ellipse">
              <a:avLst/>
            </a:prstGeom>
            <a:gradFill>
              <a:gsLst>
                <a:gs pos="0">
                  <a:srgbClr val="F7F6FF"/>
                </a:gs>
                <a:gs pos="73000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3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1" name="橢圓 24">
              <a:extLst>
                <a:ext uri="{FF2B5EF4-FFF2-40B4-BE49-F238E27FC236}">
                  <a16:creationId xmlns:a16="http://schemas.microsoft.com/office/drawing/2014/main" id="{9B921C85-0C4B-EC43-AF21-915F52D19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401" y="5066052"/>
              <a:ext cx="548387" cy="556079"/>
            </a:xfrm>
            <a:prstGeom prst="ellipse">
              <a:avLst/>
            </a:prstGeom>
            <a:gradFill>
              <a:gsLst>
                <a:gs pos="0">
                  <a:srgbClr val="F7F6FF"/>
                </a:gs>
                <a:gs pos="73000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-2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2" name="橢圓 25">
              <a:extLst>
                <a:ext uri="{FF2B5EF4-FFF2-40B4-BE49-F238E27FC236}">
                  <a16:creationId xmlns:a16="http://schemas.microsoft.com/office/drawing/2014/main" id="{9351E372-467B-7342-B9ED-5520277A2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002" y="5066052"/>
              <a:ext cx="549598" cy="556079"/>
            </a:xfrm>
            <a:prstGeom prst="ellipse">
              <a:avLst/>
            </a:prstGeom>
            <a:gradFill>
              <a:gsLst>
                <a:gs pos="0">
                  <a:srgbClr val="F7F6FF"/>
                </a:gs>
                <a:gs pos="73000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-2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3" name="橢圓 26">
              <a:extLst>
                <a:ext uri="{FF2B5EF4-FFF2-40B4-BE49-F238E27FC236}">
                  <a16:creationId xmlns:a16="http://schemas.microsoft.com/office/drawing/2014/main" id="{AB399F56-7688-664C-B050-2E85D1EF0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1602" y="5066052"/>
              <a:ext cx="549598" cy="556079"/>
            </a:xfrm>
            <a:prstGeom prst="ellipse">
              <a:avLst/>
            </a:prstGeom>
            <a:gradFill>
              <a:gsLst>
                <a:gs pos="0">
                  <a:srgbClr val="F7F6FF"/>
                </a:gs>
                <a:gs pos="73000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 dirty="0">
                  <a:solidFill>
                    <a:srgbClr val="000000"/>
                  </a:solidFill>
                </a:rPr>
                <a:t>-1</a:t>
              </a:r>
              <a:endParaRPr lang="zh-TW" altLang="en-US" sz="1800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34" name="表格 7">
            <a:extLst>
              <a:ext uri="{FF2B5EF4-FFF2-40B4-BE49-F238E27FC236}">
                <a16:creationId xmlns:a16="http://schemas.microsoft.com/office/drawing/2014/main" id="{18A8550D-8D0E-304D-95E3-0AF922876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1338"/>
              </p:ext>
            </p:extLst>
          </p:nvPr>
        </p:nvGraphicFramePr>
        <p:xfrm>
          <a:off x="7902184" y="1161837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文字方塊 8">
            <a:extLst>
              <a:ext uri="{FF2B5EF4-FFF2-40B4-BE49-F238E27FC236}">
                <a16:creationId xmlns:a16="http://schemas.microsoft.com/office/drawing/2014/main" id="{EB3225FA-1A01-4E46-A9C0-A3CF02711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121" y="1616655"/>
            <a:ext cx="14478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Filter 2</a:t>
            </a:r>
            <a:endParaRPr lang="zh-TW" altLang="en-US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5E7D6634-378D-4D4E-9960-6E91C2B4BA86}"/>
              </a:ext>
            </a:extLst>
          </p:cNvPr>
          <p:cNvGrpSpPr/>
          <p:nvPr/>
        </p:nvGrpSpPr>
        <p:grpSpPr>
          <a:xfrm>
            <a:off x="7234835" y="3246223"/>
            <a:ext cx="2561101" cy="2498153"/>
            <a:chOff x="4905375" y="2995613"/>
            <a:chExt cx="3246438" cy="3178175"/>
          </a:xfrm>
        </p:grpSpPr>
        <p:sp>
          <p:nvSpPr>
            <p:cNvPr id="37" name="橢圓 41">
              <a:extLst>
                <a:ext uri="{FF2B5EF4-FFF2-40B4-BE49-F238E27FC236}">
                  <a16:creationId xmlns:a16="http://schemas.microsoft.com/office/drawing/2014/main" id="{CC3E7F1D-35A8-B64E-8EC1-D98E58AF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375" y="2995613"/>
              <a:ext cx="720725" cy="720725"/>
            </a:xfrm>
            <a:prstGeom prst="ellipse">
              <a:avLst/>
            </a:prstGeom>
            <a:gradFill rotWithShape="1">
              <a:gsLst>
                <a:gs pos="0">
                  <a:srgbClr val="F0F0FF"/>
                </a:gs>
                <a:gs pos="64999">
                  <a:srgbClr val="DDDDFF"/>
                </a:gs>
                <a:gs pos="100000">
                  <a:srgbClr val="D0D0FF"/>
                </a:gs>
              </a:gsLst>
              <a:lin ang="5400000" scaled="1"/>
            </a:gra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 dirty="0">
                  <a:solidFill>
                    <a:srgbClr val="000000"/>
                  </a:solidFill>
                </a:rPr>
                <a:t>-1</a:t>
              </a:r>
              <a:endParaRPr lang="zh-TW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8" name="橢圓 42">
              <a:extLst>
                <a:ext uri="{FF2B5EF4-FFF2-40B4-BE49-F238E27FC236}">
                  <a16:creationId xmlns:a16="http://schemas.microsoft.com/office/drawing/2014/main" id="{B7DBD01A-BC88-8A45-AEB0-0C3598A57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750" y="2995613"/>
              <a:ext cx="720725" cy="720725"/>
            </a:xfrm>
            <a:prstGeom prst="ellipse">
              <a:avLst/>
            </a:prstGeom>
            <a:gradFill rotWithShape="1">
              <a:gsLst>
                <a:gs pos="0">
                  <a:srgbClr val="F0F0FF"/>
                </a:gs>
                <a:gs pos="64999">
                  <a:srgbClr val="DDDDFF"/>
                </a:gs>
                <a:gs pos="100000">
                  <a:srgbClr val="D0D0FF"/>
                </a:gs>
              </a:gsLst>
              <a:lin ang="5400000" scaled="1"/>
            </a:gra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-1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9" name="橢圓 43">
              <a:extLst>
                <a:ext uri="{FF2B5EF4-FFF2-40B4-BE49-F238E27FC236}">
                  <a16:creationId xmlns:a16="http://schemas.microsoft.com/office/drawing/2014/main" id="{A23BA02B-E0B9-0F4B-9532-FCA7F1486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713" y="2995613"/>
              <a:ext cx="719137" cy="720725"/>
            </a:xfrm>
            <a:prstGeom prst="ellipse">
              <a:avLst/>
            </a:prstGeom>
            <a:gradFill rotWithShape="1">
              <a:gsLst>
                <a:gs pos="0">
                  <a:srgbClr val="F0F0FF"/>
                </a:gs>
                <a:gs pos="64999">
                  <a:srgbClr val="DDDDFF"/>
                </a:gs>
                <a:gs pos="100000">
                  <a:srgbClr val="D0D0FF"/>
                </a:gs>
              </a:gsLst>
              <a:lin ang="5400000" scaled="1"/>
            </a:gra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-1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0" name="橢圓 44">
              <a:extLst>
                <a:ext uri="{FF2B5EF4-FFF2-40B4-BE49-F238E27FC236}">
                  <a16:creationId xmlns:a16="http://schemas.microsoft.com/office/drawing/2014/main" id="{61EB03C2-0468-6B4E-9412-854598142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088" y="2995613"/>
              <a:ext cx="720725" cy="720725"/>
            </a:xfrm>
            <a:prstGeom prst="ellipse">
              <a:avLst/>
            </a:prstGeom>
            <a:gradFill rotWithShape="1">
              <a:gsLst>
                <a:gs pos="0">
                  <a:srgbClr val="F0F0FF"/>
                </a:gs>
                <a:gs pos="64999">
                  <a:srgbClr val="DDDDFF"/>
                </a:gs>
                <a:gs pos="100000">
                  <a:srgbClr val="D0D0FF"/>
                </a:gs>
              </a:gsLst>
              <a:lin ang="5400000" scaled="1"/>
            </a:gra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-1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" name="橢圓 45">
              <a:extLst>
                <a:ext uri="{FF2B5EF4-FFF2-40B4-BE49-F238E27FC236}">
                  <a16:creationId xmlns:a16="http://schemas.microsoft.com/office/drawing/2014/main" id="{AAB8496E-A69A-E64E-BB15-7A2D71341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375" y="3795713"/>
              <a:ext cx="720725" cy="720725"/>
            </a:xfrm>
            <a:prstGeom prst="ellipse">
              <a:avLst/>
            </a:prstGeom>
            <a:gradFill rotWithShape="1">
              <a:gsLst>
                <a:gs pos="0">
                  <a:srgbClr val="F0F0FF"/>
                </a:gs>
                <a:gs pos="64999">
                  <a:srgbClr val="DDDDFF"/>
                </a:gs>
                <a:gs pos="100000">
                  <a:srgbClr val="D0D0FF"/>
                </a:gs>
              </a:gsLst>
              <a:lin ang="5400000" scaled="1"/>
            </a:gra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-1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2" name="橢圓 46">
              <a:extLst>
                <a:ext uri="{FF2B5EF4-FFF2-40B4-BE49-F238E27FC236}">
                  <a16:creationId xmlns:a16="http://schemas.microsoft.com/office/drawing/2014/main" id="{A5923261-63E3-4D46-BDC1-4FCB6A2BA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750" y="3795713"/>
              <a:ext cx="720725" cy="720725"/>
            </a:xfrm>
            <a:prstGeom prst="ellipse">
              <a:avLst/>
            </a:prstGeom>
            <a:gradFill rotWithShape="1">
              <a:gsLst>
                <a:gs pos="0">
                  <a:srgbClr val="F0F0FF"/>
                </a:gs>
                <a:gs pos="64999">
                  <a:srgbClr val="DDDDFF"/>
                </a:gs>
                <a:gs pos="100000">
                  <a:srgbClr val="D0D0FF"/>
                </a:gs>
              </a:gsLst>
              <a:lin ang="5400000" scaled="1"/>
            </a:gra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-1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" name="橢圓 47">
              <a:extLst>
                <a:ext uri="{FF2B5EF4-FFF2-40B4-BE49-F238E27FC236}">
                  <a16:creationId xmlns:a16="http://schemas.microsoft.com/office/drawing/2014/main" id="{453D9A8D-E06D-F44F-A0CF-67209A840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713" y="3795713"/>
              <a:ext cx="719137" cy="720725"/>
            </a:xfrm>
            <a:prstGeom prst="ellipse">
              <a:avLst/>
            </a:prstGeom>
            <a:gradFill rotWithShape="1">
              <a:gsLst>
                <a:gs pos="0">
                  <a:srgbClr val="F0F0FF"/>
                </a:gs>
                <a:gs pos="64999">
                  <a:srgbClr val="DDDDFF"/>
                </a:gs>
                <a:gs pos="100000">
                  <a:srgbClr val="D0D0FF"/>
                </a:gs>
              </a:gsLst>
              <a:lin ang="5400000" scaled="1"/>
            </a:gra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-2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4" name="橢圓 48">
              <a:extLst>
                <a:ext uri="{FF2B5EF4-FFF2-40B4-BE49-F238E27FC236}">
                  <a16:creationId xmlns:a16="http://schemas.microsoft.com/office/drawing/2014/main" id="{334A9892-13FF-B04C-8D46-E931513E1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088" y="3795713"/>
              <a:ext cx="720725" cy="720725"/>
            </a:xfrm>
            <a:prstGeom prst="ellipse">
              <a:avLst/>
            </a:prstGeom>
            <a:gradFill rotWithShape="1">
              <a:gsLst>
                <a:gs pos="0">
                  <a:srgbClr val="F0F0FF"/>
                </a:gs>
                <a:gs pos="64999">
                  <a:srgbClr val="DDDDFF"/>
                </a:gs>
                <a:gs pos="100000">
                  <a:srgbClr val="D0D0FF"/>
                </a:gs>
              </a:gsLst>
              <a:lin ang="5400000" scaled="1"/>
            </a:gra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1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5" name="橢圓 49">
              <a:extLst>
                <a:ext uri="{FF2B5EF4-FFF2-40B4-BE49-F238E27FC236}">
                  <a16:creationId xmlns:a16="http://schemas.microsoft.com/office/drawing/2014/main" id="{BDFB30A7-0667-8844-84DA-61480C3C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375" y="4654550"/>
              <a:ext cx="720725" cy="719138"/>
            </a:xfrm>
            <a:prstGeom prst="ellipse">
              <a:avLst/>
            </a:prstGeom>
            <a:gradFill rotWithShape="1">
              <a:gsLst>
                <a:gs pos="0">
                  <a:srgbClr val="F0F0FF"/>
                </a:gs>
                <a:gs pos="64999">
                  <a:srgbClr val="DDDDFF"/>
                </a:gs>
                <a:gs pos="100000">
                  <a:srgbClr val="D0D0FF"/>
                </a:gs>
              </a:gsLst>
              <a:lin ang="5400000" scaled="1"/>
            </a:gra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-1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6" name="橢圓 50">
              <a:extLst>
                <a:ext uri="{FF2B5EF4-FFF2-40B4-BE49-F238E27FC236}">
                  <a16:creationId xmlns:a16="http://schemas.microsoft.com/office/drawing/2014/main" id="{098BD5DD-AF67-7744-8E3E-AA15948E7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750" y="4654550"/>
              <a:ext cx="720725" cy="719138"/>
            </a:xfrm>
            <a:prstGeom prst="ellipse">
              <a:avLst/>
            </a:prstGeom>
            <a:gradFill rotWithShape="1">
              <a:gsLst>
                <a:gs pos="0">
                  <a:srgbClr val="F0F0FF"/>
                </a:gs>
                <a:gs pos="64999">
                  <a:srgbClr val="DDDDFF"/>
                </a:gs>
                <a:gs pos="100000">
                  <a:srgbClr val="D0D0FF"/>
                </a:gs>
              </a:gsLst>
              <a:lin ang="5400000" scaled="1"/>
            </a:gra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-1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7" name="橢圓 51">
              <a:extLst>
                <a:ext uri="{FF2B5EF4-FFF2-40B4-BE49-F238E27FC236}">
                  <a16:creationId xmlns:a16="http://schemas.microsoft.com/office/drawing/2014/main" id="{33E7288B-19FE-9140-A752-44424CAE6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713" y="4654550"/>
              <a:ext cx="719137" cy="719138"/>
            </a:xfrm>
            <a:prstGeom prst="ellipse">
              <a:avLst/>
            </a:prstGeom>
            <a:gradFill rotWithShape="1">
              <a:gsLst>
                <a:gs pos="0">
                  <a:srgbClr val="F0F0FF"/>
                </a:gs>
                <a:gs pos="64999">
                  <a:srgbClr val="DDDDFF"/>
                </a:gs>
                <a:gs pos="100000">
                  <a:srgbClr val="D0D0FF"/>
                </a:gs>
              </a:gsLst>
              <a:lin ang="5400000" scaled="1"/>
            </a:gra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-2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" name="橢圓 52">
              <a:extLst>
                <a:ext uri="{FF2B5EF4-FFF2-40B4-BE49-F238E27FC236}">
                  <a16:creationId xmlns:a16="http://schemas.microsoft.com/office/drawing/2014/main" id="{22391760-0BF6-124C-9685-6FE4FBA03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088" y="4654550"/>
              <a:ext cx="720725" cy="719138"/>
            </a:xfrm>
            <a:prstGeom prst="ellipse">
              <a:avLst/>
            </a:prstGeom>
            <a:gradFill rotWithShape="1">
              <a:gsLst>
                <a:gs pos="0">
                  <a:srgbClr val="F0F0FF"/>
                </a:gs>
                <a:gs pos="64999">
                  <a:srgbClr val="DDDDFF"/>
                </a:gs>
                <a:gs pos="100000">
                  <a:srgbClr val="D0D0FF"/>
                </a:gs>
              </a:gsLst>
              <a:lin ang="5400000" scaled="1"/>
            </a:gra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1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9" name="橢圓 53">
              <a:extLst>
                <a:ext uri="{FF2B5EF4-FFF2-40B4-BE49-F238E27FC236}">
                  <a16:creationId xmlns:a16="http://schemas.microsoft.com/office/drawing/2014/main" id="{C6B41299-6160-2744-8A68-60725E421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375" y="5454650"/>
              <a:ext cx="720725" cy="719138"/>
            </a:xfrm>
            <a:prstGeom prst="ellipse">
              <a:avLst/>
            </a:prstGeom>
            <a:gradFill rotWithShape="1">
              <a:gsLst>
                <a:gs pos="0">
                  <a:srgbClr val="F0F0FF"/>
                </a:gs>
                <a:gs pos="64999">
                  <a:srgbClr val="DDDDFF"/>
                </a:gs>
                <a:gs pos="100000">
                  <a:srgbClr val="D0D0FF"/>
                </a:gs>
              </a:gsLst>
              <a:lin ang="5400000" scaled="1"/>
            </a:gra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-1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0" name="橢圓 54">
              <a:extLst>
                <a:ext uri="{FF2B5EF4-FFF2-40B4-BE49-F238E27FC236}">
                  <a16:creationId xmlns:a16="http://schemas.microsoft.com/office/drawing/2014/main" id="{F0A3F065-709D-D54F-A760-C85F6B19C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750" y="5454650"/>
              <a:ext cx="720725" cy="719138"/>
            </a:xfrm>
            <a:prstGeom prst="ellipse">
              <a:avLst/>
            </a:prstGeom>
            <a:gradFill rotWithShape="1">
              <a:gsLst>
                <a:gs pos="0">
                  <a:srgbClr val="F0F0FF"/>
                </a:gs>
                <a:gs pos="64999">
                  <a:srgbClr val="DDDDFF"/>
                </a:gs>
                <a:gs pos="100000">
                  <a:srgbClr val="D0D0FF"/>
                </a:gs>
              </a:gsLst>
              <a:lin ang="5400000" scaled="1"/>
            </a:gra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0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" name="橢圓 55">
              <a:extLst>
                <a:ext uri="{FF2B5EF4-FFF2-40B4-BE49-F238E27FC236}">
                  <a16:creationId xmlns:a16="http://schemas.microsoft.com/office/drawing/2014/main" id="{FFB57A28-4BD9-6542-B10D-CB88D699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713" y="5454650"/>
              <a:ext cx="719137" cy="719138"/>
            </a:xfrm>
            <a:prstGeom prst="ellipse">
              <a:avLst/>
            </a:prstGeom>
            <a:gradFill rotWithShape="1">
              <a:gsLst>
                <a:gs pos="0">
                  <a:srgbClr val="F0F0FF"/>
                </a:gs>
                <a:gs pos="64999">
                  <a:srgbClr val="DDDDFF"/>
                </a:gs>
                <a:gs pos="100000">
                  <a:srgbClr val="D0D0FF"/>
                </a:gs>
              </a:gsLst>
              <a:lin ang="5400000" scaled="1"/>
            </a:gra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0000"/>
                  </a:solidFill>
                </a:rPr>
                <a:t>-4</a:t>
              </a: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" name="橢圓 56">
              <a:extLst>
                <a:ext uri="{FF2B5EF4-FFF2-40B4-BE49-F238E27FC236}">
                  <a16:creationId xmlns:a16="http://schemas.microsoft.com/office/drawing/2014/main" id="{2C12C08A-5A7C-4E42-8E7A-80074054A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088" y="5454650"/>
              <a:ext cx="720725" cy="719138"/>
            </a:xfrm>
            <a:prstGeom prst="ellipse">
              <a:avLst/>
            </a:prstGeom>
            <a:gradFill rotWithShape="1">
              <a:gsLst>
                <a:gs pos="0">
                  <a:srgbClr val="F0F0FF"/>
                </a:gs>
                <a:gs pos="64999">
                  <a:srgbClr val="DDDDFF"/>
                </a:gs>
                <a:gs pos="100000">
                  <a:srgbClr val="D0D0FF"/>
                </a:gs>
              </a:gsLst>
              <a:lin ang="5400000" scaled="1"/>
            </a:gra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 dirty="0">
                  <a:solidFill>
                    <a:srgbClr val="000000"/>
                  </a:solidFill>
                </a:rPr>
                <a:t>3</a:t>
              </a:r>
              <a:endParaRPr lang="zh-TW" alt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0BB8342-F92F-2541-8C10-3B4AE851A37E}"/>
              </a:ext>
            </a:extLst>
          </p:cNvPr>
          <p:cNvSpPr txBox="1"/>
          <p:nvPr/>
        </p:nvSpPr>
        <p:spPr>
          <a:xfrm>
            <a:off x="7719538" y="5817458"/>
            <a:ext cx="183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83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方塊 7">
            <a:extLst>
              <a:ext uri="{FF2B5EF4-FFF2-40B4-BE49-F238E27FC236}">
                <a16:creationId xmlns:a16="http://schemas.microsoft.com/office/drawing/2014/main" id="{A1F6B661-AB00-654D-BA61-48BDCAEA71FF}"/>
              </a:ext>
            </a:extLst>
          </p:cNvPr>
          <p:cNvSpPr txBox="1"/>
          <p:nvPr/>
        </p:nvSpPr>
        <p:spPr>
          <a:xfrm>
            <a:off x="1507525" y="691496"/>
            <a:ext cx="6301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– Max Pooling </a:t>
            </a:r>
            <a:endParaRPr kumimoji="1" lang="zh-TW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23938005-7BDF-DE42-B4C0-F8659945798A}"/>
              </a:ext>
            </a:extLst>
          </p:cNvPr>
          <p:cNvGrpSpPr/>
          <p:nvPr/>
        </p:nvGrpSpPr>
        <p:grpSpPr>
          <a:xfrm>
            <a:off x="3624895" y="2858512"/>
            <a:ext cx="2273208" cy="2147440"/>
            <a:chOff x="3473063" y="2407472"/>
            <a:chExt cx="2273208" cy="2147440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DB05C5C-D7A7-5A4D-B49F-09141DDF00E0}"/>
                </a:ext>
              </a:extLst>
            </p:cNvPr>
            <p:cNvGrpSpPr/>
            <p:nvPr/>
          </p:nvGrpSpPr>
          <p:grpSpPr>
            <a:xfrm>
              <a:off x="3514396" y="2415714"/>
              <a:ext cx="2173573" cy="2119743"/>
              <a:chOff x="7126800" y="3164577"/>
              <a:chExt cx="3244850" cy="3192463"/>
            </a:xfrm>
          </p:grpSpPr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AD3B58C2-4C4C-DF4A-BD1C-3C2343E3E6EB}"/>
                  </a:ext>
                </a:extLst>
              </p:cNvPr>
              <p:cNvSpPr txBox="1"/>
              <p:nvPr/>
            </p:nvSpPr>
            <p:spPr>
              <a:xfrm>
                <a:off x="9070259" y="3805084"/>
                <a:ext cx="275778" cy="417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zh-TW" altLang="en-US" sz="1200" dirty="0"/>
              </a:p>
            </p:txBody>
          </p:sp>
          <p:sp>
            <p:nvSpPr>
              <p:cNvPr id="90" name="橢圓 11">
                <a:extLst>
                  <a:ext uri="{FF2B5EF4-FFF2-40B4-BE49-F238E27FC236}">
                    <a16:creationId xmlns:a16="http://schemas.microsoft.com/office/drawing/2014/main" id="{481C6279-540C-B94E-8C8E-2050561FE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6800" y="3164577"/>
                <a:ext cx="719137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 dirty="0">
                    <a:solidFill>
                      <a:srgbClr val="000000"/>
                    </a:solidFill>
                  </a:rPr>
                  <a:t>3</a:t>
                </a:r>
                <a:endParaRPr lang="zh-TW" alt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橢圓 12">
                <a:extLst>
                  <a:ext uri="{FF2B5EF4-FFF2-40B4-BE49-F238E27FC236}">
                    <a16:creationId xmlns:a16="http://schemas.microsoft.com/office/drawing/2014/main" id="{6B8F8971-74F5-D84C-8253-E502AF679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8175" y="3164577"/>
                <a:ext cx="719137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 dirty="0">
                    <a:solidFill>
                      <a:srgbClr val="000000"/>
                    </a:solidFill>
                  </a:rPr>
                  <a:t>-1</a:t>
                </a:r>
                <a:endParaRPr lang="zh-TW" alt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橢圓 13">
                <a:extLst>
                  <a:ext uri="{FF2B5EF4-FFF2-40B4-BE49-F238E27FC236}">
                    <a16:creationId xmlns:a16="http://schemas.microsoft.com/office/drawing/2014/main" id="{E14BE871-7774-F441-8CD4-B0E39D3B6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9550" y="3164577"/>
                <a:ext cx="720725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-3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橢圓 14">
                <a:extLst>
                  <a:ext uri="{FF2B5EF4-FFF2-40B4-BE49-F238E27FC236}">
                    <a16:creationId xmlns:a16="http://schemas.microsoft.com/office/drawing/2014/main" id="{1F0D9BCF-B7F3-4B4A-928B-843DBF32A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0925" y="3164577"/>
                <a:ext cx="720725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-1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橢圓 15">
                <a:extLst>
                  <a:ext uri="{FF2B5EF4-FFF2-40B4-BE49-F238E27FC236}">
                    <a16:creationId xmlns:a16="http://schemas.microsoft.com/office/drawing/2014/main" id="{11DBECA0-C74B-2749-AC3A-8F338CC52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6800" y="3964677"/>
                <a:ext cx="719137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-3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橢圓 16">
                <a:extLst>
                  <a:ext uri="{FF2B5EF4-FFF2-40B4-BE49-F238E27FC236}">
                    <a16:creationId xmlns:a16="http://schemas.microsoft.com/office/drawing/2014/main" id="{12694A2B-F86B-0D4C-9E78-429CDB967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8175" y="3964677"/>
                <a:ext cx="719137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 dirty="0">
                    <a:solidFill>
                      <a:srgbClr val="000000"/>
                    </a:solidFill>
                  </a:rPr>
                  <a:t>1</a:t>
                </a:r>
                <a:endParaRPr lang="zh-TW" alt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橢圓 17">
                <a:extLst>
                  <a:ext uri="{FF2B5EF4-FFF2-40B4-BE49-F238E27FC236}">
                    <a16:creationId xmlns:a16="http://schemas.microsoft.com/office/drawing/2014/main" id="{CACFC864-6C52-4347-8812-81CF9B232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9550" y="3964677"/>
                <a:ext cx="720725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0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橢圓 18">
                <a:extLst>
                  <a:ext uri="{FF2B5EF4-FFF2-40B4-BE49-F238E27FC236}">
                    <a16:creationId xmlns:a16="http://schemas.microsoft.com/office/drawing/2014/main" id="{F71D6182-F6F9-CC42-9507-A3C5BE716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0925" y="3964677"/>
                <a:ext cx="720725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-3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橢圓 19">
                <a:extLst>
                  <a:ext uri="{FF2B5EF4-FFF2-40B4-BE49-F238E27FC236}">
                    <a16:creationId xmlns:a16="http://schemas.microsoft.com/office/drawing/2014/main" id="{1932BA5F-6C97-3548-A99B-26CB89EDE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6800" y="4823515"/>
                <a:ext cx="719137" cy="719137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-3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橢圓 20">
                <a:extLst>
                  <a:ext uri="{FF2B5EF4-FFF2-40B4-BE49-F238E27FC236}">
                    <a16:creationId xmlns:a16="http://schemas.microsoft.com/office/drawing/2014/main" id="{089AE245-1DEF-5646-A70B-FFE402C4A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8175" y="4823515"/>
                <a:ext cx="719137" cy="719137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-3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橢圓 21">
                <a:extLst>
                  <a:ext uri="{FF2B5EF4-FFF2-40B4-BE49-F238E27FC236}">
                    <a16:creationId xmlns:a16="http://schemas.microsoft.com/office/drawing/2014/main" id="{43930879-D64E-2A45-9C2C-E48E49235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9550" y="4823515"/>
                <a:ext cx="720725" cy="719137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0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橢圓 22">
                <a:extLst>
                  <a:ext uri="{FF2B5EF4-FFF2-40B4-BE49-F238E27FC236}">
                    <a16:creationId xmlns:a16="http://schemas.microsoft.com/office/drawing/2014/main" id="{5521B545-1796-1F4E-BD24-6F2B3776F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0925" y="4823515"/>
                <a:ext cx="720725" cy="719137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1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橢圓 23">
                <a:extLst>
                  <a:ext uri="{FF2B5EF4-FFF2-40B4-BE49-F238E27FC236}">
                    <a16:creationId xmlns:a16="http://schemas.microsoft.com/office/drawing/2014/main" id="{2F1C7D48-A6E9-B649-A466-7EA07EABA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6325" y="5636315"/>
                <a:ext cx="719137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3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橢圓 24">
                <a:extLst>
                  <a:ext uri="{FF2B5EF4-FFF2-40B4-BE49-F238E27FC236}">
                    <a16:creationId xmlns:a16="http://schemas.microsoft.com/office/drawing/2014/main" id="{316135F0-447F-354F-AE5B-BDB05D4FC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8175" y="5623615"/>
                <a:ext cx="719137" cy="719137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-2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橢圓 25">
                <a:extLst>
                  <a:ext uri="{FF2B5EF4-FFF2-40B4-BE49-F238E27FC236}">
                    <a16:creationId xmlns:a16="http://schemas.microsoft.com/office/drawing/2014/main" id="{75424F1C-23EA-8F43-9D8C-2E198F852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9550" y="5623615"/>
                <a:ext cx="720725" cy="719137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-2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橢圓 26">
                <a:extLst>
                  <a:ext uri="{FF2B5EF4-FFF2-40B4-BE49-F238E27FC236}">
                    <a16:creationId xmlns:a16="http://schemas.microsoft.com/office/drawing/2014/main" id="{5371AD78-A623-6842-8F6A-ED56956EC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0925" y="5623615"/>
                <a:ext cx="720725" cy="719137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-1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90229FE6-F892-4F48-90A5-03CD0BCFB86E}"/>
                </a:ext>
              </a:extLst>
            </p:cNvPr>
            <p:cNvSpPr/>
            <p:nvPr/>
          </p:nvSpPr>
          <p:spPr>
            <a:xfrm>
              <a:off x="3473063" y="2407473"/>
              <a:ext cx="1128179" cy="10550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8E4AFE7-4B9D-6340-9502-F5A2AE29E777}"/>
                </a:ext>
              </a:extLst>
            </p:cNvPr>
            <p:cNvSpPr/>
            <p:nvPr/>
          </p:nvSpPr>
          <p:spPr>
            <a:xfrm>
              <a:off x="4618092" y="2407472"/>
              <a:ext cx="1128179" cy="10550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419B335E-E783-E349-BA19-4FA6D13CC6A1}"/>
                </a:ext>
              </a:extLst>
            </p:cNvPr>
            <p:cNvSpPr/>
            <p:nvPr/>
          </p:nvSpPr>
          <p:spPr>
            <a:xfrm>
              <a:off x="3473063" y="3499842"/>
              <a:ext cx="1128179" cy="10550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6136499A-B67B-2C4C-BF3F-0149B60C97BB}"/>
                </a:ext>
              </a:extLst>
            </p:cNvPr>
            <p:cNvSpPr/>
            <p:nvPr/>
          </p:nvSpPr>
          <p:spPr>
            <a:xfrm>
              <a:off x="4616847" y="3499879"/>
              <a:ext cx="1128179" cy="10550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58" name="群組 157">
            <a:extLst>
              <a:ext uri="{FF2B5EF4-FFF2-40B4-BE49-F238E27FC236}">
                <a16:creationId xmlns:a16="http://schemas.microsoft.com/office/drawing/2014/main" id="{B33AF4C0-F183-EB48-A22D-43EB20665A6A}"/>
              </a:ext>
            </a:extLst>
          </p:cNvPr>
          <p:cNvGrpSpPr/>
          <p:nvPr/>
        </p:nvGrpSpPr>
        <p:grpSpPr>
          <a:xfrm>
            <a:off x="630108" y="2807112"/>
            <a:ext cx="2173573" cy="2119743"/>
            <a:chOff x="7126800" y="3164577"/>
            <a:chExt cx="3244850" cy="3192463"/>
          </a:xfrm>
        </p:grpSpPr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9A466119-46DB-7344-A30B-DDD98161E7AF}"/>
                </a:ext>
              </a:extLst>
            </p:cNvPr>
            <p:cNvSpPr txBox="1"/>
            <p:nvPr/>
          </p:nvSpPr>
          <p:spPr>
            <a:xfrm>
              <a:off x="9070259" y="3805084"/>
              <a:ext cx="275778" cy="417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TW" altLang="en-US" sz="1200" dirty="0"/>
            </a:p>
          </p:txBody>
        </p:sp>
        <p:sp>
          <p:nvSpPr>
            <p:cNvPr id="164" name="橢圓 11">
              <a:extLst>
                <a:ext uri="{FF2B5EF4-FFF2-40B4-BE49-F238E27FC236}">
                  <a16:creationId xmlns:a16="http://schemas.microsoft.com/office/drawing/2014/main" id="{AEBB410F-7C08-C946-96AD-C7E96E73C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6800" y="3164577"/>
              <a:ext cx="719137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solidFill>
                    <a:srgbClr val="000000"/>
                  </a:solidFill>
                </a:rPr>
                <a:t>3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65" name="橢圓 12">
              <a:extLst>
                <a:ext uri="{FF2B5EF4-FFF2-40B4-BE49-F238E27FC236}">
                  <a16:creationId xmlns:a16="http://schemas.microsoft.com/office/drawing/2014/main" id="{6529222B-EA0D-3440-AEC8-046ECC9C9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8175" y="3164577"/>
              <a:ext cx="719137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solidFill>
                    <a:srgbClr val="000000"/>
                  </a:solidFill>
                </a:rPr>
                <a:t>-1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66" name="橢圓 13">
              <a:extLst>
                <a:ext uri="{FF2B5EF4-FFF2-40B4-BE49-F238E27FC236}">
                  <a16:creationId xmlns:a16="http://schemas.microsoft.com/office/drawing/2014/main" id="{4075C342-C2D6-B142-8418-84245DD80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9550" y="3164577"/>
              <a:ext cx="720725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solidFill>
                    <a:srgbClr val="000000"/>
                  </a:solidFill>
                </a:rPr>
                <a:t>-3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67" name="橢圓 14">
              <a:extLst>
                <a:ext uri="{FF2B5EF4-FFF2-40B4-BE49-F238E27FC236}">
                  <a16:creationId xmlns:a16="http://schemas.microsoft.com/office/drawing/2014/main" id="{C5D35AAF-3DBB-3B4B-8EB2-AFAD55062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925" y="3164577"/>
              <a:ext cx="720725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>
                  <a:solidFill>
                    <a:srgbClr val="000000"/>
                  </a:solidFill>
                </a:rPr>
                <a:t>-1</a:t>
              </a:r>
              <a:endParaRPr lang="zh-TW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68" name="橢圓 15">
              <a:extLst>
                <a:ext uri="{FF2B5EF4-FFF2-40B4-BE49-F238E27FC236}">
                  <a16:creationId xmlns:a16="http://schemas.microsoft.com/office/drawing/2014/main" id="{93CEB3F8-6091-984F-853D-87FB21F55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6800" y="3964677"/>
              <a:ext cx="719137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>
                  <a:solidFill>
                    <a:srgbClr val="000000"/>
                  </a:solidFill>
                </a:rPr>
                <a:t>-3</a:t>
              </a:r>
              <a:endParaRPr lang="zh-TW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69" name="橢圓 16">
              <a:extLst>
                <a:ext uri="{FF2B5EF4-FFF2-40B4-BE49-F238E27FC236}">
                  <a16:creationId xmlns:a16="http://schemas.microsoft.com/office/drawing/2014/main" id="{17DE1829-1FDA-3D40-A7A7-506ABE055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8175" y="3964677"/>
              <a:ext cx="719137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solidFill>
                    <a:srgbClr val="000000"/>
                  </a:solidFill>
                </a:rPr>
                <a:t>1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70" name="橢圓 17">
              <a:extLst>
                <a:ext uri="{FF2B5EF4-FFF2-40B4-BE49-F238E27FC236}">
                  <a16:creationId xmlns:a16="http://schemas.microsoft.com/office/drawing/2014/main" id="{20E86484-2BD7-234D-B33F-14BB341C4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9550" y="3964677"/>
              <a:ext cx="720725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>
                  <a:solidFill>
                    <a:srgbClr val="000000"/>
                  </a:solidFill>
                </a:rPr>
                <a:t>0</a:t>
              </a:r>
              <a:endParaRPr lang="zh-TW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71" name="橢圓 18">
              <a:extLst>
                <a:ext uri="{FF2B5EF4-FFF2-40B4-BE49-F238E27FC236}">
                  <a16:creationId xmlns:a16="http://schemas.microsoft.com/office/drawing/2014/main" id="{1BF21B8E-90A3-1247-AAF8-8EEEF86F7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925" y="3964677"/>
              <a:ext cx="720725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>
                  <a:solidFill>
                    <a:srgbClr val="000000"/>
                  </a:solidFill>
                </a:rPr>
                <a:t>-3</a:t>
              </a:r>
              <a:endParaRPr lang="zh-TW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72" name="橢圓 19">
              <a:extLst>
                <a:ext uri="{FF2B5EF4-FFF2-40B4-BE49-F238E27FC236}">
                  <a16:creationId xmlns:a16="http://schemas.microsoft.com/office/drawing/2014/main" id="{F9D32467-002F-CB49-A144-90AA67747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6800" y="4823515"/>
              <a:ext cx="719137" cy="719137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>
                  <a:solidFill>
                    <a:srgbClr val="000000"/>
                  </a:solidFill>
                </a:rPr>
                <a:t>-3</a:t>
              </a:r>
              <a:endParaRPr lang="zh-TW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73" name="橢圓 20">
              <a:extLst>
                <a:ext uri="{FF2B5EF4-FFF2-40B4-BE49-F238E27FC236}">
                  <a16:creationId xmlns:a16="http://schemas.microsoft.com/office/drawing/2014/main" id="{DD12B699-3A6D-984A-9E12-EF5DFE2F5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8175" y="4823515"/>
              <a:ext cx="719137" cy="719137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>
                  <a:solidFill>
                    <a:srgbClr val="000000"/>
                  </a:solidFill>
                </a:rPr>
                <a:t>-3</a:t>
              </a:r>
              <a:endParaRPr lang="zh-TW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74" name="橢圓 21">
              <a:extLst>
                <a:ext uri="{FF2B5EF4-FFF2-40B4-BE49-F238E27FC236}">
                  <a16:creationId xmlns:a16="http://schemas.microsoft.com/office/drawing/2014/main" id="{A9ADC194-D990-A04D-A13E-90453E0AF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9550" y="4823515"/>
              <a:ext cx="720725" cy="719137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>
                  <a:solidFill>
                    <a:srgbClr val="000000"/>
                  </a:solidFill>
                </a:rPr>
                <a:t>0</a:t>
              </a:r>
              <a:endParaRPr lang="zh-TW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75" name="橢圓 22">
              <a:extLst>
                <a:ext uri="{FF2B5EF4-FFF2-40B4-BE49-F238E27FC236}">
                  <a16:creationId xmlns:a16="http://schemas.microsoft.com/office/drawing/2014/main" id="{77388771-21BB-0043-9144-DE9EBF2B2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925" y="4823515"/>
              <a:ext cx="720725" cy="719137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>
                  <a:solidFill>
                    <a:srgbClr val="000000"/>
                  </a:solidFill>
                </a:rPr>
                <a:t>1</a:t>
              </a:r>
              <a:endParaRPr lang="zh-TW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76" name="橢圓 23">
              <a:extLst>
                <a:ext uri="{FF2B5EF4-FFF2-40B4-BE49-F238E27FC236}">
                  <a16:creationId xmlns:a16="http://schemas.microsoft.com/office/drawing/2014/main" id="{ED3EBCA4-A5F0-F24C-95D5-FE9246D49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6325" y="5636315"/>
              <a:ext cx="719137" cy="720725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>
                  <a:solidFill>
                    <a:srgbClr val="000000"/>
                  </a:solidFill>
                </a:rPr>
                <a:t>3</a:t>
              </a:r>
              <a:endParaRPr lang="zh-TW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77" name="橢圓 24">
              <a:extLst>
                <a:ext uri="{FF2B5EF4-FFF2-40B4-BE49-F238E27FC236}">
                  <a16:creationId xmlns:a16="http://schemas.microsoft.com/office/drawing/2014/main" id="{827ECCA7-3C35-F046-9FF2-71BDC2C58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8175" y="5623615"/>
              <a:ext cx="719137" cy="719137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>
                  <a:solidFill>
                    <a:srgbClr val="000000"/>
                  </a:solidFill>
                </a:rPr>
                <a:t>-2</a:t>
              </a:r>
              <a:endParaRPr lang="zh-TW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78" name="橢圓 25">
              <a:extLst>
                <a:ext uri="{FF2B5EF4-FFF2-40B4-BE49-F238E27FC236}">
                  <a16:creationId xmlns:a16="http://schemas.microsoft.com/office/drawing/2014/main" id="{F2DE976A-5873-2049-B7D3-9F62B01DA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9550" y="5623615"/>
              <a:ext cx="720725" cy="719137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>
                  <a:solidFill>
                    <a:srgbClr val="000000"/>
                  </a:solidFill>
                </a:rPr>
                <a:t>-2</a:t>
              </a:r>
              <a:endParaRPr lang="zh-TW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79" name="橢圓 26">
              <a:extLst>
                <a:ext uri="{FF2B5EF4-FFF2-40B4-BE49-F238E27FC236}">
                  <a16:creationId xmlns:a16="http://schemas.microsoft.com/office/drawing/2014/main" id="{4800EBE8-C1F1-7543-B771-39B17D696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925" y="5623615"/>
              <a:ext cx="720725" cy="719137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>
                  <a:solidFill>
                    <a:srgbClr val="000000"/>
                  </a:solidFill>
                </a:rPr>
                <a:t>-1</a:t>
              </a:r>
              <a:endParaRPr lang="zh-TW" altLang="en-US" sz="1200">
                <a:solidFill>
                  <a:srgbClr val="000000"/>
                </a:solidFill>
              </a:endParaRPr>
            </a:p>
          </p:txBody>
        </p:sp>
      </p:grpSp>
      <p:grpSp>
        <p:nvGrpSpPr>
          <p:cNvPr id="180" name="群組 179">
            <a:extLst>
              <a:ext uri="{FF2B5EF4-FFF2-40B4-BE49-F238E27FC236}">
                <a16:creationId xmlns:a16="http://schemas.microsoft.com/office/drawing/2014/main" id="{75A4B7AA-7B2C-6C42-9744-0233DBE3A811}"/>
              </a:ext>
            </a:extLst>
          </p:cNvPr>
          <p:cNvGrpSpPr/>
          <p:nvPr/>
        </p:nvGrpSpPr>
        <p:grpSpPr>
          <a:xfrm>
            <a:off x="6717824" y="2858512"/>
            <a:ext cx="2273208" cy="2147440"/>
            <a:chOff x="3473063" y="2407472"/>
            <a:chExt cx="2273208" cy="2147440"/>
          </a:xfrm>
        </p:grpSpPr>
        <p:grpSp>
          <p:nvGrpSpPr>
            <p:cNvPr id="181" name="群組 180">
              <a:extLst>
                <a:ext uri="{FF2B5EF4-FFF2-40B4-BE49-F238E27FC236}">
                  <a16:creationId xmlns:a16="http://schemas.microsoft.com/office/drawing/2014/main" id="{B2387033-3269-024D-B07C-EE8AFC54EA6A}"/>
                </a:ext>
              </a:extLst>
            </p:cNvPr>
            <p:cNvGrpSpPr/>
            <p:nvPr/>
          </p:nvGrpSpPr>
          <p:grpSpPr>
            <a:xfrm>
              <a:off x="3514396" y="2415714"/>
              <a:ext cx="2173573" cy="2119743"/>
              <a:chOff x="7126800" y="3164577"/>
              <a:chExt cx="3244850" cy="3192463"/>
            </a:xfrm>
          </p:grpSpPr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03494BF0-654C-CF49-ADFD-7B28B8085470}"/>
                  </a:ext>
                </a:extLst>
              </p:cNvPr>
              <p:cNvSpPr txBox="1"/>
              <p:nvPr/>
            </p:nvSpPr>
            <p:spPr>
              <a:xfrm>
                <a:off x="9070259" y="3805084"/>
                <a:ext cx="275778" cy="417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zh-TW" altLang="en-US" sz="1200" dirty="0"/>
              </a:p>
            </p:txBody>
          </p:sp>
          <p:sp>
            <p:nvSpPr>
              <p:cNvPr id="187" name="橢圓 11">
                <a:extLst>
                  <a:ext uri="{FF2B5EF4-FFF2-40B4-BE49-F238E27FC236}">
                    <a16:creationId xmlns:a16="http://schemas.microsoft.com/office/drawing/2014/main" id="{395F9BC3-7282-1E44-B3E2-5BDA09944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6800" y="3164577"/>
                <a:ext cx="719137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 dirty="0">
                    <a:solidFill>
                      <a:srgbClr val="000000"/>
                    </a:solidFill>
                  </a:rPr>
                  <a:t>3</a:t>
                </a:r>
                <a:endParaRPr lang="zh-TW" alt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" name="橢圓 17">
                <a:extLst>
                  <a:ext uri="{FF2B5EF4-FFF2-40B4-BE49-F238E27FC236}">
                    <a16:creationId xmlns:a16="http://schemas.microsoft.com/office/drawing/2014/main" id="{37E54411-1180-D248-B3FF-6D35C8573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9550" y="3964677"/>
                <a:ext cx="720725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 dirty="0">
                    <a:solidFill>
                      <a:srgbClr val="000000"/>
                    </a:solidFill>
                  </a:rPr>
                  <a:t>0</a:t>
                </a:r>
                <a:endParaRPr lang="zh-TW" alt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" name="橢圓 22">
                <a:extLst>
                  <a:ext uri="{FF2B5EF4-FFF2-40B4-BE49-F238E27FC236}">
                    <a16:creationId xmlns:a16="http://schemas.microsoft.com/office/drawing/2014/main" id="{8449A895-71EA-4F47-8057-3FFFE6508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0925" y="4823515"/>
                <a:ext cx="720725" cy="719137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 dirty="0">
                    <a:solidFill>
                      <a:srgbClr val="000000"/>
                    </a:solidFill>
                  </a:rPr>
                  <a:t>1</a:t>
                </a:r>
                <a:endParaRPr lang="zh-TW" alt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橢圓 23">
                <a:extLst>
                  <a:ext uri="{FF2B5EF4-FFF2-40B4-BE49-F238E27FC236}">
                    <a16:creationId xmlns:a16="http://schemas.microsoft.com/office/drawing/2014/main" id="{B09EE1EF-F6C9-B445-9846-8D23C85CF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6325" y="5636315"/>
                <a:ext cx="719137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3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4683FFA1-0DED-394F-A884-639FE76E657D}"/>
                </a:ext>
              </a:extLst>
            </p:cNvPr>
            <p:cNvSpPr/>
            <p:nvPr/>
          </p:nvSpPr>
          <p:spPr>
            <a:xfrm>
              <a:off x="3473063" y="2407473"/>
              <a:ext cx="1128179" cy="10550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28E8D1FE-AA98-2649-B3B5-A281FD385457}"/>
                </a:ext>
              </a:extLst>
            </p:cNvPr>
            <p:cNvSpPr/>
            <p:nvPr/>
          </p:nvSpPr>
          <p:spPr>
            <a:xfrm>
              <a:off x="4618092" y="2407472"/>
              <a:ext cx="1128179" cy="10550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4A503E77-BDE6-0843-9168-555C4F2FCE98}"/>
                </a:ext>
              </a:extLst>
            </p:cNvPr>
            <p:cNvSpPr/>
            <p:nvPr/>
          </p:nvSpPr>
          <p:spPr>
            <a:xfrm>
              <a:off x="3473063" y="3499842"/>
              <a:ext cx="1128179" cy="10550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26CF831F-DCDA-394C-ABF4-526FCBF7D16D}"/>
                </a:ext>
              </a:extLst>
            </p:cNvPr>
            <p:cNvSpPr/>
            <p:nvPr/>
          </p:nvSpPr>
          <p:spPr>
            <a:xfrm>
              <a:off x="4616847" y="3499879"/>
              <a:ext cx="1128179" cy="10550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4558E60F-FC1C-E540-857D-CAD64A3536D7}"/>
              </a:ext>
            </a:extLst>
          </p:cNvPr>
          <p:cNvGrpSpPr/>
          <p:nvPr/>
        </p:nvGrpSpPr>
        <p:grpSpPr>
          <a:xfrm>
            <a:off x="10111666" y="3453682"/>
            <a:ext cx="1029635" cy="1010761"/>
            <a:chOff x="4638509" y="4901198"/>
            <a:chExt cx="1029635" cy="1010761"/>
          </a:xfrm>
        </p:grpSpPr>
        <p:sp>
          <p:nvSpPr>
            <p:cNvPr id="203" name="橢圓 11">
              <a:extLst>
                <a:ext uri="{FF2B5EF4-FFF2-40B4-BE49-F238E27FC236}">
                  <a16:creationId xmlns:a16="http://schemas.microsoft.com/office/drawing/2014/main" id="{E2AEE32F-A3DA-4241-B201-971F2D91F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509" y="4901198"/>
              <a:ext cx="481716" cy="478550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solidFill>
                    <a:srgbClr val="000000"/>
                  </a:solidFill>
                </a:rPr>
                <a:t>3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4" name="橢圓 11">
              <a:extLst>
                <a:ext uri="{FF2B5EF4-FFF2-40B4-BE49-F238E27FC236}">
                  <a16:creationId xmlns:a16="http://schemas.microsoft.com/office/drawing/2014/main" id="{163B2084-F80C-B942-97B7-B94F3DFA8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509" y="5433409"/>
              <a:ext cx="481716" cy="478550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solidFill>
                    <a:srgbClr val="000000"/>
                  </a:solidFill>
                </a:rPr>
                <a:t>3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5" name="橢圓 11">
              <a:extLst>
                <a:ext uri="{FF2B5EF4-FFF2-40B4-BE49-F238E27FC236}">
                  <a16:creationId xmlns:a16="http://schemas.microsoft.com/office/drawing/2014/main" id="{F52BE807-7B40-BA4C-8DC8-B4009851B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428" y="4901198"/>
              <a:ext cx="481716" cy="478550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solidFill>
                    <a:srgbClr val="000000"/>
                  </a:solidFill>
                </a:rPr>
                <a:t>0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6" name="橢圓 11">
              <a:extLst>
                <a:ext uri="{FF2B5EF4-FFF2-40B4-BE49-F238E27FC236}">
                  <a16:creationId xmlns:a16="http://schemas.microsoft.com/office/drawing/2014/main" id="{EAD633C2-2E12-2C4E-AFDA-73D179795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428" y="5433409"/>
              <a:ext cx="481716" cy="478550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solidFill>
                    <a:srgbClr val="000000"/>
                  </a:solidFill>
                </a:rPr>
                <a:t>1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08" name="向右箭號 207">
            <a:extLst>
              <a:ext uri="{FF2B5EF4-FFF2-40B4-BE49-F238E27FC236}">
                <a16:creationId xmlns:a16="http://schemas.microsoft.com/office/drawing/2014/main" id="{1EC6F841-1386-8F4A-8BB6-D6CC8B7EB58A}"/>
              </a:ext>
            </a:extLst>
          </p:cNvPr>
          <p:cNvSpPr/>
          <p:nvPr/>
        </p:nvSpPr>
        <p:spPr>
          <a:xfrm>
            <a:off x="2961986" y="3719847"/>
            <a:ext cx="543698" cy="385110"/>
          </a:xfrm>
          <a:prstGeom prst="rightArrow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09" name="向右箭號 208">
            <a:extLst>
              <a:ext uri="{FF2B5EF4-FFF2-40B4-BE49-F238E27FC236}">
                <a16:creationId xmlns:a16="http://schemas.microsoft.com/office/drawing/2014/main" id="{242EB8E6-11C3-174C-A468-7E2762EE3C7F}"/>
              </a:ext>
            </a:extLst>
          </p:cNvPr>
          <p:cNvSpPr/>
          <p:nvPr/>
        </p:nvSpPr>
        <p:spPr>
          <a:xfrm>
            <a:off x="6033760" y="3720790"/>
            <a:ext cx="543698" cy="385110"/>
          </a:xfrm>
          <a:prstGeom prst="rightArrow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10" name="向右箭號 209">
            <a:extLst>
              <a:ext uri="{FF2B5EF4-FFF2-40B4-BE49-F238E27FC236}">
                <a16:creationId xmlns:a16="http://schemas.microsoft.com/office/drawing/2014/main" id="{398FDFDF-4599-5E41-A395-951385F599C6}"/>
              </a:ext>
            </a:extLst>
          </p:cNvPr>
          <p:cNvSpPr/>
          <p:nvPr/>
        </p:nvSpPr>
        <p:spPr>
          <a:xfrm>
            <a:off x="9374009" y="3758327"/>
            <a:ext cx="543698" cy="385110"/>
          </a:xfrm>
          <a:prstGeom prst="rightArrow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0855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方塊 7">
            <a:extLst>
              <a:ext uri="{FF2B5EF4-FFF2-40B4-BE49-F238E27FC236}">
                <a16:creationId xmlns:a16="http://schemas.microsoft.com/office/drawing/2014/main" id="{A1F6B661-AB00-654D-BA61-48BDCAEA71FF}"/>
              </a:ext>
            </a:extLst>
          </p:cNvPr>
          <p:cNvSpPr txBox="1"/>
          <p:nvPr/>
        </p:nvSpPr>
        <p:spPr>
          <a:xfrm>
            <a:off x="1507525" y="691496"/>
            <a:ext cx="6301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– Max Pooling </a:t>
            </a:r>
            <a:endParaRPr kumimoji="1" lang="zh-TW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0186F7EF-8A5E-1A4C-9F9E-920845A2D761}"/>
              </a:ext>
            </a:extLst>
          </p:cNvPr>
          <p:cNvGrpSpPr/>
          <p:nvPr/>
        </p:nvGrpSpPr>
        <p:grpSpPr>
          <a:xfrm>
            <a:off x="869687" y="2820714"/>
            <a:ext cx="2194057" cy="2028562"/>
            <a:chOff x="263016" y="2849978"/>
            <a:chExt cx="2387673" cy="2240523"/>
          </a:xfrm>
        </p:grpSpPr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4835D937-B8C3-B344-A940-5DA233DB981B}"/>
                </a:ext>
              </a:extLst>
            </p:cNvPr>
            <p:cNvGrpSpPr/>
            <p:nvPr/>
          </p:nvGrpSpPr>
          <p:grpSpPr>
            <a:xfrm>
              <a:off x="263016" y="2849978"/>
              <a:ext cx="2304654" cy="2145904"/>
              <a:chOff x="7126800" y="3164577"/>
              <a:chExt cx="3244850" cy="3192463"/>
            </a:xfrm>
          </p:grpSpPr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2C99A522-B1FE-5442-A0FF-18459B0B13E0}"/>
                  </a:ext>
                </a:extLst>
              </p:cNvPr>
              <p:cNvSpPr txBox="1"/>
              <p:nvPr/>
            </p:nvSpPr>
            <p:spPr>
              <a:xfrm>
                <a:off x="9070259" y="3805084"/>
                <a:ext cx="283045" cy="429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zh-TW" altLang="en-US" sz="1050" dirty="0"/>
              </a:p>
            </p:txBody>
          </p:sp>
          <p:sp>
            <p:nvSpPr>
              <p:cNvPr id="72" name="橢圓 11">
                <a:extLst>
                  <a:ext uri="{FF2B5EF4-FFF2-40B4-BE49-F238E27FC236}">
                    <a16:creationId xmlns:a16="http://schemas.microsoft.com/office/drawing/2014/main" id="{51B5F938-C36F-394C-9B75-B46194D26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6800" y="3164577"/>
                <a:ext cx="719137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3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橢圓 12">
                <a:extLst>
                  <a:ext uri="{FF2B5EF4-FFF2-40B4-BE49-F238E27FC236}">
                    <a16:creationId xmlns:a16="http://schemas.microsoft.com/office/drawing/2014/main" id="{C4AD73C3-9588-5A48-ABB8-1B6B21255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8175" y="3164577"/>
                <a:ext cx="719137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-1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橢圓 13">
                <a:extLst>
                  <a:ext uri="{FF2B5EF4-FFF2-40B4-BE49-F238E27FC236}">
                    <a16:creationId xmlns:a16="http://schemas.microsoft.com/office/drawing/2014/main" id="{EB22FB7F-F88E-F64A-A8D4-5AFACDD9F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9550" y="3164577"/>
                <a:ext cx="720725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-3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橢圓 14">
                <a:extLst>
                  <a:ext uri="{FF2B5EF4-FFF2-40B4-BE49-F238E27FC236}">
                    <a16:creationId xmlns:a16="http://schemas.microsoft.com/office/drawing/2014/main" id="{DB84509C-7A7C-BF4A-873C-122CF8668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0925" y="3164577"/>
                <a:ext cx="720725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-1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橢圓 15">
                <a:extLst>
                  <a:ext uri="{FF2B5EF4-FFF2-40B4-BE49-F238E27FC236}">
                    <a16:creationId xmlns:a16="http://schemas.microsoft.com/office/drawing/2014/main" id="{52A04081-B9EA-AC4A-99F1-EACCF85C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6800" y="3964677"/>
                <a:ext cx="719137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-3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橢圓 16">
                <a:extLst>
                  <a:ext uri="{FF2B5EF4-FFF2-40B4-BE49-F238E27FC236}">
                    <a16:creationId xmlns:a16="http://schemas.microsoft.com/office/drawing/2014/main" id="{656212FC-DD7E-D845-B0B6-41D33BC3D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8175" y="3964677"/>
                <a:ext cx="719137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 dirty="0">
                    <a:solidFill>
                      <a:srgbClr val="000000"/>
                    </a:solidFill>
                  </a:rPr>
                  <a:t>1</a:t>
                </a:r>
                <a:endParaRPr lang="zh-TW" altLang="en-US" sz="10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橢圓 17">
                <a:extLst>
                  <a:ext uri="{FF2B5EF4-FFF2-40B4-BE49-F238E27FC236}">
                    <a16:creationId xmlns:a16="http://schemas.microsoft.com/office/drawing/2014/main" id="{5CEDE70E-0C3A-074D-A817-D8C9117C0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9550" y="3964677"/>
                <a:ext cx="720725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0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橢圓 18">
                <a:extLst>
                  <a:ext uri="{FF2B5EF4-FFF2-40B4-BE49-F238E27FC236}">
                    <a16:creationId xmlns:a16="http://schemas.microsoft.com/office/drawing/2014/main" id="{5DBCAF83-9FA4-3E49-A4C7-156C0B8E9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0925" y="3964677"/>
                <a:ext cx="720725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-3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橢圓 19">
                <a:extLst>
                  <a:ext uri="{FF2B5EF4-FFF2-40B4-BE49-F238E27FC236}">
                    <a16:creationId xmlns:a16="http://schemas.microsoft.com/office/drawing/2014/main" id="{5EC90353-B1F1-334C-A9E0-0CFDBCC18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6800" y="4823515"/>
                <a:ext cx="719137" cy="719137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-3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橢圓 20">
                <a:extLst>
                  <a:ext uri="{FF2B5EF4-FFF2-40B4-BE49-F238E27FC236}">
                    <a16:creationId xmlns:a16="http://schemas.microsoft.com/office/drawing/2014/main" id="{6119DB4C-8370-C644-A3A4-F49047669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8175" y="4823515"/>
                <a:ext cx="719137" cy="719137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-3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橢圓 21">
                <a:extLst>
                  <a:ext uri="{FF2B5EF4-FFF2-40B4-BE49-F238E27FC236}">
                    <a16:creationId xmlns:a16="http://schemas.microsoft.com/office/drawing/2014/main" id="{9F170B5F-38F6-EC4E-AD03-CAC03B773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9550" y="4823515"/>
                <a:ext cx="720725" cy="719137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0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橢圓 22">
                <a:extLst>
                  <a:ext uri="{FF2B5EF4-FFF2-40B4-BE49-F238E27FC236}">
                    <a16:creationId xmlns:a16="http://schemas.microsoft.com/office/drawing/2014/main" id="{ADC771DD-544F-7841-BB05-493DA02BD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0925" y="4823515"/>
                <a:ext cx="720725" cy="719137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1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橢圓 23">
                <a:extLst>
                  <a:ext uri="{FF2B5EF4-FFF2-40B4-BE49-F238E27FC236}">
                    <a16:creationId xmlns:a16="http://schemas.microsoft.com/office/drawing/2014/main" id="{3E9687B5-A772-874F-A3EE-F16B54EE4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6325" y="5636315"/>
                <a:ext cx="719137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3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橢圓 24">
                <a:extLst>
                  <a:ext uri="{FF2B5EF4-FFF2-40B4-BE49-F238E27FC236}">
                    <a16:creationId xmlns:a16="http://schemas.microsoft.com/office/drawing/2014/main" id="{2DF7BC71-AF3B-A94F-BA83-181EC274A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8175" y="5623615"/>
                <a:ext cx="719137" cy="719137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-2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橢圓 25">
                <a:extLst>
                  <a:ext uri="{FF2B5EF4-FFF2-40B4-BE49-F238E27FC236}">
                    <a16:creationId xmlns:a16="http://schemas.microsoft.com/office/drawing/2014/main" id="{CF9EF617-37F4-CE4F-A812-1238D46A1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9550" y="5623615"/>
                <a:ext cx="720725" cy="719137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-2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橢圓 26">
                <a:extLst>
                  <a:ext uri="{FF2B5EF4-FFF2-40B4-BE49-F238E27FC236}">
                    <a16:creationId xmlns:a16="http://schemas.microsoft.com/office/drawing/2014/main" id="{64947D3E-B698-8A4E-8E12-C47404309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0925" y="5623615"/>
                <a:ext cx="720725" cy="719137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-1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8BB04599-3644-A84E-9599-6C9EF3E376AF}"/>
                </a:ext>
              </a:extLst>
            </p:cNvPr>
            <p:cNvGrpSpPr/>
            <p:nvPr/>
          </p:nvGrpSpPr>
          <p:grpSpPr>
            <a:xfrm>
              <a:off x="380398" y="2953030"/>
              <a:ext cx="2270291" cy="2137471"/>
              <a:chOff x="4905375" y="2995613"/>
              <a:chExt cx="3246438" cy="3178175"/>
            </a:xfrm>
          </p:grpSpPr>
          <p:sp>
            <p:nvSpPr>
              <p:cNvPr id="54" name="橢圓 41">
                <a:extLst>
                  <a:ext uri="{FF2B5EF4-FFF2-40B4-BE49-F238E27FC236}">
                    <a16:creationId xmlns:a16="http://schemas.microsoft.com/office/drawing/2014/main" id="{8EA149D6-6033-B942-8B25-D9942FBB2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5375" y="2995613"/>
                <a:ext cx="720725" cy="720725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 dirty="0">
                    <a:solidFill>
                      <a:srgbClr val="000000"/>
                    </a:solidFill>
                  </a:rPr>
                  <a:t>-1</a:t>
                </a:r>
                <a:endParaRPr lang="zh-TW" altLang="en-US" sz="10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橢圓 42">
                <a:extLst>
                  <a:ext uri="{FF2B5EF4-FFF2-40B4-BE49-F238E27FC236}">
                    <a16:creationId xmlns:a16="http://schemas.microsoft.com/office/drawing/2014/main" id="{54AE9191-E78D-5545-BBD0-C06A7845C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6750" y="2995613"/>
                <a:ext cx="720725" cy="720725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-1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橢圓 43">
                <a:extLst>
                  <a:ext uri="{FF2B5EF4-FFF2-40B4-BE49-F238E27FC236}">
                    <a16:creationId xmlns:a16="http://schemas.microsoft.com/office/drawing/2014/main" id="{F8E44A19-3E43-404F-BE82-6471A4436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9713" y="2995613"/>
                <a:ext cx="719137" cy="720725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-1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橢圓 44">
                <a:extLst>
                  <a:ext uri="{FF2B5EF4-FFF2-40B4-BE49-F238E27FC236}">
                    <a16:creationId xmlns:a16="http://schemas.microsoft.com/office/drawing/2014/main" id="{98E05478-DD1E-8840-9B70-FD95C11D7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1088" y="2995613"/>
                <a:ext cx="720725" cy="720725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-1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橢圓 45">
                <a:extLst>
                  <a:ext uri="{FF2B5EF4-FFF2-40B4-BE49-F238E27FC236}">
                    <a16:creationId xmlns:a16="http://schemas.microsoft.com/office/drawing/2014/main" id="{D5B33695-0D4E-3844-8A53-246059D24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5375" y="3795713"/>
                <a:ext cx="720725" cy="720725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-1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橢圓 46">
                <a:extLst>
                  <a:ext uri="{FF2B5EF4-FFF2-40B4-BE49-F238E27FC236}">
                    <a16:creationId xmlns:a16="http://schemas.microsoft.com/office/drawing/2014/main" id="{FCDC1EC6-A8FE-6043-9A23-5FEEF9ED1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6750" y="3795713"/>
                <a:ext cx="720725" cy="720725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-1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橢圓 47">
                <a:extLst>
                  <a:ext uri="{FF2B5EF4-FFF2-40B4-BE49-F238E27FC236}">
                    <a16:creationId xmlns:a16="http://schemas.microsoft.com/office/drawing/2014/main" id="{FCB40924-2BB3-D346-95F6-51C204DF1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9713" y="3795713"/>
                <a:ext cx="719137" cy="720725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-2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橢圓 48">
                <a:extLst>
                  <a:ext uri="{FF2B5EF4-FFF2-40B4-BE49-F238E27FC236}">
                    <a16:creationId xmlns:a16="http://schemas.microsoft.com/office/drawing/2014/main" id="{3C65B206-02F8-0A4F-880C-DFF11EE66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1088" y="3795713"/>
                <a:ext cx="720725" cy="720725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1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橢圓 49">
                <a:extLst>
                  <a:ext uri="{FF2B5EF4-FFF2-40B4-BE49-F238E27FC236}">
                    <a16:creationId xmlns:a16="http://schemas.microsoft.com/office/drawing/2014/main" id="{8EBB692C-90D3-A347-B0E5-37005284E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5375" y="4654550"/>
                <a:ext cx="720725" cy="719138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-1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橢圓 50">
                <a:extLst>
                  <a:ext uri="{FF2B5EF4-FFF2-40B4-BE49-F238E27FC236}">
                    <a16:creationId xmlns:a16="http://schemas.microsoft.com/office/drawing/2014/main" id="{442EC919-A35B-2146-B7EE-EF76FD7D5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6750" y="4654550"/>
                <a:ext cx="720725" cy="719138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-1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橢圓 51">
                <a:extLst>
                  <a:ext uri="{FF2B5EF4-FFF2-40B4-BE49-F238E27FC236}">
                    <a16:creationId xmlns:a16="http://schemas.microsoft.com/office/drawing/2014/main" id="{7C7F643F-E2F0-BE4A-90E4-CEE5FAE80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9713" y="4654550"/>
                <a:ext cx="719137" cy="719138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-2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橢圓 52">
                <a:extLst>
                  <a:ext uri="{FF2B5EF4-FFF2-40B4-BE49-F238E27FC236}">
                    <a16:creationId xmlns:a16="http://schemas.microsoft.com/office/drawing/2014/main" id="{ADCEA734-3E45-8846-9F4A-030D438B4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1088" y="4654550"/>
                <a:ext cx="720725" cy="719138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1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橢圓 53">
                <a:extLst>
                  <a:ext uri="{FF2B5EF4-FFF2-40B4-BE49-F238E27FC236}">
                    <a16:creationId xmlns:a16="http://schemas.microsoft.com/office/drawing/2014/main" id="{89BD1DD4-577C-8844-ACEE-CA3504D9C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5375" y="5454650"/>
                <a:ext cx="720725" cy="719138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-1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橢圓 54">
                <a:extLst>
                  <a:ext uri="{FF2B5EF4-FFF2-40B4-BE49-F238E27FC236}">
                    <a16:creationId xmlns:a16="http://schemas.microsoft.com/office/drawing/2014/main" id="{804EC26E-773D-B445-A92E-67BCBA2A9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6750" y="5454650"/>
                <a:ext cx="720725" cy="719138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0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橢圓 55">
                <a:extLst>
                  <a:ext uri="{FF2B5EF4-FFF2-40B4-BE49-F238E27FC236}">
                    <a16:creationId xmlns:a16="http://schemas.microsoft.com/office/drawing/2014/main" id="{D63F86A6-AB4C-4645-9526-97169574E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9713" y="5454650"/>
                <a:ext cx="719137" cy="719138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>
                    <a:solidFill>
                      <a:srgbClr val="000000"/>
                    </a:solidFill>
                  </a:rPr>
                  <a:t>-4</a:t>
                </a:r>
                <a:endParaRPr lang="zh-TW" alt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橢圓 56">
                <a:extLst>
                  <a:ext uri="{FF2B5EF4-FFF2-40B4-BE49-F238E27FC236}">
                    <a16:creationId xmlns:a16="http://schemas.microsoft.com/office/drawing/2014/main" id="{8C75EBD4-BA7E-0C44-B190-64890482B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1088" y="5454650"/>
                <a:ext cx="720725" cy="719138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050" dirty="0">
                    <a:solidFill>
                      <a:srgbClr val="000000"/>
                    </a:solidFill>
                  </a:rPr>
                  <a:t>3</a:t>
                </a:r>
                <a:endParaRPr lang="zh-TW" altLang="en-US" sz="105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23938005-7BDF-DE42-B4C0-F8659945798A}"/>
              </a:ext>
            </a:extLst>
          </p:cNvPr>
          <p:cNvGrpSpPr/>
          <p:nvPr/>
        </p:nvGrpSpPr>
        <p:grpSpPr>
          <a:xfrm>
            <a:off x="4051035" y="1728344"/>
            <a:ext cx="2273208" cy="2147440"/>
            <a:chOff x="3473063" y="2407472"/>
            <a:chExt cx="2273208" cy="2147440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DB05C5C-D7A7-5A4D-B49F-09141DDF00E0}"/>
                </a:ext>
              </a:extLst>
            </p:cNvPr>
            <p:cNvGrpSpPr/>
            <p:nvPr/>
          </p:nvGrpSpPr>
          <p:grpSpPr>
            <a:xfrm>
              <a:off x="3514396" y="2415714"/>
              <a:ext cx="2173573" cy="2119743"/>
              <a:chOff x="7126800" y="3164577"/>
              <a:chExt cx="3244850" cy="3192463"/>
            </a:xfrm>
          </p:grpSpPr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AD3B58C2-4C4C-DF4A-BD1C-3C2343E3E6EB}"/>
                  </a:ext>
                </a:extLst>
              </p:cNvPr>
              <p:cNvSpPr txBox="1"/>
              <p:nvPr/>
            </p:nvSpPr>
            <p:spPr>
              <a:xfrm>
                <a:off x="9070259" y="3805084"/>
                <a:ext cx="275778" cy="417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zh-TW" altLang="en-US" sz="1200" dirty="0"/>
              </a:p>
            </p:txBody>
          </p:sp>
          <p:sp>
            <p:nvSpPr>
              <p:cNvPr id="90" name="橢圓 11">
                <a:extLst>
                  <a:ext uri="{FF2B5EF4-FFF2-40B4-BE49-F238E27FC236}">
                    <a16:creationId xmlns:a16="http://schemas.microsoft.com/office/drawing/2014/main" id="{481C6279-540C-B94E-8C8E-2050561FE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6800" y="3164577"/>
                <a:ext cx="719137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 dirty="0">
                    <a:solidFill>
                      <a:srgbClr val="000000"/>
                    </a:solidFill>
                  </a:rPr>
                  <a:t>3</a:t>
                </a:r>
                <a:endParaRPr lang="zh-TW" alt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橢圓 12">
                <a:extLst>
                  <a:ext uri="{FF2B5EF4-FFF2-40B4-BE49-F238E27FC236}">
                    <a16:creationId xmlns:a16="http://schemas.microsoft.com/office/drawing/2014/main" id="{6B8F8971-74F5-D84C-8253-E502AF679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8175" y="3164577"/>
                <a:ext cx="719137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 dirty="0">
                    <a:solidFill>
                      <a:srgbClr val="000000"/>
                    </a:solidFill>
                  </a:rPr>
                  <a:t>-1</a:t>
                </a:r>
                <a:endParaRPr lang="zh-TW" alt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橢圓 13">
                <a:extLst>
                  <a:ext uri="{FF2B5EF4-FFF2-40B4-BE49-F238E27FC236}">
                    <a16:creationId xmlns:a16="http://schemas.microsoft.com/office/drawing/2014/main" id="{E14BE871-7774-F441-8CD4-B0E39D3B6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9550" y="3164577"/>
                <a:ext cx="720725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-3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橢圓 14">
                <a:extLst>
                  <a:ext uri="{FF2B5EF4-FFF2-40B4-BE49-F238E27FC236}">
                    <a16:creationId xmlns:a16="http://schemas.microsoft.com/office/drawing/2014/main" id="{1F0D9BCF-B7F3-4B4A-928B-843DBF32A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0925" y="3164577"/>
                <a:ext cx="720725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-1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橢圓 15">
                <a:extLst>
                  <a:ext uri="{FF2B5EF4-FFF2-40B4-BE49-F238E27FC236}">
                    <a16:creationId xmlns:a16="http://schemas.microsoft.com/office/drawing/2014/main" id="{11DBECA0-C74B-2749-AC3A-8F338CC52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6800" y="3964677"/>
                <a:ext cx="719137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-3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橢圓 16">
                <a:extLst>
                  <a:ext uri="{FF2B5EF4-FFF2-40B4-BE49-F238E27FC236}">
                    <a16:creationId xmlns:a16="http://schemas.microsoft.com/office/drawing/2014/main" id="{12694A2B-F86B-0D4C-9E78-429CDB967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8175" y="3964677"/>
                <a:ext cx="719137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 dirty="0">
                    <a:solidFill>
                      <a:srgbClr val="000000"/>
                    </a:solidFill>
                  </a:rPr>
                  <a:t>1</a:t>
                </a:r>
                <a:endParaRPr lang="zh-TW" alt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橢圓 17">
                <a:extLst>
                  <a:ext uri="{FF2B5EF4-FFF2-40B4-BE49-F238E27FC236}">
                    <a16:creationId xmlns:a16="http://schemas.microsoft.com/office/drawing/2014/main" id="{CACFC864-6C52-4347-8812-81CF9B232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9550" y="3964677"/>
                <a:ext cx="720725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0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橢圓 18">
                <a:extLst>
                  <a:ext uri="{FF2B5EF4-FFF2-40B4-BE49-F238E27FC236}">
                    <a16:creationId xmlns:a16="http://schemas.microsoft.com/office/drawing/2014/main" id="{F71D6182-F6F9-CC42-9507-A3C5BE716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0925" y="3964677"/>
                <a:ext cx="720725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-3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橢圓 19">
                <a:extLst>
                  <a:ext uri="{FF2B5EF4-FFF2-40B4-BE49-F238E27FC236}">
                    <a16:creationId xmlns:a16="http://schemas.microsoft.com/office/drawing/2014/main" id="{1932BA5F-6C97-3548-A99B-26CB89EDE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6800" y="4823515"/>
                <a:ext cx="719137" cy="719137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-3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橢圓 20">
                <a:extLst>
                  <a:ext uri="{FF2B5EF4-FFF2-40B4-BE49-F238E27FC236}">
                    <a16:creationId xmlns:a16="http://schemas.microsoft.com/office/drawing/2014/main" id="{089AE245-1DEF-5646-A70B-FFE402C4A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8175" y="4823515"/>
                <a:ext cx="719137" cy="719137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-3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橢圓 21">
                <a:extLst>
                  <a:ext uri="{FF2B5EF4-FFF2-40B4-BE49-F238E27FC236}">
                    <a16:creationId xmlns:a16="http://schemas.microsoft.com/office/drawing/2014/main" id="{43930879-D64E-2A45-9C2C-E48E49235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9550" y="4823515"/>
                <a:ext cx="720725" cy="719137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0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橢圓 22">
                <a:extLst>
                  <a:ext uri="{FF2B5EF4-FFF2-40B4-BE49-F238E27FC236}">
                    <a16:creationId xmlns:a16="http://schemas.microsoft.com/office/drawing/2014/main" id="{5521B545-1796-1F4E-BD24-6F2B3776F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0925" y="4823515"/>
                <a:ext cx="720725" cy="719137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1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橢圓 23">
                <a:extLst>
                  <a:ext uri="{FF2B5EF4-FFF2-40B4-BE49-F238E27FC236}">
                    <a16:creationId xmlns:a16="http://schemas.microsoft.com/office/drawing/2014/main" id="{2F1C7D48-A6E9-B649-A466-7EA07EABA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6325" y="5636315"/>
                <a:ext cx="719137" cy="720725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3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橢圓 24">
                <a:extLst>
                  <a:ext uri="{FF2B5EF4-FFF2-40B4-BE49-F238E27FC236}">
                    <a16:creationId xmlns:a16="http://schemas.microsoft.com/office/drawing/2014/main" id="{316135F0-447F-354F-AE5B-BDB05D4FC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8175" y="5623615"/>
                <a:ext cx="719137" cy="719137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-2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橢圓 25">
                <a:extLst>
                  <a:ext uri="{FF2B5EF4-FFF2-40B4-BE49-F238E27FC236}">
                    <a16:creationId xmlns:a16="http://schemas.microsoft.com/office/drawing/2014/main" id="{75424F1C-23EA-8F43-9D8C-2E198F852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9550" y="5623615"/>
                <a:ext cx="720725" cy="719137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-2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橢圓 26">
                <a:extLst>
                  <a:ext uri="{FF2B5EF4-FFF2-40B4-BE49-F238E27FC236}">
                    <a16:creationId xmlns:a16="http://schemas.microsoft.com/office/drawing/2014/main" id="{5371AD78-A623-6842-8F6A-ED56956EC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0925" y="5623615"/>
                <a:ext cx="720725" cy="719137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-1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90229FE6-F892-4F48-90A5-03CD0BCFB86E}"/>
                </a:ext>
              </a:extLst>
            </p:cNvPr>
            <p:cNvSpPr/>
            <p:nvPr/>
          </p:nvSpPr>
          <p:spPr>
            <a:xfrm>
              <a:off x="3473063" y="2407473"/>
              <a:ext cx="1128179" cy="10550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8E4AFE7-4B9D-6340-9502-F5A2AE29E777}"/>
                </a:ext>
              </a:extLst>
            </p:cNvPr>
            <p:cNvSpPr/>
            <p:nvPr/>
          </p:nvSpPr>
          <p:spPr>
            <a:xfrm>
              <a:off x="4618092" y="2407472"/>
              <a:ext cx="1128179" cy="10550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419B335E-E783-E349-BA19-4FA6D13CC6A1}"/>
                </a:ext>
              </a:extLst>
            </p:cNvPr>
            <p:cNvSpPr/>
            <p:nvPr/>
          </p:nvSpPr>
          <p:spPr>
            <a:xfrm>
              <a:off x="3473063" y="3499842"/>
              <a:ext cx="1128179" cy="10550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6136499A-B67B-2C4C-BF3F-0149B60C97BB}"/>
                </a:ext>
              </a:extLst>
            </p:cNvPr>
            <p:cNvSpPr/>
            <p:nvPr/>
          </p:nvSpPr>
          <p:spPr>
            <a:xfrm>
              <a:off x="4616847" y="3499879"/>
              <a:ext cx="1128179" cy="10550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AE62CAA6-DD2B-0640-84AF-3272947612D7}"/>
              </a:ext>
            </a:extLst>
          </p:cNvPr>
          <p:cNvGrpSpPr/>
          <p:nvPr/>
        </p:nvGrpSpPr>
        <p:grpSpPr>
          <a:xfrm>
            <a:off x="4058215" y="4216445"/>
            <a:ext cx="2273208" cy="2146222"/>
            <a:chOff x="6213760" y="2313483"/>
            <a:chExt cx="2273208" cy="2146222"/>
          </a:xfrm>
        </p:grpSpPr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80F0539C-5F64-154C-A50D-0867EBFAF66C}"/>
                </a:ext>
              </a:extLst>
            </p:cNvPr>
            <p:cNvGrpSpPr/>
            <p:nvPr/>
          </p:nvGrpSpPr>
          <p:grpSpPr>
            <a:xfrm>
              <a:off x="6244226" y="2319494"/>
              <a:ext cx="2195427" cy="2127984"/>
              <a:chOff x="4905375" y="2995613"/>
              <a:chExt cx="3246438" cy="3178175"/>
            </a:xfrm>
          </p:grpSpPr>
          <p:sp>
            <p:nvSpPr>
              <p:cNvPr id="107" name="橢圓 41">
                <a:extLst>
                  <a:ext uri="{FF2B5EF4-FFF2-40B4-BE49-F238E27FC236}">
                    <a16:creationId xmlns:a16="http://schemas.microsoft.com/office/drawing/2014/main" id="{C91A7382-84A7-9B46-9522-B0E322523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5375" y="2995613"/>
                <a:ext cx="720725" cy="720725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 dirty="0">
                    <a:solidFill>
                      <a:srgbClr val="000000"/>
                    </a:solidFill>
                  </a:rPr>
                  <a:t>-1</a:t>
                </a:r>
                <a:endParaRPr lang="zh-TW" alt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橢圓 42">
                <a:extLst>
                  <a:ext uri="{FF2B5EF4-FFF2-40B4-BE49-F238E27FC236}">
                    <a16:creationId xmlns:a16="http://schemas.microsoft.com/office/drawing/2014/main" id="{912459C5-EAED-3549-B815-AF2E4F9DF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6750" y="2995613"/>
                <a:ext cx="720725" cy="720725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-1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橢圓 43">
                <a:extLst>
                  <a:ext uri="{FF2B5EF4-FFF2-40B4-BE49-F238E27FC236}">
                    <a16:creationId xmlns:a16="http://schemas.microsoft.com/office/drawing/2014/main" id="{E3089DAC-62AA-8A47-AC9B-2F5D7AF4C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9713" y="2995613"/>
                <a:ext cx="719137" cy="720725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-1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橢圓 44">
                <a:extLst>
                  <a:ext uri="{FF2B5EF4-FFF2-40B4-BE49-F238E27FC236}">
                    <a16:creationId xmlns:a16="http://schemas.microsoft.com/office/drawing/2014/main" id="{2C8DE092-1B53-3F4F-8D5E-85C8C79A6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1088" y="2995613"/>
                <a:ext cx="720725" cy="720725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-1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橢圓 45">
                <a:extLst>
                  <a:ext uri="{FF2B5EF4-FFF2-40B4-BE49-F238E27FC236}">
                    <a16:creationId xmlns:a16="http://schemas.microsoft.com/office/drawing/2014/main" id="{893AF7EE-9168-834D-B339-422E9CDC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5375" y="3795713"/>
                <a:ext cx="720725" cy="720725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-1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橢圓 46">
                <a:extLst>
                  <a:ext uri="{FF2B5EF4-FFF2-40B4-BE49-F238E27FC236}">
                    <a16:creationId xmlns:a16="http://schemas.microsoft.com/office/drawing/2014/main" id="{F444C47B-DBE3-C841-956E-A36575816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6750" y="3795713"/>
                <a:ext cx="720725" cy="720725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-1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橢圓 47">
                <a:extLst>
                  <a:ext uri="{FF2B5EF4-FFF2-40B4-BE49-F238E27FC236}">
                    <a16:creationId xmlns:a16="http://schemas.microsoft.com/office/drawing/2014/main" id="{586DF886-5C95-3B4F-B59B-A0196E163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9713" y="3795713"/>
                <a:ext cx="719137" cy="720725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-2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橢圓 48">
                <a:extLst>
                  <a:ext uri="{FF2B5EF4-FFF2-40B4-BE49-F238E27FC236}">
                    <a16:creationId xmlns:a16="http://schemas.microsoft.com/office/drawing/2014/main" id="{A4B6C557-A03D-5D43-AB26-E22B71F27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1088" y="3795713"/>
                <a:ext cx="720725" cy="720725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1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橢圓 49">
                <a:extLst>
                  <a:ext uri="{FF2B5EF4-FFF2-40B4-BE49-F238E27FC236}">
                    <a16:creationId xmlns:a16="http://schemas.microsoft.com/office/drawing/2014/main" id="{192A4019-7DCD-8646-B7DB-8363518B4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5375" y="4654550"/>
                <a:ext cx="720725" cy="719138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-1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橢圓 50">
                <a:extLst>
                  <a:ext uri="{FF2B5EF4-FFF2-40B4-BE49-F238E27FC236}">
                    <a16:creationId xmlns:a16="http://schemas.microsoft.com/office/drawing/2014/main" id="{F105412A-4185-0548-B97B-32C0118E9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6750" y="4654550"/>
                <a:ext cx="720725" cy="719138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-1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橢圓 51">
                <a:extLst>
                  <a:ext uri="{FF2B5EF4-FFF2-40B4-BE49-F238E27FC236}">
                    <a16:creationId xmlns:a16="http://schemas.microsoft.com/office/drawing/2014/main" id="{50796EA5-334B-C448-8A2B-0070995BB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9713" y="4654550"/>
                <a:ext cx="719137" cy="719138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-2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橢圓 52">
                <a:extLst>
                  <a:ext uri="{FF2B5EF4-FFF2-40B4-BE49-F238E27FC236}">
                    <a16:creationId xmlns:a16="http://schemas.microsoft.com/office/drawing/2014/main" id="{D47B32BE-2A3E-2742-AF76-EF6841A31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1088" y="4654550"/>
                <a:ext cx="720725" cy="719138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1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橢圓 53">
                <a:extLst>
                  <a:ext uri="{FF2B5EF4-FFF2-40B4-BE49-F238E27FC236}">
                    <a16:creationId xmlns:a16="http://schemas.microsoft.com/office/drawing/2014/main" id="{9576F37D-E393-524E-9F48-5C6F81D94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5375" y="5454650"/>
                <a:ext cx="720725" cy="719138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 dirty="0">
                    <a:solidFill>
                      <a:srgbClr val="000000"/>
                    </a:solidFill>
                  </a:rPr>
                  <a:t>-1</a:t>
                </a:r>
                <a:endParaRPr lang="zh-TW" alt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橢圓 54">
                <a:extLst>
                  <a:ext uri="{FF2B5EF4-FFF2-40B4-BE49-F238E27FC236}">
                    <a16:creationId xmlns:a16="http://schemas.microsoft.com/office/drawing/2014/main" id="{59832271-AD83-0841-B810-E4B5DCD04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6750" y="5454650"/>
                <a:ext cx="720725" cy="719138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0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橢圓 55">
                <a:extLst>
                  <a:ext uri="{FF2B5EF4-FFF2-40B4-BE49-F238E27FC236}">
                    <a16:creationId xmlns:a16="http://schemas.microsoft.com/office/drawing/2014/main" id="{79ED947C-9118-B441-A525-F96A6F20D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9713" y="5454650"/>
                <a:ext cx="719137" cy="719138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-4</a:t>
                </a:r>
                <a:endParaRPr lang="zh-TW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橢圓 56">
                <a:extLst>
                  <a:ext uri="{FF2B5EF4-FFF2-40B4-BE49-F238E27FC236}">
                    <a16:creationId xmlns:a16="http://schemas.microsoft.com/office/drawing/2014/main" id="{96240F7D-825F-E246-8D84-4DE66CF60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1088" y="5454650"/>
                <a:ext cx="720725" cy="719138"/>
              </a:xfrm>
              <a:prstGeom prst="ellipse">
                <a:avLst/>
              </a:prstGeom>
              <a:gradFill rotWithShape="1">
                <a:gsLst>
                  <a:gs pos="0">
                    <a:srgbClr val="F0F0FF"/>
                  </a:gs>
                  <a:gs pos="64999">
                    <a:srgbClr val="DDDDFF"/>
                  </a:gs>
                  <a:gs pos="100000">
                    <a:srgbClr val="D0D0FF"/>
                  </a:gs>
                </a:gsLst>
                <a:lin ang="5400000" scaled="1"/>
              </a:gradFill>
              <a:ln w="9525">
                <a:solidFill>
                  <a:srgbClr val="C6C6FB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 dirty="0">
                    <a:solidFill>
                      <a:srgbClr val="000000"/>
                    </a:solidFill>
                  </a:rPr>
                  <a:t>3</a:t>
                </a:r>
                <a:endParaRPr lang="zh-TW" altLang="en-US" sz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AFC7A393-2C38-7146-A1E8-8159FFBCFECB}"/>
                </a:ext>
              </a:extLst>
            </p:cNvPr>
            <p:cNvSpPr/>
            <p:nvPr/>
          </p:nvSpPr>
          <p:spPr>
            <a:xfrm>
              <a:off x="6213760" y="2313483"/>
              <a:ext cx="1128179" cy="10550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A756706F-BF76-8744-A74A-51554ECEF30B}"/>
                </a:ext>
              </a:extLst>
            </p:cNvPr>
            <p:cNvSpPr/>
            <p:nvPr/>
          </p:nvSpPr>
          <p:spPr>
            <a:xfrm>
              <a:off x="7358789" y="2321013"/>
              <a:ext cx="1128179" cy="10550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7BC08C6-7849-1245-8B85-9EC54B7FEAD3}"/>
                </a:ext>
              </a:extLst>
            </p:cNvPr>
            <p:cNvSpPr/>
            <p:nvPr/>
          </p:nvSpPr>
          <p:spPr>
            <a:xfrm>
              <a:off x="6213760" y="3404672"/>
              <a:ext cx="1128179" cy="10550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F0A07B43-CA27-6E48-A2B4-A6A15FC63CC9}"/>
                </a:ext>
              </a:extLst>
            </p:cNvPr>
            <p:cNvSpPr/>
            <p:nvPr/>
          </p:nvSpPr>
          <p:spPr>
            <a:xfrm>
              <a:off x="7358789" y="3400119"/>
              <a:ext cx="1128179" cy="10550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E7F415C3-C360-AF43-BE6A-B7A536E4D40A}"/>
              </a:ext>
            </a:extLst>
          </p:cNvPr>
          <p:cNvGrpSpPr/>
          <p:nvPr/>
        </p:nvGrpSpPr>
        <p:grpSpPr>
          <a:xfrm>
            <a:off x="7650815" y="2315333"/>
            <a:ext cx="1029635" cy="1010761"/>
            <a:chOff x="4638509" y="4901198"/>
            <a:chExt cx="1029635" cy="1010761"/>
          </a:xfrm>
        </p:grpSpPr>
        <p:sp>
          <p:nvSpPr>
            <p:cNvPr id="135" name="橢圓 11">
              <a:extLst>
                <a:ext uri="{FF2B5EF4-FFF2-40B4-BE49-F238E27FC236}">
                  <a16:creationId xmlns:a16="http://schemas.microsoft.com/office/drawing/2014/main" id="{FCA24A75-662B-0A49-B3C5-179AAE29D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509" y="4901198"/>
              <a:ext cx="481716" cy="478550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solidFill>
                    <a:srgbClr val="000000"/>
                  </a:solidFill>
                </a:rPr>
                <a:t>3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36" name="橢圓 11">
              <a:extLst>
                <a:ext uri="{FF2B5EF4-FFF2-40B4-BE49-F238E27FC236}">
                  <a16:creationId xmlns:a16="http://schemas.microsoft.com/office/drawing/2014/main" id="{1BC4AD43-62B6-3440-8BA0-8BC2EA846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509" y="5433409"/>
              <a:ext cx="481716" cy="478550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solidFill>
                    <a:srgbClr val="000000"/>
                  </a:solidFill>
                </a:rPr>
                <a:t>3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37" name="橢圓 11">
              <a:extLst>
                <a:ext uri="{FF2B5EF4-FFF2-40B4-BE49-F238E27FC236}">
                  <a16:creationId xmlns:a16="http://schemas.microsoft.com/office/drawing/2014/main" id="{5E67ACB3-5B22-9341-A739-E307ECE0B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428" y="4901198"/>
              <a:ext cx="481716" cy="478550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solidFill>
                    <a:srgbClr val="000000"/>
                  </a:solidFill>
                </a:rPr>
                <a:t>0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38" name="橢圓 11">
              <a:extLst>
                <a:ext uri="{FF2B5EF4-FFF2-40B4-BE49-F238E27FC236}">
                  <a16:creationId xmlns:a16="http://schemas.microsoft.com/office/drawing/2014/main" id="{E4DD86B6-17CA-CA42-978D-115864210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428" y="5433409"/>
              <a:ext cx="481716" cy="478550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solidFill>
                    <a:srgbClr val="000000"/>
                  </a:solidFill>
                </a:rPr>
                <a:t>1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5638754B-1083-B941-BB13-7918B6D8C9BA}"/>
              </a:ext>
            </a:extLst>
          </p:cNvPr>
          <p:cNvGrpSpPr/>
          <p:nvPr/>
        </p:nvGrpSpPr>
        <p:grpSpPr>
          <a:xfrm>
            <a:off x="7650815" y="4735361"/>
            <a:ext cx="1029635" cy="1010761"/>
            <a:chOff x="4638509" y="4901198"/>
            <a:chExt cx="1029635" cy="1010761"/>
          </a:xfrm>
        </p:grpSpPr>
        <p:sp>
          <p:nvSpPr>
            <p:cNvPr id="140" name="橢圓 11">
              <a:extLst>
                <a:ext uri="{FF2B5EF4-FFF2-40B4-BE49-F238E27FC236}">
                  <a16:creationId xmlns:a16="http://schemas.microsoft.com/office/drawing/2014/main" id="{DF0A3D41-F5C2-3348-B5B3-463C8B4FA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509" y="4901198"/>
              <a:ext cx="481716" cy="478550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0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solidFill>
                    <a:srgbClr val="000000"/>
                  </a:solidFill>
                </a:rPr>
                <a:t>-1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41" name="橢圓 11">
              <a:extLst>
                <a:ext uri="{FF2B5EF4-FFF2-40B4-BE49-F238E27FC236}">
                  <a16:creationId xmlns:a16="http://schemas.microsoft.com/office/drawing/2014/main" id="{ECA3F34B-A213-4B43-895B-5A6B894FE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509" y="5433409"/>
              <a:ext cx="481716" cy="478550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0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solidFill>
                    <a:srgbClr val="000000"/>
                  </a:solidFill>
                </a:rPr>
                <a:t>0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42" name="橢圓 11">
              <a:extLst>
                <a:ext uri="{FF2B5EF4-FFF2-40B4-BE49-F238E27FC236}">
                  <a16:creationId xmlns:a16="http://schemas.microsoft.com/office/drawing/2014/main" id="{6F1B0C2A-8678-6044-B6F7-1153A0436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428" y="4901198"/>
              <a:ext cx="481716" cy="478550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0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solidFill>
                    <a:srgbClr val="000000"/>
                  </a:solidFill>
                </a:rPr>
                <a:t>1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43" name="橢圓 11">
              <a:extLst>
                <a:ext uri="{FF2B5EF4-FFF2-40B4-BE49-F238E27FC236}">
                  <a16:creationId xmlns:a16="http://schemas.microsoft.com/office/drawing/2014/main" id="{4480DB9E-2E6C-8D41-B418-9B48DDA0B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428" y="5433409"/>
              <a:ext cx="481716" cy="478550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0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solidFill>
                    <a:srgbClr val="000000"/>
                  </a:solidFill>
                </a:rPr>
                <a:t>3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5" name="向右箭號 144">
            <a:extLst>
              <a:ext uri="{FF2B5EF4-FFF2-40B4-BE49-F238E27FC236}">
                <a16:creationId xmlns:a16="http://schemas.microsoft.com/office/drawing/2014/main" id="{27358E42-3817-2D49-AF57-0902E6952686}"/>
              </a:ext>
            </a:extLst>
          </p:cNvPr>
          <p:cNvSpPr/>
          <p:nvPr/>
        </p:nvSpPr>
        <p:spPr>
          <a:xfrm>
            <a:off x="3288997" y="3735081"/>
            <a:ext cx="543698" cy="385110"/>
          </a:xfrm>
          <a:prstGeom prst="rightArrow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6" name="向右箭號 145">
            <a:extLst>
              <a:ext uri="{FF2B5EF4-FFF2-40B4-BE49-F238E27FC236}">
                <a16:creationId xmlns:a16="http://schemas.microsoft.com/office/drawing/2014/main" id="{4DF2F6FD-A854-F542-9FB0-C0AE05434E7C}"/>
              </a:ext>
            </a:extLst>
          </p:cNvPr>
          <p:cNvSpPr/>
          <p:nvPr/>
        </p:nvSpPr>
        <p:spPr>
          <a:xfrm>
            <a:off x="6712444" y="2645539"/>
            <a:ext cx="543698" cy="385110"/>
          </a:xfrm>
          <a:prstGeom prst="rightArrow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7" name="向右箭號 146">
            <a:extLst>
              <a:ext uri="{FF2B5EF4-FFF2-40B4-BE49-F238E27FC236}">
                <a16:creationId xmlns:a16="http://schemas.microsoft.com/office/drawing/2014/main" id="{B20EE732-8492-E549-B786-00A4D7CA744E}"/>
              </a:ext>
            </a:extLst>
          </p:cNvPr>
          <p:cNvSpPr/>
          <p:nvPr/>
        </p:nvSpPr>
        <p:spPr>
          <a:xfrm>
            <a:off x="6712444" y="5075017"/>
            <a:ext cx="543698" cy="385110"/>
          </a:xfrm>
          <a:prstGeom prst="rightArrow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50" name="向右箭號 149">
            <a:extLst>
              <a:ext uri="{FF2B5EF4-FFF2-40B4-BE49-F238E27FC236}">
                <a16:creationId xmlns:a16="http://schemas.microsoft.com/office/drawing/2014/main" id="{0ECE2519-3DD2-C740-9512-303EEC4879DE}"/>
              </a:ext>
            </a:extLst>
          </p:cNvPr>
          <p:cNvSpPr/>
          <p:nvPr/>
        </p:nvSpPr>
        <p:spPr>
          <a:xfrm>
            <a:off x="9161949" y="3731624"/>
            <a:ext cx="543698" cy="385110"/>
          </a:xfrm>
          <a:prstGeom prst="rightArrow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740F22F-8BE1-774E-AA22-2A9906160BA0}"/>
              </a:ext>
            </a:extLst>
          </p:cNvPr>
          <p:cNvGrpSpPr/>
          <p:nvPr/>
        </p:nvGrpSpPr>
        <p:grpSpPr>
          <a:xfrm>
            <a:off x="10053903" y="3369347"/>
            <a:ext cx="1117223" cy="1134869"/>
            <a:chOff x="9968484" y="3404672"/>
            <a:chExt cx="1117223" cy="1134869"/>
          </a:xfrm>
        </p:grpSpPr>
        <p:grpSp>
          <p:nvGrpSpPr>
            <p:cNvPr id="151" name="群組 150">
              <a:extLst>
                <a:ext uri="{FF2B5EF4-FFF2-40B4-BE49-F238E27FC236}">
                  <a16:creationId xmlns:a16="http://schemas.microsoft.com/office/drawing/2014/main" id="{E04D7F14-3DF9-2E4A-9054-AC355D88BB69}"/>
                </a:ext>
              </a:extLst>
            </p:cNvPr>
            <p:cNvGrpSpPr/>
            <p:nvPr/>
          </p:nvGrpSpPr>
          <p:grpSpPr>
            <a:xfrm>
              <a:off x="9968484" y="3404672"/>
              <a:ext cx="1029635" cy="1010761"/>
              <a:chOff x="4638509" y="4901198"/>
              <a:chExt cx="1029635" cy="1010761"/>
            </a:xfrm>
          </p:grpSpPr>
          <p:sp>
            <p:nvSpPr>
              <p:cNvPr id="152" name="橢圓 11">
                <a:extLst>
                  <a:ext uri="{FF2B5EF4-FFF2-40B4-BE49-F238E27FC236}">
                    <a16:creationId xmlns:a16="http://schemas.microsoft.com/office/drawing/2014/main" id="{DCE393E6-3633-3241-B41F-BFC622C26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8509" y="4901198"/>
                <a:ext cx="481716" cy="478550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 dirty="0">
                    <a:solidFill>
                      <a:srgbClr val="000000"/>
                    </a:solidFill>
                  </a:rPr>
                  <a:t>3</a:t>
                </a:r>
                <a:endParaRPr lang="zh-TW" alt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橢圓 11">
                <a:extLst>
                  <a:ext uri="{FF2B5EF4-FFF2-40B4-BE49-F238E27FC236}">
                    <a16:creationId xmlns:a16="http://schemas.microsoft.com/office/drawing/2014/main" id="{D92447FF-A7DB-4741-9F80-E2EAB5A5B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8509" y="5433409"/>
                <a:ext cx="481716" cy="478550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 dirty="0">
                    <a:solidFill>
                      <a:srgbClr val="000000"/>
                    </a:solidFill>
                  </a:rPr>
                  <a:t>3</a:t>
                </a:r>
                <a:endParaRPr lang="zh-TW" alt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橢圓 11">
                <a:extLst>
                  <a:ext uri="{FF2B5EF4-FFF2-40B4-BE49-F238E27FC236}">
                    <a16:creationId xmlns:a16="http://schemas.microsoft.com/office/drawing/2014/main" id="{557AF4DC-4432-874C-90E8-4F86399EC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6428" y="4901198"/>
                <a:ext cx="481716" cy="478550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 dirty="0">
                    <a:solidFill>
                      <a:srgbClr val="000000"/>
                    </a:solidFill>
                  </a:rPr>
                  <a:t>0</a:t>
                </a:r>
                <a:endParaRPr lang="zh-TW" alt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橢圓 11">
                <a:extLst>
                  <a:ext uri="{FF2B5EF4-FFF2-40B4-BE49-F238E27FC236}">
                    <a16:creationId xmlns:a16="http://schemas.microsoft.com/office/drawing/2014/main" id="{501BFB02-BC4B-1A48-9F72-077F3A7D0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6428" y="5433409"/>
                <a:ext cx="481716" cy="478550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64999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 dirty="0">
                    <a:solidFill>
                      <a:srgbClr val="000000"/>
                    </a:solidFill>
                  </a:rPr>
                  <a:t>1</a:t>
                </a:r>
                <a:endParaRPr lang="zh-TW" altLang="en-US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61" name="群組 160">
              <a:extLst>
                <a:ext uri="{FF2B5EF4-FFF2-40B4-BE49-F238E27FC236}">
                  <a16:creationId xmlns:a16="http://schemas.microsoft.com/office/drawing/2014/main" id="{8AE9DF2E-1BAE-654E-B386-0F340C6A4C7C}"/>
                </a:ext>
              </a:extLst>
            </p:cNvPr>
            <p:cNvGrpSpPr/>
            <p:nvPr/>
          </p:nvGrpSpPr>
          <p:grpSpPr>
            <a:xfrm>
              <a:off x="10056072" y="3528780"/>
              <a:ext cx="1029635" cy="1010761"/>
              <a:chOff x="4638509" y="4901198"/>
              <a:chExt cx="1029635" cy="1010761"/>
            </a:xfrm>
          </p:grpSpPr>
          <p:sp>
            <p:nvSpPr>
              <p:cNvPr id="162" name="橢圓 11">
                <a:extLst>
                  <a:ext uri="{FF2B5EF4-FFF2-40B4-BE49-F238E27FC236}">
                    <a16:creationId xmlns:a16="http://schemas.microsoft.com/office/drawing/2014/main" id="{C3E373CC-1EC9-4F4B-8300-E9F162F57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8509" y="4901198"/>
                <a:ext cx="481716" cy="478550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0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 dirty="0">
                    <a:solidFill>
                      <a:srgbClr val="000000"/>
                    </a:solidFill>
                  </a:rPr>
                  <a:t>-1</a:t>
                </a:r>
                <a:endParaRPr lang="zh-TW" alt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" name="橢圓 11">
                <a:extLst>
                  <a:ext uri="{FF2B5EF4-FFF2-40B4-BE49-F238E27FC236}">
                    <a16:creationId xmlns:a16="http://schemas.microsoft.com/office/drawing/2014/main" id="{BCA325BF-958E-204B-A908-1A50FDC30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8509" y="5433409"/>
                <a:ext cx="481716" cy="478550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0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 dirty="0">
                    <a:solidFill>
                      <a:srgbClr val="000000"/>
                    </a:solidFill>
                  </a:rPr>
                  <a:t>0</a:t>
                </a:r>
                <a:endParaRPr lang="zh-TW" alt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" name="橢圓 11">
                <a:extLst>
                  <a:ext uri="{FF2B5EF4-FFF2-40B4-BE49-F238E27FC236}">
                    <a16:creationId xmlns:a16="http://schemas.microsoft.com/office/drawing/2014/main" id="{97EC5963-0DC4-0145-9C19-0BA66AB68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6428" y="4901198"/>
                <a:ext cx="481716" cy="478550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0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 dirty="0">
                    <a:solidFill>
                      <a:srgbClr val="000000"/>
                    </a:solidFill>
                  </a:rPr>
                  <a:t>1</a:t>
                </a:r>
                <a:endParaRPr lang="zh-TW" alt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橢圓 11">
                <a:extLst>
                  <a:ext uri="{FF2B5EF4-FFF2-40B4-BE49-F238E27FC236}">
                    <a16:creationId xmlns:a16="http://schemas.microsoft.com/office/drawing/2014/main" id="{C79B4A5D-B69F-1546-9037-99BB7FD37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6428" y="5433409"/>
                <a:ext cx="481716" cy="478550"/>
              </a:xfrm>
              <a:prstGeom prst="ellipse">
                <a:avLst/>
              </a:prstGeom>
              <a:gradFill rotWithShape="1">
                <a:gsLst>
                  <a:gs pos="0">
                    <a:srgbClr val="F7F6FF"/>
                  </a:gs>
                  <a:gs pos="0">
                    <a:srgbClr val="ECEBFF"/>
                  </a:gs>
                  <a:gs pos="100000">
                    <a:srgbClr val="E5E3FF"/>
                  </a:gs>
                </a:gsLst>
                <a:lin ang="5400000" scaled="1"/>
              </a:gradFill>
              <a:ln w="9525">
                <a:solidFill>
                  <a:srgbClr val="D4D3E7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 sz="1200" dirty="0">
                    <a:solidFill>
                      <a:srgbClr val="000000"/>
                    </a:solidFill>
                  </a:rPr>
                  <a:t>3</a:t>
                </a:r>
                <a:endParaRPr lang="zh-TW" altLang="en-US" sz="12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7032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6AB7FD-D402-734E-AF78-7F388279FF0C}"/>
              </a:ext>
            </a:extLst>
          </p:cNvPr>
          <p:cNvSpPr txBox="1"/>
          <p:nvPr/>
        </p:nvSpPr>
        <p:spPr>
          <a:xfrm>
            <a:off x="1507525" y="691496"/>
            <a:ext cx="9341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  <a:endParaRPr kumimoji="1" lang="zh-TW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381E4D-567F-7841-A8FB-9BBC7A8AD605}"/>
              </a:ext>
            </a:extLst>
          </p:cNvPr>
          <p:cNvSpPr txBox="1"/>
          <p:nvPr/>
        </p:nvSpPr>
        <p:spPr>
          <a:xfrm>
            <a:off x="1507525" y="1730674"/>
            <a:ext cx="5214551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Invariant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B41CF67-FC59-E640-B350-8001B9736BAE}"/>
              </a:ext>
            </a:extLst>
          </p:cNvPr>
          <p:cNvGrpSpPr/>
          <p:nvPr/>
        </p:nvGrpSpPr>
        <p:grpSpPr>
          <a:xfrm>
            <a:off x="7022247" y="2589031"/>
            <a:ext cx="3114646" cy="3152281"/>
            <a:chOff x="7022247" y="2589031"/>
            <a:chExt cx="3114646" cy="3152281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A4BE9FC2-096D-AC4F-8CAA-BA955F6A9D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6283" b="16283"/>
            <a:stretch/>
          </p:blipFill>
          <p:spPr>
            <a:xfrm>
              <a:off x="7022247" y="2589031"/>
              <a:ext cx="3114646" cy="3152281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0081678-3960-3A49-90AF-665079A2901B}"/>
                </a:ext>
              </a:extLst>
            </p:cNvPr>
            <p:cNvSpPr/>
            <p:nvPr/>
          </p:nvSpPr>
          <p:spPr>
            <a:xfrm>
              <a:off x="7419702" y="2965268"/>
              <a:ext cx="378823" cy="326571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CD01F204-DD37-0047-A594-07F34CC31B35}"/>
              </a:ext>
            </a:extLst>
          </p:cNvPr>
          <p:cNvGrpSpPr/>
          <p:nvPr/>
        </p:nvGrpSpPr>
        <p:grpSpPr>
          <a:xfrm>
            <a:off x="1937542" y="2589032"/>
            <a:ext cx="3675105" cy="3152281"/>
            <a:chOff x="1937542" y="2589032"/>
            <a:chExt cx="3675105" cy="3152281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AB6C889F-31FD-A24C-80DE-DAD5315233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30" t="6667" b="15048"/>
            <a:stretch/>
          </p:blipFill>
          <p:spPr>
            <a:xfrm>
              <a:off x="1937542" y="2589032"/>
              <a:ext cx="3675105" cy="3152281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54910E8-1EE2-7A40-A102-C13D1D8570AB}"/>
                </a:ext>
              </a:extLst>
            </p:cNvPr>
            <p:cNvSpPr/>
            <p:nvPr/>
          </p:nvSpPr>
          <p:spPr>
            <a:xfrm>
              <a:off x="2751908" y="3311433"/>
              <a:ext cx="378823" cy="326571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748AF77-4897-2249-A565-8105A6107DE2}"/>
              </a:ext>
            </a:extLst>
          </p:cNvPr>
          <p:cNvSpPr txBox="1"/>
          <p:nvPr/>
        </p:nvSpPr>
        <p:spPr>
          <a:xfrm>
            <a:off x="10111948" y="6347390"/>
            <a:ext cx="208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/>
              <a:t>圖片來源：</a:t>
            </a:r>
            <a:endParaRPr kumimoji="1" lang="en" altLang="zh-TW" sz="800" dirty="0"/>
          </a:p>
          <a:p>
            <a:r>
              <a:rPr kumimoji="1" lang="en" altLang="zh-TW" sz="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https://whitecherry2019.com/archives/2204</a:t>
            </a:r>
            <a:endParaRPr kumimoji="1" lang="en" altLang="zh-TW" sz="800" dirty="0"/>
          </a:p>
          <a:p>
            <a:r>
              <a:rPr kumimoji="1" lang="en" altLang="zh-TW" sz="800" dirty="0"/>
              <a:t>https://</a:t>
            </a:r>
            <a:r>
              <a:rPr kumimoji="1" lang="en" altLang="zh-TW" sz="800" dirty="0" err="1"/>
              <a:t>huaban.com</a:t>
            </a:r>
            <a:r>
              <a:rPr kumimoji="1" lang="en" altLang="zh-TW" sz="800" dirty="0"/>
              <a:t>/pins/3231075895/</a:t>
            </a:r>
            <a:endParaRPr kumimoji="1"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493130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6AB7FD-D402-734E-AF78-7F388279FF0C}"/>
              </a:ext>
            </a:extLst>
          </p:cNvPr>
          <p:cNvSpPr txBox="1"/>
          <p:nvPr/>
        </p:nvSpPr>
        <p:spPr>
          <a:xfrm>
            <a:off x="1507525" y="691496"/>
            <a:ext cx="9341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  <a:endParaRPr kumimoji="1" lang="zh-TW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381E4D-567F-7841-A8FB-9BBC7A8AD605}"/>
              </a:ext>
            </a:extLst>
          </p:cNvPr>
          <p:cNvSpPr txBox="1"/>
          <p:nvPr/>
        </p:nvSpPr>
        <p:spPr>
          <a:xfrm>
            <a:off x="1507525" y="1730674"/>
            <a:ext cx="6199561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Hierarchies of Patterns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265C93E-F250-664B-867B-51F1833EE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270" y="2473185"/>
            <a:ext cx="5533460" cy="423146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04F7640-C240-5B4C-A854-08A0CE54F26D}"/>
              </a:ext>
            </a:extLst>
          </p:cNvPr>
          <p:cNvSpPr txBox="1"/>
          <p:nvPr/>
        </p:nvSpPr>
        <p:spPr>
          <a:xfrm>
            <a:off x="9158416" y="6519446"/>
            <a:ext cx="305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/>
              <a:t>圖片來源：</a:t>
            </a:r>
            <a:endParaRPr kumimoji="1" lang="en" altLang="zh-TW" sz="800" dirty="0"/>
          </a:p>
          <a:p>
            <a:r>
              <a:rPr kumimoji="1" lang="en" altLang="zh-TW" sz="800" dirty="0"/>
              <a:t>http://</a:t>
            </a:r>
            <a:r>
              <a:rPr kumimoji="1" lang="en" altLang="zh-TW" sz="800" dirty="0" err="1"/>
              <a:t>www.esl.ait.ac.th</a:t>
            </a:r>
            <a:r>
              <a:rPr kumimoji="1" lang="en" altLang="zh-TW" sz="800" dirty="0"/>
              <a:t>/courses/AT74.06/class9-1%20-%20CNN.pdf</a:t>
            </a:r>
            <a:endParaRPr kumimoji="1"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81432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群組 34">
            <a:extLst>
              <a:ext uri="{FF2B5EF4-FFF2-40B4-BE49-F238E27FC236}">
                <a16:creationId xmlns:a16="http://schemas.microsoft.com/office/drawing/2014/main" id="{CD0B461B-8760-E847-B563-E9E03114D174}"/>
              </a:ext>
            </a:extLst>
          </p:cNvPr>
          <p:cNvGrpSpPr/>
          <p:nvPr/>
        </p:nvGrpSpPr>
        <p:grpSpPr>
          <a:xfrm>
            <a:off x="1069091" y="304589"/>
            <a:ext cx="10053818" cy="6248821"/>
            <a:chOff x="265839" y="67070"/>
            <a:chExt cx="10978729" cy="6705766"/>
          </a:xfrm>
        </p:grpSpPr>
        <p:sp>
          <p:nvSpPr>
            <p:cNvPr id="13" name="迴轉箭號 12">
              <a:extLst>
                <a:ext uri="{FF2B5EF4-FFF2-40B4-BE49-F238E27FC236}">
                  <a16:creationId xmlns:a16="http://schemas.microsoft.com/office/drawing/2014/main" id="{E3B23D7A-C30E-3F46-8854-66DAC44F7C44}"/>
                </a:ext>
              </a:extLst>
            </p:cNvPr>
            <p:cNvSpPr/>
            <p:nvPr/>
          </p:nvSpPr>
          <p:spPr>
            <a:xfrm>
              <a:off x="1014173" y="67070"/>
              <a:ext cx="3649268" cy="1176906"/>
            </a:xfrm>
            <a:prstGeom prst="uturnArrow">
              <a:avLst>
                <a:gd name="adj1" fmla="val 25764"/>
                <a:gd name="adj2" fmla="val 17816"/>
                <a:gd name="adj3" fmla="val 21877"/>
                <a:gd name="adj4" fmla="val 43750"/>
                <a:gd name="adj5" fmla="val 7562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7D533D70-172D-8B44-8314-6689284703BE}"/>
                </a:ext>
              </a:extLst>
            </p:cNvPr>
            <p:cNvGrpSpPr/>
            <p:nvPr/>
          </p:nvGrpSpPr>
          <p:grpSpPr>
            <a:xfrm>
              <a:off x="265839" y="151325"/>
              <a:ext cx="10978729" cy="6621511"/>
              <a:chOff x="265839" y="151325"/>
              <a:chExt cx="10978729" cy="6621511"/>
            </a:xfrm>
          </p:grpSpPr>
          <p:sp>
            <p:nvSpPr>
              <p:cNvPr id="4" name="Rectangle: Rounded Corners 17">
                <a:extLst>
                  <a:ext uri="{FF2B5EF4-FFF2-40B4-BE49-F238E27FC236}">
                    <a16:creationId xmlns:a16="http://schemas.microsoft.com/office/drawing/2014/main" id="{B1F49341-CF70-0E4C-85D5-AEFDBDB3FFA4}"/>
                  </a:ext>
                </a:extLst>
              </p:cNvPr>
              <p:cNvSpPr/>
              <p:nvPr/>
            </p:nvSpPr>
            <p:spPr>
              <a:xfrm>
                <a:off x="3097978" y="959213"/>
                <a:ext cx="2660597" cy="77343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17">
                <a:extLst>
                  <a:ext uri="{FF2B5EF4-FFF2-40B4-BE49-F238E27FC236}">
                    <a16:creationId xmlns:a16="http://schemas.microsoft.com/office/drawing/2014/main" id="{A9645960-E2CB-0C42-B093-1DF51064F5A4}"/>
                  </a:ext>
                </a:extLst>
              </p:cNvPr>
              <p:cNvSpPr/>
              <p:nvPr/>
            </p:nvSpPr>
            <p:spPr>
              <a:xfrm>
                <a:off x="3097975" y="2337500"/>
                <a:ext cx="2660597" cy="77343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Pooling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: Rounded Corners 17">
                <a:extLst>
                  <a:ext uri="{FF2B5EF4-FFF2-40B4-BE49-F238E27FC236}">
                    <a16:creationId xmlns:a16="http://schemas.microsoft.com/office/drawing/2014/main" id="{51FD3CB9-05D8-0242-993D-DE7FD056C6DC}"/>
                  </a:ext>
                </a:extLst>
              </p:cNvPr>
              <p:cNvSpPr/>
              <p:nvPr/>
            </p:nvSpPr>
            <p:spPr>
              <a:xfrm>
                <a:off x="3097975" y="3717856"/>
                <a:ext cx="2660597" cy="77343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: Rounded Corners 17">
                <a:extLst>
                  <a:ext uri="{FF2B5EF4-FFF2-40B4-BE49-F238E27FC236}">
                    <a16:creationId xmlns:a16="http://schemas.microsoft.com/office/drawing/2014/main" id="{4C0D8EDA-51CE-DC46-88C4-2810374AF485}"/>
                  </a:ext>
                </a:extLst>
              </p:cNvPr>
              <p:cNvSpPr/>
              <p:nvPr/>
            </p:nvSpPr>
            <p:spPr>
              <a:xfrm>
                <a:off x="3097975" y="5098212"/>
                <a:ext cx="2660597" cy="77343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Pooling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向下箭號 9">
                <a:extLst>
                  <a:ext uri="{FF2B5EF4-FFF2-40B4-BE49-F238E27FC236}">
                    <a16:creationId xmlns:a16="http://schemas.microsoft.com/office/drawing/2014/main" id="{3210B551-10F9-1448-932B-2488117FA393}"/>
                  </a:ext>
                </a:extLst>
              </p:cNvPr>
              <p:cNvSpPr/>
              <p:nvPr/>
            </p:nvSpPr>
            <p:spPr>
              <a:xfrm>
                <a:off x="4165910" y="4517268"/>
                <a:ext cx="524725" cy="554961"/>
              </a:xfrm>
              <a:prstGeom prst="down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B7DA5134-0ABE-9A4E-8779-29D5B7EC21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5839" y="1345928"/>
                <a:ext cx="2247433" cy="1686952"/>
              </a:xfrm>
              <a:prstGeom prst="rect">
                <a:avLst/>
              </a:prstGeom>
            </p:spPr>
          </p:pic>
          <p:sp>
            <p:nvSpPr>
              <p:cNvPr id="16" name="上彎箭號 15">
                <a:extLst>
                  <a:ext uri="{FF2B5EF4-FFF2-40B4-BE49-F238E27FC236}">
                    <a16:creationId xmlns:a16="http://schemas.microsoft.com/office/drawing/2014/main" id="{0E5608FA-A788-284C-ADBE-86A74FF92424}"/>
                  </a:ext>
                </a:extLst>
              </p:cNvPr>
              <p:cNvSpPr/>
              <p:nvPr/>
            </p:nvSpPr>
            <p:spPr>
              <a:xfrm rot="5400000">
                <a:off x="4639361" y="5670788"/>
                <a:ext cx="646866" cy="1304102"/>
              </a:xfrm>
              <a:prstGeom prst="bentUpArrow">
                <a:avLst>
                  <a:gd name="adj1" fmla="val 33077"/>
                  <a:gd name="adj2" fmla="val 41321"/>
                  <a:gd name="adj3" fmla="val 25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7" name="Rectangle: Rounded Corners 17">
                <a:extLst>
                  <a:ext uri="{FF2B5EF4-FFF2-40B4-BE49-F238E27FC236}">
                    <a16:creationId xmlns:a16="http://schemas.microsoft.com/office/drawing/2014/main" id="{19988230-A178-1B42-B34E-7C8D3A8B868A}"/>
                  </a:ext>
                </a:extLst>
              </p:cNvPr>
              <p:cNvSpPr/>
              <p:nvPr/>
            </p:nvSpPr>
            <p:spPr>
              <a:xfrm>
                <a:off x="5758572" y="5999406"/>
                <a:ext cx="2660597" cy="773430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Flatten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向下箭號 17">
                <a:extLst>
                  <a:ext uri="{FF2B5EF4-FFF2-40B4-BE49-F238E27FC236}">
                    <a16:creationId xmlns:a16="http://schemas.microsoft.com/office/drawing/2014/main" id="{3650759D-447E-C146-B291-8670F1990E34}"/>
                  </a:ext>
                </a:extLst>
              </p:cNvPr>
              <p:cNvSpPr/>
              <p:nvPr/>
            </p:nvSpPr>
            <p:spPr>
              <a:xfrm>
                <a:off x="4165910" y="3136912"/>
                <a:ext cx="524725" cy="554961"/>
              </a:xfrm>
              <a:prstGeom prst="down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9" name="向下箭號 18">
                <a:extLst>
                  <a:ext uri="{FF2B5EF4-FFF2-40B4-BE49-F238E27FC236}">
                    <a16:creationId xmlns:a16="http://schemas.microsoft.com/office/drawing/2014/main" id="{8A5C2370-8A0E-0945-B12B-D7009176CAA3}"/>
                  </a:ext>
                </a:extLst>
              </p:cNvPr>
              <p:cNvSpPr/>
              <p:nvPr/>
            </p:nvSpPr>
            <p:spPr>
              <a:xfrm>
                <a:off x="4165909" y="1755167"/>
                <a:ext cx="524725" cy="554961"/>
              </a:xfrm>
              <a:prstGeom prst="down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0" name="上彎箭號 19">
                <a:extLst>
                  <a:ext uri="{FF2B5EF4-FFF2-40B4-BE49-F238E27FC236}">
                    <a16:creationId xmlns:a16="http://schemas.microsoft.com/office/drawing/2014/main" id="{5623C6D1-8587-5541-A7FD-EE518D0E8984}"/>
                  </a:ext>
                </a:extLst>
              </p:cNvPr>
              <p:cNvSpPr/>
              <p:nvPr/>
            </p:nvSpPr>
            <p:spPr>
              <a:xfrm>
                <a:off x="8562896" y="5704131"/>
                <a:ext cx="1142807" cy="773430"/>
              </a:xfrm>
              <a:prstGeom prst="bentUpArrow">
                <a:avLst>
                  <a:gd name="adj1" fmla="val 25000"/>
                  <a:gd name="adj2" fmla="val 28886"/>
                  <a:gd name="adj3" fmla="val 23311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D8817500-F96B-2D40-AC56-02B484CE1F63}"/>
                  </a:ext>
                </a:extLst>
              </p:cNvPr>
              <p:cNvGrpSpPr/>
              <p:nvPr/>
            </p:nvGrpSpPr>
            <p:grpSpPr>
              <a:xfrm>
                <a:off x="7842377" y="709391"/>
                <a:ext cx="3402191" cy="4879637"/>
                <a:chOff x="7842377" y="617581"/>
                <a:chExt cx="3402191" cy="4879637"/>
              </a:xfrm>
            </p:grpSpPr>
            <p:pic>
              <p:nvPicPr>
                <p:cNvPr id="23" name="圖片 22">
                  <a:extLst>
                    <a:ext uri="{FF2B5EF4-FFF2-40B4-BE49-F238E27FC236}">
                      <a16:creationId xmlns:a16="http://schemas.microsoft.com/office/drawing/2014/main" id="{D3A14E1A-78DB-9E4A-9471-4A4E4BF835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69000"/>
                </a:blip>
                <a:stretch>
                  <a:fillRect/>
                </a:stretch>
              </p:blipFill>
              <p:spPr>
                <a:xfrm rot="16200000">
                  <a:off x="7103654" y="1356304"/>
                  <a:ext cx="4879637" cy="3402191"/>
                </a:xfrm>
                <a:prstGeom prst="rect">
                  <a:avLst/>
                </a:prstGeom>
                <a:noFill/>
              </p:spPr>
            </p:pic>
            <p:sp>
              <p:nvSpPr>
                <p:cNvPr id="24" name="Rectangle: Rounded Corners 17">
                  <a:extLst>
                    <a:ext uri="{FF2B5EF4-FFF2-40B4-BE49-F238E27FC236}">
                      <a16:creationId xmlns:a16="http://schemas.microsoft.com/office/drawing/2014/main" id="{C33E46D7-D27F-C244-B8EC-EB1862BA5B67}"/>
                    </a:ext>
                  </a:extLst>
                </p:cNvPr>
                <p:cNvSpPr/>
                <p:nvPr/>
              </p:nvSpPr>
              <p:spPr>
                <a:xfrm>
                  <a:off x="7934418" y="2341140"/>
                  <a:ext cx="3218107" cy="1295254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Fully Connected Network</a:t>
                  </a:r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" name="右大括弧 24">
                <a:extLst>
                  <a:ext uri="{FF2B5EF4-FFF2-40B4-BE49-F238E27FC236}">
                    <a16:creationId xmlns:a16="http://schemas.microsoft.com/office/drawing/2014/main" id="{A62607DA-72FE-0A42-82A0-8A49AB8FE1E7}"/>
                  </a:ext>
                </a:extLst>
              </p:cNvPr>
              <p:cNvSpPr/>
              <p:nvPr/>
            </p:nvSpPr>
            <p:spPr>
              <a:xfrm>
                <a:off x="5767840" y="1353355"/>
                <a:ext cx="524724" cy="4151290"/>
              </a:xfrm>
              <a:prstGeom prst="rightBrace">
                <a:avLst/>
              </a:prstGeom>
              <a:ln w="412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3500FA07-D158-554F-989A-28AD9EDDFDD4}"/>
                  </a:ext>
                </a:extLst>
              </p:cNvPr>
              <p:cNvSpPr txBox="1"/>
              <p:nvPr/>
            </p:nvSpPr>
            <p:spPr>
              <a:xfrm>
                <a:off x="6301828" y="3105834"/>
                <a:ext cx="14485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chemeClr val="bg2"/>
                    </a:solidFill>
                  </a:rPr>
                  <a:t>Can Repeat Many Times</a:t>
                </a:r>
                <a:endParaRPr kumimoji="1" lang="zh-TW" altLang="en-US" sz="20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9" name="直線箭頭接點 28">
                <a:extLst>
                  <a:ext uri="{FF2B5EF4-FFF2-40B4-BE49-F238E27FC236}">
                    <a16:creationId xmlns:a16="http://schemas.microsoft.com/office/drawing/2014/main" id="{72F51A06-DE2E-6744-9EB3-CAE2D8203B04}"/>
                  </a:ext>
                </a:extLst>
              </p:cNvPr>
              <p:cNvCxnSpPr/>
              <p:nvPr/>
            </p:nvCxnSpPr>
            <p:spPr>
              <a:xfrm flipV="1">
                <a:off x="8961120" y="561703"/>
                <a:ext cx="0" cy="515076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箭頭接點 29">
                <a:extLst>
                  <a:ext uri="{FF2B5EF4-FFF2-40B4-BE49-F238E27FC236}">
                    <a16:creationId xmlns:a16="http://schemas.microsoft.com/office/drawing/2014/main" id="{931970B7-028B-3945-8AD7-DAB563C2F299}"/>
                  </a:ext>
                </a:extLst>
              </p:cNvPr>
              <p:cNvCxnSpPr/>
              <p:nvPr/>
            </p:nvCxnSpPr>
            <p:spPr>
              <a:xfrm flipV="1">
                <a:off x="9309463" y="561703"/>
                <a:ext cx="0" cy="515076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箭頭接點 30">
                <a:extLst>
                  <a:ext uri="{FF2B5EF4-FFF2-40B4-BE49-F238E27FC236}">
                    <a16:creationId xmlns:a16="http://schemas.microsoft.com/office/drawing/2014/main" id="{0853635B-EDFE-2D43-8F04-075C66D8413E}"/>
                  </a:ext>
                </a:extLst>
              </p:cNvPr>
              <p:cNvCxnSpPr/>
              <p:nvPr/>
            </p:nvCxnSpPr>
            <p:spPr>
              <a:xfrm flipV="1">
                <a:off x="9701349" y="566693"/>
                <a:ext cx="0" cy="515076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箭頭接點 31">
                <a:extLst>
                  <a:ext uri="{FF2B5EF4-FFF2-40B4-BE49-F238E27FC236}">
                    <a16:creationId xmlns:a16="http://schemas.microsoft.com/office/drawing/2014/main" id="{668EFB9F-A517-1045-BAA5-5C199F7C0A90}"/>
                  </a:ext>
                </a:extLst>
              </p:cNvPr>
              <p:cNvCxnSpPr/>
              <p:nvPr/>
            </p:nvCxnSpPr>
            <p:spPr>
              <a:xfrm flipV="1">
                <a:off x="10054045" y="561703"/>
                <a:ext cx="0" cy="515076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5047F89B-E321-AA41-A2A9-EF6DECAA75CE}"/>
                  </a:ext>
                </a:extLst>
              </p:cNvPr>
              <p:cNvSpPr txBox="1"/>
              <p:nvPr/>
            </p:nvSpPr>
            <p:spPr>
              <a:xfrm>
                <a:off x="8463527" y="151325"/>
                <a:ext cx="2159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chemeClr val="bg1"/>
                    </a:solidFill>
                  </a:rPr>
                  <a:t>Normal, Pneumonia</a:t>
                </a:r>
                <a:endParaRPr kumimoji="1" lang="zh-TW" altLang="en-US" sz="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053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3DC79D9-686C-084E-AE88-51415EEE21AD}"/>
              </a:ext>
            </a:extLst>
          </p:cNvPr>
          <p:cNvSpPr txBox="1"/>
          <p:nvPr/>
        </p:nvSpPr>
        <p:spPr>
          <a:xfrm>
            <a:off x="1507525" y="691496"/>
            <a:ext cx="2416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kumimoji="1" lang="zh-TW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7AFDE6C-48FB-4B42-99F7-EFD8AB87F474}"/>
              </a:ext>
            </a:extLst>
          </p:cNvPr>
          <p:cNvSpPr txBox="1"/>
          <p:nvPr/>
        </p:nvSpPr>
        <p:spPr>
          <a:xfrm>
            <a:off x="1507525" y="2076114"/>
            <a:ext cx="5214551" cy="3697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Introduction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Data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Method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Model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</a:t>
            </a:r>
          </a:p>
        </p:txBody>
      </p:sp>
    </p:spTree>
    <p:extLst>
      <p:ext uri="{BB962C8B-B14F-4D97-AF65-F5344CB8AC3E}">
        <p14:creationId xmlns:p14="http://schemas.microsoft.com/office/powerpoint/2010/main" val="3544631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7">
            <a:extLst>
              <a:ext uri="{FF2B5EF4-FFF2-40B4-BE49-F238E27FC236}">
                <a16:creationId xmlns:a16="http://schemas.microsoft.com/office/drawing/2014/main" id="{7ECEB365-4B8D-EF4B-BD9D-D283281E5CD2}"/>
              </a:ext>
            </a:extLst>
          </p:cNvPr>
          <p:cNvSpPr txBox="1"/>
          <p:nvPr/>
        </p:nvSpPr>
        <p:spPr>
          <a:xfrm>
            <a:off x="1507525" y="691496"/>
            <a:ext cx="2069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kumimoji="1" lang="zh-TW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4907E86-A187-5745-B82C-22921AFCC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95" y="1523999"/>
            <a:ext cx="5186533" cy="5163065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03A7DC0E-351B-E34E-A4BA-0CE5B3C41795}"/>
              </a:ext>
            </a:extLst>
          </p:cNvPr>
          <p:cNvGrpSpPr/>
          <p:nvPr/>
        </p:nvGrpSpPr>
        <p:grpSpPr>
          <a:xfrm>
            <a:off x="8015799" y="1523999"/>
            <a:ext cx="1601705" cy="5046896"/>
            <a:chOff x="8358699" y="595849"/>
            <a:chExt cx="1601705" cy="5046896"/>
          </a:xfrm>
        </p:grpSpPr>
        <p:sp>
          <p:nvSpPr>
            <p:cNvPr id="11" name="Rectangle: Rounded Corners 17">
              <a:extLst>
                <a:ext uri="{FF2B5EF4-FFF2-40B4-BE49-F238E27FC236}">
                  <a16:creationId xmlns:a16="http://schemas.microsoft.com/office/drawing/2014/main" id="{B218AE6F-83D7-0140-8D95-65CC17F8A57B}"/>
                </a:ext>
              </a:extLst>
            </p:cNvPr>
            <p:cNvSpPr/>
            <p:nvPr/>
          </p:nvSpPr>
          <p:spPr>
            <a:xfrm>
              <a:off x="8380478" y="595849"/>
              <a:ext cx="1579926" cy="3271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Convolution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: Rounded Corners 17">
              <a:extLst>
                <a:ext uri="{FF2B5EF4-FFF2-40B4-BE49-F238E27FC236}">
                  <a16:creationId xmlns:a16="http://schemas.microsoft.com/office/drawing/2014/main" id="{D02A5BD8-FF78-3D49-9E14-545DB45D218F}"/>
                </a:ext>
              </a:extLst>
            </p:cNvPr>
            <p:cNvSpPr/>
            <p:nvPr/>
          </p:nvSpPr>
          <p:spPr>
            <a:xfrm>
              <a:off x="8380476" y="1120385"/>
              <a:ext cx="1579926" cy="3271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 Pooling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: Rounded Corners 17">
              <a:extLst>
                <a:ext uri="{FF2B5EF4-FFF2-40B4-BE49-F238E27FC236}">
                  <a16:creationId xmlns:a16="http://schemas.microsoft.com/office/drawing/2014/main" id="{B9991DAB-FCC8-4B4B-82D2-D065FC715B4F}"/>
                </a:ext>
              </a:extLst>
            </p:cNvPr>
            <p:cNvSpPr/>
            <p:nvPr/>
          </p:nvSpPr>
          <p:spPr>
            <a:xfrm>
              <a:off x="8380474" y="4787837"/>
              <a:ext cx="1579926" cy="3271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Flatten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: Rounded Corners 17">
              <a:extLst>
                <a:ext uri="{FF2B5EF4-FFF2-40B4-BE49-F238E27FC236}">
                  <a16:creationId xmlns:a16="http://schemas.microsoft.com/office/drawing/2014/main" id="{7A7D715A-6018-3F42-B8FB-8AB89E62183A}"/>
                </a:ext>
              </a:extLst>
            </p:cNvPr>
            <p:cNvSpPr/>
            <p:nvPr/>
          </p:nvSpPr>
          <p:spPr>
            <a:xfrm>
              <a:off x="8358699" y="5315645"/>
              <a:ext cx="1579926" cy="3271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向下箭號 1">
              <a:extLst>
                <a:ext uri="{FF2B5EF4-FFF2-40B4-BE49-F238E27FC236}">
                  <a16:creationId xmlns:a16="http://schemas.microsoft.com/office/drawing/2014/main" id="{57F79EC6-3BB3-6A4B-9DE4-A26E96C0FF71}"/>
                </a:ext>
              </a:extLst>
            </p:cNvPr>
            <p:cNvSpPr/>
            <p:nvPr/>
          </p:nvSpPr>
          <p:spPr>
            <a:xfrm>
              <a:off x="9021667" y="917530"/>
              <a:ext cx="297547" cy="20827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" name="向下箭號 20">
              <a:extLst>
                <a:ext uri="{FF2B5EF4-FFF2-40B4-BE49-F238E27FC236}">
                  <a16:creationId xmlns:a16="http://schemas.microsoft.com/office/drawing/2014/main" id="{920C6FB4-9E2F-6A44-A74C-FA3055DE4EAD}"/>
                </a:ext>
              </a:extLst>
            </p:cNvPr>
            <p:cNvSpPr/>
            <p:nvPr/>
          </p:nvSpPr>
          <p:spPr>
            <a:xfrm>
              <a:off x="9021666" y="1435166"/>
              <a:ext cx="297547" cy="20827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" name="Rectangle: Rounded Corners 17">
              <a:extLst>
                <a:ext uri="{FF2B5EF4-FFF2-40B4-BE49-F238E27FC236}">
                  <a16:creationId xmlns:a16="http://schemas.microsoft.com/office/drawing/2014/main" id="{A262E6DE-C3BE-F64F-B4D3-F3A25BCDF7A0}"/>
                </a:ext>
              </a:extLst>
            </p:cNvPr>
            <p:cNvSpPr/>
            <p:nvPr/>
          </p:nvSpPr>
          <p:spPr>
            <a:xfrm>
              <a:off x="8380476" y="1645064"/>
              <a:ext cx="1579926" cy="3271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Convolution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: Rounded Corners 17">
              <a:extLst>
                <a:ext uri="{FF2B5EF4-FFF2-40B4-BE49-F238E27FC236}">
                  <a16:creationId xmlns:a16="http://schemas.microsoft.com/office/drawing/2014/main" id="{DE8F61B7-8B8F-1945-9F35-42F322689178}"/>
                </a:ext>
              </a:extLst>
            </p:cNvPr>
            <p:cNvSpPr/>
            <p:nvPr/>
          </p:nvSpPr>
          <p:spPr>
            <a:xfrm>
              <a:off x="8380474" y="2169600"/>
              <a:ext cx="1579926" cy="3271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 Pooling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向下箭號 24">
              <a:extLst>
                <a:ext uri="{FF2B5EF4-FFF2-40B4-BE49-F238E27FC236}">
                  <a16:creationId xmlns:a16="http://schemas.microsoft.com/office/drawing/2014/main" id="{24D60418-1EC9-C045-8CAA-953D83DE063F}"/>
                </a:ext>
              </a:extLst>
            </p:cNvPr>
            <p:cNvSpPr/>
            <p:nvPr/>
          </p:nvSpPr>
          <p:spPr>
            <a:xfrm>
              <a:off x="9021665" y="1966745"/>
              <a:ext cx="297547" cy="20827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6" name="向下箭號 25">
              <a:extLst>
                <a:ext uri="{FF2B5EF4-FFF2-40B4-BE49-F238E27FC236}">
                  <a16:creationId xmlns:a16="http://schemas.microsoft.com/office/drawing/2014/main" id="{C5ABCE62-6817-634D-9E74-573CB748BA63}"/>
                </a:ext>
              </a:extLst>
            </p:cNvPr>
            <p:cNvSpPr/>
            <p:nvPr/>
          </p:nvSpPr>
          <p:spPr>
            <a:xfrm>
              <a:off x="9021664" y="2484381"/>
              <a:ext cx="297547" cy="20827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Rectangle: Rounded Corners 17">
              <a:extLst>
                <a:ext uri="{FF2B5EF4-FFF2-40B4-BE49-F238E27FC236}">
                  <a16:creationId xmlns:a16="http://schemas.microsoft.com/office/drawing/2014/main" id="{AD0F1578-2BB9-E84A-9020-4395E681FF20}"/>
                </a:ext>
              </a:extLst>
            </p:cNvPr>
            <p:cNvSpPr/>
            <p:nvPr/>
          </p:nvSpPr>
          <p:spPr>
            <a:xfrm>
              <a:off x="8380476" y="2692655"/>
              <a:ext cx="1579926" cy="3271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Convolution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: Rounded Corners 17">
              <a:extLst>
                <a:ext uri="{FF2B5EF4-FFF2-40B4-BE49-F238E27FC236}">
                  <a16:creationId xmlns:a16="http://schemas.microsoft.com/office/drawing/2014/main" id="{BAE4A904-C99D-5349-9542-F25BB5ADA50D}"/>
                </a:ext>
              </a:extLst>
            </p:cNvPr>
            <p:cNvSpPr/>
            <p:nvPr/>
          </p:nvSpPr>
          <p:spPr>
            <a:xfrm>
              <a:off x="8380474" y="3217191"/>
              <a:ext cx="1579926" cy="3271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 Pooling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向下箭號 28">
              <a:extLst>
                <a:ext uri="{FF2B5EF4-FFF2-40B4-BE49-F238E27FC236}">
                  <a16:creationId xmlns:a16="http://schemas.microsoft.com/office/drawing/2014/main" id="{F15D911B-562B-7C4B-A521-EA1F277B0F86}"/>
                </a:ext>
              </a:extLst>
            </p:cNvPr>
            <p:cNvSpPr/>
            <p:nvPr/>
          </p:nvSpPr>
          <p:spPr>
            <a:xfrm>
              <a:off x="9021665" y="3014336"/>
              <a:ext cx="297547" cy="20827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0" name="向下箭號 29">
              <a:extLst>
                <a:ext uri="{FF2B5EF4-FFF2-40B4-BE49-F238E27FC236}">
                  <a16:creationId xmlns:a16="http://schemas.microsoft.com/office/drawing/2014/main" id="{8FB2FB60-F5A8-BE48-8060-BF4AF6908A85}"/>
                </a:ext>
              </a:extLst>
            </p:cNvPr>
            <p:cNvSpPr/>
            <p:nvPr/>
          </p:nvSpPr>
          <p:spPr>
            <a:xfrm>
              <a:off x="9021664" y="3531972"/>
              <a:ext cx="297547" cy="20827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1" name="Rectangle: Rounded Corners 17">
              <a:extLst>
                <a:ext uri="{FF2B5EF4-FFF2-40B4-BE49-F238E27FC236}">
                  <a16:creationId xmlns:a16="http://schemas.microsoft.com/office/drawing/2014/main" id="{C7B74140-BBF5-FA4D-A343-CCD4BC5C8BF7}"/>
                </a:ext>
              </a:extLst>
            </p:cNvPr>
            <p:cNvSpPr/>
            <p:nvPr/>
          </p:nvSpPr>
          <p:spPr>
            <a:xfrm>
              <a:off x="8380476" y="3740246"/>
              <a:ext cx="1579926" cy="3271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Convolution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: Rounded Corners 17">
              <a:extLst>
                <a:ext uri="{FF2B5EF4-FFF2-40B4-BE49-F238E27FC236}">
                  <a16:creationId xmlns:a16="http://schemas.microsoft.com/office/drawing/2014/main" id="{A5DB2A4B-3003-3A40-A24B-ABB3DF17CFC6}"/>
                </a:ext>
              </a:extLst>
            </p:cNvPr>
            <p:cNvSpPr/>
            <p:nvPr/>
          </p:nvSpPr>
          <p:spPr>
            <a:xfrm>
              <a:off x="8380474" y="4264782"/>
              <a:ext cx="1579926" cy="3271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 Pooling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向下箭號 32">
              <a:extLst>
                <a:ext uri="{FF2B5EF4-FFF2-40B4-BE49-F238E27FC236}">
                  <a16:creationId xmlns:a16="http://schemas.microsoft.com/office/drawing/2014/main" id="{EBB305D3-AB30-9A40-B4AF-292780E4FFD0}"/>
                </a:ext>
              </a:extLst>
            </p:cNvPr>
            <p:cNvSpPr/>
            <p:nvPr/>
          </p:nvSpPr>
          <p:spPr>
            <a:xfrm>
              <a:off x="9021665" y="4061927"/>
              <a:ext cx="297547" cy="20827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4" name="向下箭號 33">
              <a:extLst>
                <a:ext uri="{FF2B5EF4-FFF2-40B4-BE49-F238E27FC236}">
                  <a16:creationId xmlns:a16="http://schemas.microsoft.com/office/drawing/2014/main" id="{19AC7D4D-8FEF-6547-A221-98B8B4A350FB}"/>
                </a:ext>
              </a:extLst>
            </p:cNvPr>
            <p:cNvSpPr/>
            <p:nvPr/>
          </p:nvSpPr>
          <p:spPr>
            <a:xfrm>
              <a:off x="9021664" y="4579563"/>
              <a:ext cx="297547" cy="20827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3" name="向下箭號 42">
              <a:extLst>
                <a:ext uri="{FF2B5EF4-FFF2-40B4-BE49-F238E27FC236}">
                  <a16:creationId xmlns:a16="http://schemas.microsoft.com/office/drawing/2014/main" id="{F6016245-DED6-6142-90A0-755CCA084E4C}"/>
                </a:ext>
              </a:extLst>
            </p:cNvPr>
            <p:cNvSpPr/>
            <p:nvPr/>
          </p:nvSpPr>
          <p:spPr>
            <a:xfrm>
              <a:off x="8999888" y="5114937"/>
              <a:ext cx="297547" cy="20827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670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7">
            <a:extLst>
              <a:ext uri="{FF2B5EF4-FFF2-40B4-BE49-F238E27FC236}">
                <a16:creationId xmlns:a16="http://schemas.microsoft.com/office/drawing/2014/main" id="{B6CCA541-D810-814C-9C8A-B03A04512E05}"/>
              </a:ext>
            </a:extLst>
          </p:cNvPr>
          <p:cNvSpPr txBox="1"/>
          <p:nvPr/>
        </p:nvSpPr>
        <p:spPr>
          <a:xfrm>
            <a:off x="1507525" y="691496"/>
            <a:ext cx="2069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kumimoji="1" lang="zh-TW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DF3FB9C-A9E3-B84B-89B3-728A7BA98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736" y="2119311"/>
            <a:ext cx="4588475" cy="315457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3FE51AE-A45B-5E40-ABB2-5189D8AB1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525" y="2119311"/>
            <a:ext cx="4516780" cy="315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57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7">
            <a:extLst>
              <a:ext uri="{FF2B5EF4-FFF2-40B4-BE49-F238E27FC236}">
                <a16:creationId xmlns:a16="http://schemas.microsoft.com/office/drawing/2014/main" id="{A20005B5-B60B-F347-8EA0-1C2F3482BA6D}"/>
              </a:ext>
            </a:extLst>
          </p:cNvPr>
          <p:cNvSpPr txBox="1"/>
          <p:nvPr/>
        </p:nvSpPr>
        <p:spPr>
          <a:xfrm>
            <a:off x="1507525" y="691496"/>
            <a:ext cx="2069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kumimoji="1" lang="zh-TW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54F1B0F-22D6-BE41-B5A5-B4B656A25B98}"/>
              </a:ext>
            </a:extLst>
          </p:cNvPr>
          <p:cNvSpPr txBox="1"/>
          <p:nvPr/>
        </p:nvSpPr>
        <p:spPr>
          <a:xfrm>
            <a:off x="4294577" y="2066371"/>
            <a:ext cx="36028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Loss: 2.58</a:t>
            </a:r>
          </a:p>
          <a:p>
            <a:r>
              <a:rPr kumimoji="1"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Accuracy: 0.79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0994A06-F17A-8740-8ED4-D47C60216FF0}"/>
              </a:ext>
            </a:extLst>
          </p:cNvPr>
          <p:cNvSpPr txBox="1"/>
          <p:nvPr/>
        </p:nvSpPr>
        <p:spPr>
          <a:xfrm>
            <a:off x="1507525" y="3714412"/>
            <a:ext cx="7979375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Validation Loss </a:t>
            </a:r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 0.1)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&lt;&lt;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Loss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Validation Accuracy </a:t>
            </a:r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(&gt; 0.97)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&gt;&gt;  Test Accuracy 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0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F0284530-F291-624A-BA89-00CBC2A541B8}"/>
              </a:ext>
            </a:extLst>
          </p:cNvPr>
          <p:cNvSpPr txBox="1"/>
          <p:nvPr/>
        </p:nvSpPr>
        <p:spPr>
          <a:xfrm>
            <a:off x="1507525" y="691496"/>
            <a:ext cx="3942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kumimoji="1" lang="zh-TW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60745EF-C4C1-F94F-8329-AB6C3FE54DAD}"/>
              </a:ext>
            </a:extLst>
          </p:cNvPr>
          <p:cNvSpPr txBox="1"/>
          <p:nvPr/>
        </p:nvSpPr>
        <p:spPr>
          <a:xfrm>
            <a:off x="1507525" y="1730674"/>
            <a:ext cx="10020079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Goal: Detect Pneumonia through Chest X-ray Images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1D022E1-E299-CE45-B46A-55E795269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73" y="2589033"/>
            <a:ext cx="3667955" cy="297150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A3F5699-E78A-7E4B-9129-E15D33D68F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4" r="11630"/>
          <a:stretch/>
        </p:blipFill>
        <p:spPr>
          <a:xfrm>
            <a:off x="6141308" y="2589033"/>
            <a:ext cx="4011827" cy="2971508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CC81396E-4653-CE43-8C19-513D5366062D}"/>
              </a:ext>
            </a:extLst>
          </p:cNvPr>
          <p:cNvSpPr txBox="1"/>
          <p:nvPr/>
        </p:nvSpPr>
        <p:spPr>
          <a:xfrm>
            <a:off x="4177584" y="5797172"/>
            <a:ext cx="366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Chalkduster" panose="03050602040202020205" pitchFamily="66" charset="0"/>
              </a:rPr>
              <a:t>Which one has Pneumonia?</a:t>
            </a:r>
            <a:endParaRPr kumimoji="1" lang="zh-TW" altLang="en-US" dirty="0">
              <a:latin typeface="Chalkduster" panose="0305060204020202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40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7">
            <a:extLst>
              <a:ext uri="{FF2B5EF4-FFF2-40B4-BE49-F238E27FC236}">
                <a16:creationId xmlns:a16="http://schemas.microsoft.com/office/drawing/2014/main" id="{5D396247-3F75-4C79-B3C9-4645371143FA}"/>
              </a:ext>
            </a:extLst>
          </p:cNvPr>
          <p:cNvSpPr txBox="1"/>
          <p:nvPr/>
        </p:nvSpPr>
        <p:spPr>
          <a:xfrm>
            <a:off x="1507525" y="691496"/>
            <a:ext cx="160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kumimoji="1" lang="zh-TW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D3F135-A2C7-4763-90C3-CFE1ADB24749}"/>
              </a:ext>
            </a:extLst>
          </p:cNvPr>
          <p:cNvSpPr/>
          <p:nvPr/>
        </p:nvSpPr>
        <p:spPr>
          <a:xfrm>
            <a:off x="761872" y="3661410"/>
            <a:ext cx="4276055" cy="77343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Set: 16 images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E5B12EC-ABC1-4593-9F32-6EE775BDD0B0}"/>
              </a:ext>
            </a:extLst>
          </p:cNvPr>
          <p:cNvSpPr/>
          <p:nvPr/>
        </p:nvSpPr>
        <p:spPr>
          <a:xfrm>
            <a:off x="761872" y="4819650"/>
            <a:ext cx="4276055" cy="77343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Set: 624 images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BB3DB3-616A-46F6-8848-28AFE77D2F69}"/>
              </a:ext>
            </a:extLst>
          </p:cNvPr>
          <p:cNvSpPr/>
          <p:nvPr/>
        </p:nvSpPr>
        <p:spPr>
          <a:xfrm>
            <a:off x="761872" y="2468880"/>
            <a:ext cx="4276055" cy="77343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Set: 5216 images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926861-078D-49F6-8E31-85A8002BD681}"/>
              </a:ext>
            </a:extLst>
          </p:cNvPr>
          <p:cNvSpPr/>
          <p:nvPr/>
        </p:nvSpPr>
        <p:spPr>
          <a:xfrm>
            <a:off x="7303643" y="3661410"/>
            <a:ext cx="4276055" cy="77343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Set: 1321 images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EF9E2E-A2FF-48B6-A243-E97407FCAF7A}"/>
              </a:ext>
            </a:extLst>
          </p:cNvPr>
          <p:cNvSpPr/>
          <p:nvPr/>
        </p:nvSpPr>
        <p:spPr>
          <a:xfrm>
            <a:off x="7303643" y="4819650"/>
            <a:ext cx="4276055" cy="77343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Set: 624 images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AFC52AF-F5BD-49E4-8BA8-D06A2EF6C50A}"/>
              </a:ext>
            </a:extLst>
          </p:cNvPr>
          <p:cNvSpPr/>
          <p:nvPr/>
        </p:nvSpPr>
        <p:spPr>
          <a:xfrm>
            <a:off x="7303643" y="2468880"/>
            <a:ext cx="4276055" cy="77343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Set: 3911 images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BE7A25E-98FB-4305-B3D2-BDA5C0B83FB1}"/>
              </a:ext>
            </a:extLst>
          </p:cNvPr>
          <p:cNvSpPr/>
          <p:nvPr/>
        </p:nvSpPr>
        <p:spPr>
          <a:xfrm>
            <a:off x="5482387" y="4997564"/>
            <a:ext cx="1375613" cy="40386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右大括弧 2">
            <a:extLst>
              <a:ext uri="{FF2B5EF4-FFF2-40B4-BE49-F238E27FC236}">
                <a16:creationId xmlns:a16="http://schemas.microsoft.com/office/drawing/2014/main" id="{84603BEC-A6BF-FA4C-BC44-B25653DBC47D}"/>
              </a:ext>
            </a:extLst>
          </p:cNvPr>
          <p:cNvSpPr/>
          <p:nvPr/>
        </p:nvSpPr>
        <p:spPr>
          <a:xfrm>
            <a:off x="5129367" y="2865529"/>
            <a:ext cx="444460" cy="1193891"/>
          </a:xfrm>
          <a:prstGeom prst="rightBrace">
            <a:avLst/>
          </a:prstGeom>
          <a:noFill/>
          <a:ln w="666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29F1DE28-5C97-494C-AD90-2116A335E261}"/>
              </a:ext>
            </a:extLst>
          </p:cNvPr>
          <p:cNvCxnSpPr>
            <a:cxnSpLocks/>
          </p:cNvCxnSpPr>
          <p:nvPr/>
        </p:nvCxnSpPr>
        <p:spPr>
          <a:xfrm flipV="1">
            <a:off x="5773783" y="2865529"/>
            <a:ext cx="1380292" cy="376781"/>
          </a:xfrm>
          <a:prstGeom prst="straightConnector1">
            <a:avLst/>
          </a:prstGeom>
          <a:ln w="88900">
            <a:solidFill>
              <a:schemeClr val="tx2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9414EF7F-5A76-7448-9920-D2F14B9B89AD}"/>
              </a:ext>
            </a:extLst>
          </p:cNvPr>
          <p:cNvCxnSpPr>
            <a:cxnSpLocks/>
          </p:cNvCxnSpPr>
          <p:nvPr/>
        </p:nvCxnSpPr>
        <p:spPr>
          <a:xfrm>
            <a:off x="5773783" y="3615691"/>
            <a:ext cx="1380292" cy="386715"/>
          </a:xfrm>
          <a:prstGeom prst="straightConnector1">
            <a:avLst/>
          </a:prstGeom>
          <a:ln w="88900">
            <a:solidFill>
              <a:schemeClr val="tx2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A96A5139-5FBD-F240-94B1-EC86BB7D8B00}"/>
                  </a:ext>
                </a:extLst>
              </p:cNvPr>
              <p:cNvSpPr txBox="1"/>
              <p:nvPr/>
            </p:nvSpPr>
            <p:spPr>
              <a:xfrm>
                <a:off x="6248618" y="2564726"/>
                <a:ext cx="222817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20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kumimoji="1" lang="en-US" altLang="zh-TW" sz="20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kumimoji="1" lang="zh-TW" altLang="en-US" b="1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A96A5139-5FBD-F240-94B1-EC86BB7D8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618" y="2564726"/>
                <a:ext cx="222817" cy="576183"/>
              </a:xfrm>
              <a:prstGeom prst="rect">
                <a:avLst/>
              </a:prstGeom>
              <a:blipFill>
                <a:blip r:embed="rId2"/>
                <a:stretch>
                  <a:fillRect l="-27778" r="-22222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BE71A85E-0D8D-CF4D-840E-4B66950D1AC2}"/>
                  </a:ext>
                </a:extLst>
              </p:cNvPr>
              <p:cNvSpPr txBox="1"/>
              <p:nvPr/>
            </p:nvSpPr>
            <p:spPr>
              <a:xfrm>
                <a:off x="6248618" y="3678158"/>
                <a:ext cx="213200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BE71A85E-0D8D-CF4D-840E-4B66950D1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618" y="3678158"/>
                <a:ext cx="213200" cy="576183"/>
              </a:xfrm>
              <a:prstGeom prst="rect">
                <a:avLst/>
              </a:prstGeom>
              <a:blipFill>
                <a:blip r:embed="rId3"/>
                <a:stretch>
                  <a:fillRect l="-29412" r="-23529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6126E2E8-3756-4642-B414-0F43B7475BF1}"/>
              </a:ext>
            </a:extLst>
          </p:cNvPr>
          <p:cNvSpPr txBox="1"/>
          <p:nvPr/>
        </p:nvSpPr>
        <p:spPr>
          <a:xfrm>
            <a:off x="2213653" y="1870977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Original</a:t>
            </a:r>
            <a:endParaRPr kumimoji="1" lang="zh-TW" altLang="en-US" sz="28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80C96C2-B8D6-094E-A79C-39129367D0FC}"/>
              </a:ext>
            </a:extLst>
          </p:cNvPr>
          <p:cNvSpPr txBox="1"/>
          <p:nvPr/>
        </p:nvSpPr>
        <p:spPr>
          <a:xfrm>
            <a:off x="8645201" y="1870977"/>
            <a:ext cx="1592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Processed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86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7">
            <a:extLst>
              <a:ext uri="{FF2B5EF4-FFF2-40B4-BE49-F238E27FC236}">
                <a16:creationId xmlns:a16="http://schemas.microsoft.com/office/drawing/2014/main" id="{F7FBBDAC-5966-FA4D-84B6-7DD95E9FCE0E}"/>
              </a:ext>
            </a:extLst>
          </p:cNvPr>
          <p:cNvSpPr txBox="1"/>
          <p:nvPr/>
        </p:nvSpPr>
        <p:spPr>
          <a:xfrm>
            <a:off x="1507525" y="691496"/>
            <a:ext cx="160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kumimoji="1" lang="zh-TW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37CB2A0-AB15-D040-81CD-4E23E055F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25" y="1614826"/>
            <a:ext cx="4486639" cy="418011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354F228-7917-284F-9956-D2FA4B1CF389}"/>
              </a:ext>
            </a:extLst>
          </p:cNvPr>
          <p:cNvSpPr txBox="1"/>
          <p:nvPr/>
        </p:nvSpPr>
        <p:spPr>
          <a:xfrm>
            <a:off x="6753497" y="1719724"/>
            <a:ext cx="436850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[[44, 46, 46, 49, …, 0, 0, 0],</a:t>
            </a:r>
          </a:p>
          <a:p>
            <a:r>
              <a:rPr kumimoji="1" lang="en-US" altLang="zh-TW" sz="2800" dirty="0"/>
              <a:t> [44, 47, 47, 50, …, 0, 0, 0],</a:t>
            </a:r>
          </a:p>
          <a:p>
            <a:r>
              <a:rPr kumimoji="1" lang="en-US" altLang="zh-TW" sz="2800" dirty="0"/>
              <a:t> [46, 50, 50, 52, …, 0, 0, 0],</a:t>
            </a:r>
          </a:p>
          <a:p>
            <a:r>
              <a:rPr kumimoji="1" lang="en-US" altLang="zh-TW" sz="2800" dirty="0"/>
              <a:t> [46, 50, 51, 53, …, 0, 0, 0],</a:t>
            </a:r>
          </a:p>
          <a:p>
            <a:r>
              <a:rPr kumimoji="1" lang="en-US" altLang="zh-TW" sz="2800" dirty="0"/>
              <a:t> ………</a:t>
            </a:r>
          </a:p>
          <a:p>
            <a:r>
              <a:rPr kumimoji="1" lang="en-US" altLang="zh-TW" sz="2800" dirty="0"/>
              <a:t> [  0,   0,   0,   0, …, 0, 0, 0],</a:t>
            </a:r>
          </a:p>
          <a:p>
            <a:r>
              <a:rPr kumimoji="1" lang="en-US" altLang="zh-TW" sz="2800" dirty="0"/>
              <a:t> [  0,   0,   0,   0, …, 0, 0, 0],</a:t>
            </a:r>
          </a:p>
          <a:p>
            <a:r>
              <a:rPr kumimoji="1" lang="en-US" altLang="zh-TW" sz="2800" dirty="0"/>
              <a:t> [  0,   0,   0,   0, …, 0, 0, 0],</a:t>
            </a:r>
          </a:p>
          <a:p>
            <a:r>
              <a:rPr kumimoji="1" lang="en-US" altLang="zh-TW" sz="2800" dirty="0"/>
              <a:t> [  0,   0,   0,   0, …, 0, 0, 0]]</a:t>
            </a:r>
            <a:endParaRPr kumimoji="1"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5B97DBC-DFE5-A048-BD5E-F43542A4BAF8}"/>
              </a:ext>
            </a:extLst>
          </p:cNvPr>
          <p:cNvSpPr txBox="1"/>
          <p:nvPr/>
        </p:nvSpPr>
        <p:spPr>
          <a:xfrm>
            <a:off x="3523575" y="5930184"/>
            <a:ext cx="5414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latin typeface="Chalkduster" panose="03050602040202020205" pitchFamily="66" charset="0"/>
              </a:rPr>
              <a:t>Image convert into array</a:t>
            </a:r>
            <a:endParaRPr kumimoji="1" lang="zh-TW" altLang="en-US" sz="2800" dirty="0">
              <a:latin typeface="Chalkduster" panose="0305060204020202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48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B348381-9B18-FB4A-AC26-6C388D7D9FF2}"/>
              </a:ext>
            </a:extLst>
          </p:cNvPr>
          <p:cNvSpPr txBox="1"/>
          <p:nvPr/>
        </p:nvSpPr>
        <p:spPr>
          <a:xfrm>
            <a:off x="1425490" y="2551837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</a:p>
          <a:p>
            <a:pPr algn="ctr"/>
            <a:r>
              <a:rPr kumimoji="1" lang="en-US" altLang="zh-TW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  <a:endParaRPr kumimoji="1" lang="zh-TW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8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AA43C99-B6DF-5A42-A966-F2C1F50965A8}"/>
              </a:ext>
            </a:extLst>
          </p:cNvPr>
          <p:cNvSpPr txBox="1"/>
          <p:nvPr/>
        </p:nvSpPr>
        <p:spPr>
          <a:xfrm>
            <a:off x="1507525" y="691496"/>
            <a:ext cx="6289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Images</a:t>
            </a:r>
            <a:endParaRPr kumimoji="1" lang="zh-TW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124FF76-88F6-3C47-9030-87B0A1ED63C0}"/>
              </a:ext>
            </a:extLst>
          </p:cNvPr>
          <p:cNvSpPr txBox="1"/>
          <p:nvPr/>
        </p:nvSpPr>
        <p:spPr>
          <a:xfrm>
            <a:off x="1507525" y="1977144"/>
            <a:ext cx="10020079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Some patterns are much smaller than the whole image.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Same patterns appear in different regions.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Subsampling the pixels will not change the objects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17A678-0702-7E42-89BD-435C17892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650" y="4465320"/>
            <a:ext cx="4330700" cy="19558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B59B600-E0A4-D949-8FF0-089B70DAF803}"/>
              </a:ext>
            </a:extLst>
          </p:cNvPr>
          <p:cNvSpPr txBox="1"/>
          <p:nvPr/>
        </p:nvSpPr>
        <p:spPr>
          <a:xfrm>
            <a:off x="9922934" y="6509173"/>
            <a:ext cx="2404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/>
              <a:t>圖片來源</a:t>
            </a:r>
            <a:r>
              <a:rPr kumimoji="1" lang="en" altLang="zh-CN" sz="800" dirty="0"/>
              <a:t>:</a:t>
            </a:r>
          </a:p>
          <a:p>
            <a:r>
              <a:rPr kumimoji="1" lang="da-DK" altLang="zh-TW" sz="800" dirty="0" err="1"/>
              <a:t>https</a:t>
            </a:r>
            <a:r>
              <a:rPr kumimoji="1" lang="da-DK" altLang="zh-TW" sz="800" dirty="0"/>
              <a:t>://</a:t>
            </a:r>
            <a:r>
              <a:rPr kumimoji="1" lang="da-DK" altLang="zh-TW" sz="800" dirty="0" err="1"/>
              <a:t>maelfabien.github.io</a:t>
            </a:r>
            <a:r>
              <a:rPr kumimoji="1" lang="da-DK" altLang="zh-TW" sz="800" dirty="0"/>
              <a:t>/computervision/cv_3/#</a:t>
            </a:r>
            <a:endParaRPr kumimoji="1"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1187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群組 34">
            <a:extLst>
              <a:ext uri="{FF2B5EF4-FFF2-40B4-BE49-F238E27FC236}">
                <a16:creationId xmlns:a16="http://schemas.microsoft.com/office/drawing/2014/main" id="{CD0B461B-8760-E847-B563-E9E03114D174}"/>
              </a:ext>
            </a:extLst>
          </p:cNvPr>
          <p:cNvGrpSpPr/>
          <p:nvPr/>
        </p:nvGrpSpPr>
        <p:grpSpPr>
          <a:xfrm>
            <a:off x="1069091" y="304589"/>
            <a:ext cx="10053818" cy="6248821"/>
            <a:chOff x="265839" y="67070"/>
            <a:chExt cx="10978729" cy="6705766"/>
          </a:xfrm>
        </p:grpSpPr>
        <p:sp>
          <p:nvSpPr>
            <p:cNvPr id="13" name="迴轉箭號 12">
              <a:extLst>
                <a:ext uri="{FF2B5EF4-FFF2-40B4-BE49-F238E27FC236}">
                  <a16:creationId xmlns:a16="http://schemas.microsoft.com/office/drawing/2014/main" id="{E3B23D7A-C30E-3F46-8854-66DAC44F7C44}"/>
                </a:ext>
              </a:extLst>
            </p:cNvPr>
            <p:cNvSpPr/>
            <p:nvPr/>
          </p:nvSpPr>
          <p:spPr>
            <a:xfrm>
              <a:off x="1014173" y="67070"/>
              <a:ext cx="3649268" cy="1176906"/>
            </a:xfrm>
            <a:prstGeom prst="uturnArrow">
              <a:avLst>
                <a:gd name="adj1" fmla="val 25764"/>
                <a:gd name="adj2" fmla="val 17816"/>
                <a:gd name="adj3" fmla="val 21877"/>
                <a:gd name="adj4" fmla="val 43750"/>
                <a:gd name="adj5" fmla="val 7562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7D533D70-172D-8B44-8314-6689284703BE}"/>
                </a:ext>
              </a:extLst>
            </p:cNvPr>
            <p:cNvGrpSpPr/>
            <p:nvPr/>
          </p:nvGrpSpPr>
          <p:grpSpPr>
            <a:xfrm>
              <a:off x="265839" y="151325"/>
              <a:ext cx="10978729" cy="6621511"/>
              <a:chOff x="265839" y="151325"/>
              <a:chExt cx="10978729" cy="6621511"/>
            </a:xfrm>
          </p:grpSpPr>
          <p:sp>
            <p:nvSpPr>
              <p:cNvPr id="4" name="Rectangle: Rounded Corners 17">
                <a:extLst>
                  <a:ext uri="{FF2B5EF4-FFF2-40B4-BE49-F238E27FC236}">
                    <a16:creationId xmlns:a16="http://schemas.microsoft.com/office/drawing/2014/main" id="{B1F49341-CF70-0E4C-85D5-AEFDBDB3FFA4}"/>
                  </a:ext>
                </a:extLst>
              </p:cNvPr>
              <p:cNvSpPr/>
              <p:nvPr/>
            </p:nvSpPr>
            <p:spPr>
              <a:xfrm>
                <a:off x="3097978" y="959213"/>
                <a:ext cx="2660597" cy="77343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17">
                <a:extLst>
                  <a:ext uri="{FF2B5EF4-FFF2-40B4-BE49-F238E27FC236}">
                    <a16:creationId xmlns:a16="http://schemas.microsoft.com/office/drawing/2014/main" id="{A9645960-E2CB-0C42-B093-1DF51064F5A4}"/>
                  </a:ext>
                </a:extLst>
              </p:cNvPr>
              <p:cNvSpPr/>
              <p:nvPr/>
            </p:nvSpPr>
            <p:spPr>
              <a:xfrm>
                <a:off x="3097975" y="2337500"/>
                <a:ext cx="2660597" cy="77343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Pooling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: Rounded Corners 17">
                <a:extLst>
                  <a:ext uri="{FF2B5EF4-FFF2-40B4-BE49-F238E27FC236}">
                    <a16:creationId xmlns:a16="http://schemas.microsoft.com/office/drawing/2014/main" id="{51FD3CB9-05D8-0242-993D-DE7FD056C6DC}"/>
                  </a:ext>
                </a:extLst>
              </p:cNvPr>
              <p:cNvSpPr/>
              <p:nvPr/>
            </p:nvSpPr>
            <p:spPr>
              <a:xfrm>
                <a:off x="3097975" y="3717856"/>
                <a:ext cx="2660597" cy="77343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: Rounded Corners 17">
                <a:extLst>
                  <a:ext uri="{FF2B5EF4-FFF2-40B4-BE49-F238E27FC236}">
                    <a16:creationId xmlns:a16="http://schemas.microsoft.com/office/drawing/2014/main" id="{4C0D8EDA-51CE-DC46-88C4-2810374AF485}"/>
                  </a:ext>
                </a:extLst>
              </p:cNvPr>
              <p:cNvSpPr/>
              <p:nvPr/>
            </p:nvSpPr>
            <p:spPr>
              <a:xfrm>
                <a:off x="3097975" y="5098212"/>
                <a:ext cx="2660597" cy="77343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Pooling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向下箭號 9">
                <a:extLst>
                  <a:ext uri="{FF2B5EF4-FFF2-40B4-BE49-F238E27FC236}">
                    <a16:creationId xmlns:a16="http://schemas.microsoft.com/office/drawing/2014/main" id="{3210B551-10F9-1448-932B-2488117FA393}"/>
                  </a:ext>
                </a:extLst>
              </p:cNvPr>
              <p:cNvSpPr/>
              <p:nvPr/>
            </p:nvSpPr>
            <p:spPr>
              <a:xfrm>
                <a:off x="4165910" y="4517268"/>
                <a:ext cx="524725" cy="554961"/>
              </a:xfrm>
              <a:prstGeom prst="down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B7DA5134-0ABE-9A4E-8779-29D5B7EC21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5839" y="1345928"/>
                <a:ext cx="2247433" cy="1686952"/>
              </a:xfrm>
              <a:prstGeom prst="rect">
                <a:avLst/>
              </a:prstGeom>
            </p:spPr>
          </p:pic>
          <p:sp>
            <p:nvSpPr>
              <p:cNvPr id="16" name="上彎箭號 15">
                <a:extLst>
                  <a:ext uri="{FF2B5EF4-FFF2-40B4-BE49-F238E27FC236}">
                    <a16:creationId xmlns:a16="http://schemas.microsoft.com/office/drawing/2014/main" id="{0E5608FA-A788-284C-ADBE-86A74FF92424}"/>
                  </a:ext>
                </a:extLst>
              </p:cNvPr>
              <p:cNvSpPr/>
              <p:nvPr/>
            </p:nvSpPr>
            <p:spPr>
              <a:xfrm rot="5400000">
                <a:off x="4639361" y="5670788"/>
                <a:ext cx="646866" cy="1304102"/>
              </a:xfrm>
              <a:prstGeom prst="bentUpArrow">
                <a:avLst>
                  <a:gd name="adj1" fmla="val 33077"/>
                  <a:gd name="adj2" fmla="val 41321"/>
                  <a:gd name="adj3" fmla="val 25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7" name="Rectangle: Rounded Corners 17">
                <a:extLst>
                  <a:ext uri="{FF2B5EF4-FFF2-40B4-BE49-F238E27FC236}">
                    <a16:creationId xmlns:a16="http://schemas.microsoft.com/office/drawing/2014/main" id="{19988230-A178-1B42-B34E-7C8D3A8B868A}"/>
                  </a:ext>
                </a:extLst>
              </p:cNvPr>
              <p:cNvSpPr/>
              <p:nvPr/>
            </p:nvSpPr>
            <p:spPr>
              <a:xfrm>
                <a:off x="5758572" y="5999406"/>
                <a:ext cx="2660597" cy="773430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Flatten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向下箭號 17">
                <a:extLst>
                  <a:ext uri="{FF2B5EF4-FFF2-40B4-BE49-F238E27FC236}">
                    <a16:creationId xmlns:a16="http://schemas.microsoft.com/office/drawing/2014/main" id="{3650759D-447E-C146-B291-8670F1990E34}"/>
                  </a:ext>
                </a:extLst>
              </p:cNvPr>
              <p:cNvSpPr/>
              <p:nvPr/>
            </p:nvSpPr>
            <p:spPr>
              <a:xfrm>
                <a:off x="4165910" y="3136912"/>
                <a:ext cx="524725" cy="554961"/>
              </a:xfrm>
              <a:prstGeom prst="down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9" name="向下箭號 18">
                <a:extLst>
                  <a:ext uri="{FF2B5EF4-FFF2-40B4-BE49-F238E27FC236}">
                    <a16:creationId xmlns:a16="http://schemas.microsoft.com/office/drawing/2014/main" id="{8A5C2370-8A0E-0945-B12B-D7009176CAA3}"/>
                  </a:ext>
                </a:extLst>
              </p:cNvPr>
              <p:cNvSpPr/>
              <p:nvPr/>
            </p:nvSpPr>
            <p:spPr>
              <a:xfrm>
                <a:off x="4165909" y="1755167"/>
                <a:ext cx="524725" cy="554961"/>
              </a:xfrm>
              <a:prstGeom prst="down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0" name="上彎箭號 19">
                <a:extLst>
                  <a:ext uri="{FF2B5EF4-FFF2-40B4-BE49-F238E27FC236}">
                    <a16:creationId xmlns:a16="http://schemas.microsoft.com/office/drawing/2014/main" id="{5623C6D1-8587-5541-A7FD-EE518D0E8984}"/>
                  </a:ext>
                </a:extLst>
              </p:cNvPr>
              <p:cNvSpPr/>
              <p:nvPr/>
            </p:nvSpPr>
            <p:spPr>
              <a:xfrm>
                <a:off x="8562896" y="5704131"/>
                <a:ext cx="1142807" cy="773430"/>
              </a:xfrm>
              <a:prstGeom prst="bentUpArrow">
                <a:avLst>
                  <a:gd name="adj1" fmla="val 25000"/>
                  <a:gd name="adj2" fmla="val 28886"/>
                  <a:gd name="adj3" fmla="val 23311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D8817500-F96B-2D40-AC56-02B484CE1F63}"/>
                  </a:ext>
                </a:extLst>
              </p:cNvPr>
              <p:cNvGrpSpPr/>
              <p:nvPr/>
            </p:nvGrpSpPr>
            <p:grpSpPr>
              <a:xfrm>
                <a:off x="7842377" y="709391"/>
                <a:ext cx="3402191" cy="4879637"/>
                <a:chOff x="7842377" y="617581"/>
                <a:chExt cx="3402191" cy="4879637"/>
              </a:xfrm>
            </p:grpSpPr>
            <p:pic>
              <p:nvPicPr>
                <p:cNvPr id="23" name="圖片 22">
                  <a:extLst>
                    <a:ext uri="{FF2B5EF4-FFF2-40B4-BE49-F238E27FC236}">
                      <a16:creationId xmlns:a16="http://schemas.microsoft.com/office/drawing/2014/main" id="{D3A14E1A-78DB-9E4A-9471-4A4E4BF835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69000"/>
                </a:blip>
                <a:stretch>
                  <a:fillRect/>
                </a:stretch>
              </p:blipFill>
              <p:spPr>
                <a:xfrm rot="16200000">
                  <a:off x="7103654" y="1356304"/>
                  <a:ext cx="4879637" cy="3402191"/>
                </a:xfrm>
                <a:prstGeom prst="rect">
                  <a:avLst/>
                </a:prstGeom>
                <a:noFill/>
              </p:spPr>
            </p:pic>
            <p:sp>
              <p:nvSpPr>
                <p:cNvPr id="24" name="Rectangle: Rounded Corners 17">
                  <a:extLst>
                    <a:ext uri="{FF2B5EF4-FFF2-40B4-BE49-F238E27FC236}">
                      <a16:creationId xmlns:a16="http://schemas.microsoft.com/office/drawing/2014/main" id="{C33E46D7-D27F-C244-B8EC-EB1862BA5B67}"/>
                    </a:ext>
                  </a:extLst>
                </p:cNvPr>
                <p:cNvSpPr/>
                <p:nvPr/>
              </p:nvSpPr>
              <p:spPr>
                <a:xfrm>
                  <a:off x="7934418" y="2341140"/>
                  <a:ext cx="3218107" cy="1295254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Fully Connected Network</a:t>
                  </a:r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" name="右大括弧 24">
                <a:extLst>
                  <a:ext uri="{FF2B5EF4-FFF2-40B4-BE49-F238E27FC236}">
                    <a16:creationId xmlns:a16="http://schemas.microsoft.com/office/drawing/2014/main" id="{A62607DA-72FE-0A42-82A0-8A49AB8FE1E7}"/>
                  </a:ext>
                </a:extLst>
              </p:cNvPr>
              <p:cNvSpPr/>
              <p:nvPr/>
            </p:nvSpPr>
            <p:spPr>
              <a:xfrm>
                <a:off x="5767840" y="1353355"/>
                <a:ext cx="524724" cy="4151290"/>
              </a:xfrm>
              <a:prstGeom prst="rightBrace">
                <a:avLst/>
              </a:prstGeom>
              <a:ln w="412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3500FA07-D158-554F-989A-28AD9EDDFDD4}"/>
                  </a:ext>
                </a:extLst>
              </p:cNvPr>
              <p:cNvSpPr txBox="1"/>
              <p:nvPr/>
            </p:nvSpPr>
            <p:spPr>
              <a:xfrm>
                <a:off x="6301828" y="3105834"/>
                <a:ext cx="14485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chemeClr val="bg2"/>
                    </a:solidFill>
                  </a:rPr>
                  <a:t>Can Repeat Many Times</a:t>
                </a:r>
                <a:endParaRPr kumimoji="1" lang="zh-TW" altLang="en-US" sz="20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9" name="直線箭頭接點 28">
                <a:extLst>
                  <a:ext uri="{FF2B5EF4-FFF2-40B4-BE49-F238E27FC236}">
                    <a16:creationId xmlns:a16="http://schemas.microsoft.com/office/drawing/2014/main" id="{72F51A06-DE2E-6744-9EB3-CAE2D8203B04}"/>
                  </a:ext>
                </a:extLst>
              </p:cNvPr>
              <p:cNvCxnSpPr/>
              <p:nvPr/>
            </p:nvCxnSpPr>
            <p:spPr>
              <a:xfrm flipV="1">
                <a:off x="8961120" y="561703"/>
                <a:ext cx="0" cy="515076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箭頭接點 29">
                <a:extLst>
                  <a:ext uri="{FF2B5EF4-FFF2-40B4-BE49-F238E27FC236}">
                    <a16:creationId xmlns:a16="http://schemas.microsoft.com/office/drawing/2014/main" id="{931970B7-028B-3945-8AD7-DAB563C2F299}"/>
                  </a:ext>
                </a:extLst>
              </p:cNvPr>
              <p:cNvCxnSpPr/>
              <p:nvPr/>
            </p:nvCxnSpPr>
            <p:spPr>
              <a:xfrm flipV="1">
                <a:off x="9309463" y="561703"/>
                <a:ext cx="0" cy="515076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箭頭接點 30">
                <a:extLst>
                  <a:ext uri="{FF2B5EF4-FFF2-40B4-BE49-F238E27FC236}">
                    <a16:creationId xmlns:a16="http://schemas.microsoft.com/office/drawing/2014/main" id="{0853635B-EDFE-2D43-8F04-075C66D8413E}"/>
                  </a:ext>
                </a:extLst>
              </p:cNvPr>
              <p:cNvCxnSpPr/>
              <p:nvPr/>
            </p:nvCxnSpPr>
            <p:spPr>
              <a:xfrm flipV="1">
                <a:off x="9701349" y="566693"/>
                <a:ext cx="0" cy="515076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箭頭接點 31">
                <a:extLst>
                  <a:ext uri="{FF2B5EF4-FFF2-40B4-BE49-F238E27FC236}">
                    <a16:creationId xmlns:a16="http://schemas.microsoft.com/office/drawing/2014/main" id="{668EFB9F-A517-1045-BAA5-5C199F7C0A90}"/>
                  </a:ext>
                </a:extLst>
              </p:cNvPr>
              <p:cNvCxnSpPr/>
              <p:nvPr/>
            </p:nvCxnSpPr>
            <p:spPr>
              <a:xfrm flipV="1">
                <a:off x="10054045" y="561703"/>
                <a:ext cx="0" cy="515076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5047F89B-E321-AA41-A2A9-EF6DECAA75CE}"/>
                  </a:ext>
                </a:extLst>
              </p:cNvPr>
              <p:cNvSpPr txBox="1"/>
              <p:nvPr/>
            </p:nvSpPr>
            <p:spPr>
              <a:xfrm>
                <a:off x="8463527" y="151325"/>
                <a:ext cx="2159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chemeClr val="bg1"/>
                    </a:solidFill>
                  </a:rPr>
                  <a:t>Normal, Pneumonia</a:t>
                </a:r>
                <a:endParaRPr kumimoji="1" lang="zh-TW" altLang="en-US" sz="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818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7">
            <a:extLst>
              <a:ext uri="{FF2B5EF4-FFF2-40B4-BE49-F238E27FC236}">
                <a16:creationId xmlns:a16="http://schemas.microsoft.com/office/drawing/2014/main" id="{257535E7-16D1-3048-B159-96822A2DC3AA}"/>
              </a:ext>
            </a:extLst>
          </p:cNvPr>
          <p:cNvSpPr txBox="1"/>
          <p:nvPr/>
        </p:nvSpPr>
        <p:spPr>
          <a:xfrm>
            <a:off x="1507525" y="691496"/>
            <a:ext cx="6090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- Convolution </a:t>
            </a:r>
            <a:endParaRPr kumimoji="1" lang="zh-TW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73E5DB9E-4A95-5E41-A1C1-ABA5670A8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708" y="1797431"/>
            <a:ext cx="5316583" cy="436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文字方塊 90">
            <a:extLst>
              <a:ext uri="{FF2B5EF4-FFF2-40B4-BE49-F238E27FC236}">
                <a16:creationId xmlns:a16="http://schemas.microsoft.com/office/drawing/2014/main" id="{7438D44F-27D5-7A4E-A344-5E77941DF591}"/>
              </a:ext>
            </a:extLst>
          </p:cNvPr>
          <p:cNvSpPr txBox="1"/>
          <p:nvPr/>
        </p:nvSpPr>
        <p:spPr>
          <a:xfrm>
            <a:off x="9139883" y="6396335"/>
            <a:ext cx="305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/>
              <a:t>圖片來源：</a:t>
            </a:r>
            <a:endParaRPr kumimoji="1" lang="en" altLang="zh-TW" sz="800" dirty="0"/>
          </a:p>
          <a:p>
            <a:r>
              <a:rPr kumimoji="1" lang="en" altLang="zh-TW" sz="800" dirty="0"/>
              <a:t>https://</a:t>
            </a:r>
            <a:r>
              <a:rPr kumimoji="1" lang="en" altLang="zh-TW" sz="800" dirty="0" err="1"/>
              <a:t>www.cs.bgu.ac.il</a:t>
            </a:r>
            <a:r>
              <a:rPr kumimoji="1" lang="en" altLang="zh-TW" sz="800" dirty="0"/>
              <a:t>/~dip182/</a:t>
            </a:r>
            <a:r>
              <a:rPr kumimoji="1" lang="en" altLang="zh-TW" sz="800" dirty="0" err="1"/>
              <a:t>wiki.files</a:t>
            </a:r>
            <a:r>
              <a:rPr kumimoji="1" lang="en" altLang="zh-TW" sz="800" dirty="0"/>
              <a:t>/Deep-Learning-2017-Lecture5CNN.pdf</a:t>
            </a:r>
            <a:endParaRPr kumimoji="1" lang="zh-TW" altLang="en-US" sz="8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36EE1A7A-41B0-C148-BD38-62A8BCC3E599}"/>
              </a:ext>
            </a:extLst>
          </p:cNvPr>
          <p:cNvSpPr txBox="1"/>
          <p:nvPr/>
        </p:nvSpPr>
        <p:spPr>
          <a:xfrm>
            <a:off x="5770605" y="539990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(Filters)</a:t>
            </a:r>
            <a:endParaRPr kumimoji="1"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6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{1328959B-E5D7-6941-AE5E-E896202D1C48}tf10001122</Template>
  <TotalTime>694</TotalTime>
  <Words>1084</Words>
  <Application>Microsoft Macintosh PowerPoint</Application>
  <PresentationFormat>寬螢幕</PresentationFormat>
  <Paragraphs>542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Arial</vt:lpstr>
      <vt:lpstr>Cambria Math</vt:lpstr>
      <vt:lpstr>Chalkduster</vt:lpstr>
      <vt:lpstr>Times New Roman</vt:lpstr>
      <vt:lpstr>Tw Cen MT</vt:lpstr>
      <vt:lpstr>Wingdings</vt:lpstr>
      <vt:lpstr>電路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郁文 王</dc:creator>
  <cp:lastModifiedBy>KANTE-YI</cp:lastModifiedBy>
  <cp:revision>50</cp:revision>
  <dcterms:created xsi:type="dcterms:W3CDTF">2021-03-16T09:01:05Z</dcterms:created>
  <dcterms:modified xsi:type="dcterms:W3CDTF">2021-03-21T13:34:33Z</dcterms:modified>
</cp:coreProperties>
</file>