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4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6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933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076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93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660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406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98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15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85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41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02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77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22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3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AE52-B7C0-4F19-B960-DAF91113AA8E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10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0AE52-B7C0-4F19-B960-DAF91113AA8E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0291FF-94E3-48F0-A44B-61F3785F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79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nimate.styl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zh.wikipedia.org/wiki/%E5%9C%A3%E5%AE%89%E4%B8%9C%E5%B0%BC%E5%A5%A5%E9%A9%AC%E5%88%B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7BA84-8F9B-40C2-B10C-F59DC0942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zh-TW" altLang="en-US" sz="3600" dirty="0">
                <a:solidFill>
                  <a:srgbClr val="080808"/>
                </a:solidFill>
              </a:rPr>
              <a:t>網頁程式設計</a:t>
            </a:r>
            <a:br>
              <a:rPr lang="en-US" altLang="zh-TW" sz="3600" dirty="0">
                <a:solidFill>
                  <a:srgbClr val="080808"/>
                </a:solidFill>
              </a:rPr>
            </a:br>
            <a:r>
              <a:rPr lang="en-US" altLang="zh-TW" sz="3600" dirty="0">
                <a:solidFill>
                  <a:srgbClr val="080808"/>
                </a:solidFill>
              </a:rPr>
              <a:t>NBA</a:t>
            </a:r>
            <a:r>
              <a:rPr lang="zh-TW" altLang="en-US" sz="3600" dirty="0">
                <a:solidFill>
                  <a:srgbClr val="080808"/>
                </a:solidFill>
              </a:rPr>
              <a:t>馬刺隊介紹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C35B7C-47B3-400C-A0EC-A4D2F1DBB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zh-TW" altLang="en-US" sz="2000" dirty="0">
                <a:solidFill>
                  <a:srgbClr val="080808"/>
                </a:solidFill>
              </a:rPr>
              <a:t>組員</a:t>
            </a:r>
            <a:r>
              <a:rPr lang="en-US" altLang="zh-TW" sz="2000" dirty="0">
                <a:solidFill>
                  <a:srgbClr val="080808"/>
                </a:solidFill>
              </a:rPr>
              <a:t>:00557015</a:t>
            </a:r>
            <a:r>
              <a:rPr lang="zh-TW" altLang="en-US" sz="2000" dirty="0">
                <a:solidFill>
                  <a:srgbClr val="080808"/>
                </a:solidFill>
              </a:rPr>
              <a:t>黃柏滔</a:t>
            </a:r>
            <a:endParaRPr lang="en-US" altLang="zh-TW" sz="2000" dirty="0">
              <a:solidFill>
                <a:srgbClr val="080808"/>
              </a:solidFill>
            </a:endParaRPr>
          </a:p>
          <a:p>
            <a:r>
              <a:rPr lang="en-US" altLang="zh-TW" sz="2000" dirty="0">
                <a:solidFill>
                  <a:srgbClr val="080808"/>
                </a:solidFill>
              </a:rPr>
              <a:t>00557021</a:t>
            </a:r>
            <a:r>
              <a:rPr lang="zh-TW" altLang="en-US" sz="2000" dirty="0">
                <a:solidFill>
                  <a:srgbClr val="080808"/>
                </a:solidFill>
              </a:rPr>
              <a:t>謝非諭</a:t>
            </a:r>
          </a:p>
        </p:txBody>
      </p:sp>
    </p:spTree>
    <p:extLst>
      <p:ext uri="{BB962C8B-B14F-4D97-AF65-F5344CB8AC3E}">
        <p14:creationId xmlns:p14="http://schemas.microsoft.com/office/powerpoint/2010/main" val="96021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2C3DC-FE5B-4203-A8E9-50386202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75B667-17A0-4CDC-9295-49E2E511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zh-TW" altLang="en-US" dirty="0"/>
              <a:t>基本的</a:t>
            </a:r>
            <a:r>
              <a:rPr lang="en-US" altLang="zh-TW" dirty="0"/>
              <a:t>html</a:t>
            </a:r>
          </a:p>
          <a:p>
            <a:r>
              <a:rPr lang="en-US" altLang="zh-TW" dirty="0"/>
              <a:t>CSS</a:t>
            </a:r>
            <a:r>
              <a:rPr lang="zh-TW" altLang="en-US" dirty="0"/>
              <a:t>的基本格式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JS</a:t>
            </a:r>
            <a:r>
              <a:rPr lang="zh-TW" altLang="en-US" dirty="0"/>
              <a:t>的</a:t>
            </a:r>
            <a:r>
              <a:rPr lang="en-US" altLang="zh-TW" dirty="0"/>
              <a:t>DOM</a:t>
            </a:r>
            <a:r>
              <a:rPr lang="zh-TW" altLang="en-US" dirty="0"/>
              <a:t>的使用</a:t>
            </a:r>
            <a:endParaRPr lang="en-US" altLang="zh-TW" dirty="0"/>
          </a:p>
          <a:p>
            <a:r>
              <a:rPr lang="en-US" altLang="zh-TW" dirty="0"/>
              <a:t>JS</a:t>
            </a:r>
            <a:r>
              <a:rPr lang="zh-TW" altLang="en-US" dirty="0"/>
              <a:t>的</a:t>
            </a:r>
            <a:r>
              <a:rPr lang="en-US" altLang="zh-TW" dirty="0"/>
              <a:t>event</a:t>
            </a:r>
            <a:r>
              <a:rPr lang="zh-TW" altLang="en-US" dirty="0"/>
              <a:t>用來點擊名人堂照片跳出人名及生涯成就</a:t>
            </a:r>
            <a:endParaRPr lang="en-US" altLang="zh-TW" dirty="0"/>
          </a:p>
          <a:p>
            <a:r>
              <a:rPr lang="en-US" altLang="zh-TW" dirty="0"/>
              <a:t>JS</a:t>
            </a:r>
            <a:r>
              <a:rPr lang="zh-TW" altLang="en-US" dirty="0"/>
              <a:t>的</a:t>
            </a:r>
            <a:r>
              <a:rPr lang="en-US" altLang="zh-TW" dirty="0"/>
              <a:t>fetch</a:t>
            </a:r>
            <a:r>
              <a:rPr lang="zh-TW" altLang="en-US" dirty="0"/>
              <a:t>讀取</a:t>
            </a:r>
            <a:r>
              <a:rPr lang="en-US" altLang="zh-TW" dirty="0" err="1"/>
              <a:t>github</a:t>
            </a:r>
            <a:r>
              <a:rPr lang="zh-TW" altLang="en-US" dirty="0"/>
              <a:t>上的</a:t>
            </a:r>
            <a:r>
              <a:rPr lang="en-US" altLang="zh-TW" dirty="0"/>
              <a:t>txt</a:t>
            </a:r>
            <a:r>
              <a:rPr lang="zh-TW" altLang="en-US" dirty="0"/>
              <a:t>檔並秀出球隊歷史</a:t>
            </a:r>
            <a:endParaRPr lang="en-US" altLang="zh-TW" dirty="0"/>
          </a:p>
          <a:p>
            <a:r>
              <a:rPr lang="zh-TW" altLang="en-US" dirty="0"/>
              <a:t>進階應用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CSS animation</a:t>
            </a:r>
            <a:r>
              <a:rPr lang="zh-TW" altLang="en-US" dirty="0"/>
              <a:t>做簡單的開場動畫及文字以及戰術動畫</a:t>
            </a:r>
            <a:endParaRPr lang="en-US" altLang="zh-TW" dirty="0"/>
          </a:p>
          <a:p>
            <a:r>
              <a:rPr lang="en-US" altLang="zh-TW" dirty="0" err="1"/>
              <a:t>Youtube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136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2ABF3E-184A-460A-9568-BF8CDB6C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網站架構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6185FA7-61E4-4850-8E9D-0FB4B658E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49" y="1687989"/>
            <a:ext cx="7673340" cy="4290060"/>
          </a:xfrm>
        </p:spPr>
      </p:pic>
    </p:spTree>
    <p:extLst>
      <p:ext uri="{BB962C8B-B14F-4D97-AF65-F5344CB8AC3E}">
        <p14:creationId xmlns:p14="http://schemas.microsoft.com/office/powerpoint/2010/main" val="194383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D8B6D-6EA8-47AF-9D04-07CB6279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Youtube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B25E80-0945-4839-B9A6-AAEA722DE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youtube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的分享功能將影片嵌入我們的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html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裡</a:t>
            </a:r>
            <a:endParaRPr lang="en-US" altLang="zh-TW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"600"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"315"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"https://www.youtube.com/embed/HRy4xYZdSQ0"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frameborder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"accelerometer; 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autoplay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 clipboard-write; encrypted-media; gyroscope; picture-in-picture"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allowfullscreen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2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0DE92-FAE2-4DE5-9BCB-52248AAF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開場及文字動畫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50616E-25DF-45AE-BEE0-08BF2B664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先導入這個</a:t>
            </a:r>
            <a:r>
              <a:rPr lang="en-US" altLang="zh-TW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css</a:t>
            </a:r>
            <a:endParaRPr lang="en-US" altLang="zh-TW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"https://cdnjs.cloudflare.com/ajax/libs/animate.css/3.7.2/animate.min.css"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hlinkClick r:id="rId2"/>
              </a:rPr>
              <a:t>https://animate.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  <a:hlinkClick r:id="rId2"/>
              </a:rPr>
              <a:t>style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bounceInUp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animation-duration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animation-fill-mode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backwards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826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F2D49A-E3F4-4AE0-A87F-6A3BC5E2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Fetch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795F3-A25A-4EB7-934B-FE6A1B4D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用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zh-TW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抓取</a:t>
            </a:r>
            <a:r>
              <a:rPr lang="en-US" altLang="zh-TW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github</a:t>
            </a:r>
            <a:r>
              <a:rPr lang="zh-TW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的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zh-TW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檔再將其秀出</a:t>
            </a:r>
            <a:endParaRPr lang="en-US" altLang="zh-TW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'https://qq1456978523.github.io/tony/1976.txt'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.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.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tabl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							e'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"&lt;p&gt;"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"&lt;/p&gt;"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812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15238-A688-4A90-8216-13D37611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8D2221-8BE6-453A-9E18-B4DB77E3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zh-TW" alt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再點擊圖片超連結時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TW" alt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同時秀出球員名字及個人榮譽</a:t>
            </a:r>
            <a:endParaRPr lang="en-US" altLang="zh-TW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"player1.html"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"_blank"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"player1.jpg"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player1click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player1click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　          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“…”);}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835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91034-A962-45AF-809F-2D10C941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的戰術動畫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76EF35-04AC-45D2-9574-07511212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04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2085A-094B-4C1C-BF82-8C77D980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E1CB90-1C75-4E95-8E3F-4BE729AC1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WIKI: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https://zh.wikipedia.org/wiki/%E5%9C%A3%E5%AE%89%E4%B8%9C%E5%B0%BC%E5%A5%A5%E9%A9%AC%E5%88%BA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W3school:</a:t>
            </a:r>
          </a:p>
          <a:p>
            <a:pPr marL="0" indent="0">
              <a:buNone/>
            </a:pPr>
            <a:r>
              <a:rPr lang="en-US" altLang="zh-TW">
                <a:hlinkClick r:id="rId3"/>
              </a:rPr>
              <a:t>https://www.w3schools.com</a:t>
            </a:r>
            <a:endParaRPr lang="en-US" altLang="zh-TW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17696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428</Words>
  <Application>Microsoft Office PowerPoint</Application>
  <PresentationFormat>寬螢幕</PresentationFormat>
  <Paragraphs>41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Consolas</vt:lpstr>
      <vt:lpstr>Trebuchet MS</vt:lpstr>
      <vt:lpstr>Wingdings 3</vt:lpstr>
      <vt:lpstr>多面向</vt:lpstr>
      <vt:lpstr>網頁程式設計 NBA馬刺隊介紹</vt:lpstr>
      <vt:lpstr>使用技術</vt:lpstr>
      <vt:lpstr>網站架構</vt:lpstr>
      <vt:lpstr>Youtube</vt:lpstr>
      <vt:lpstr>CSS開場及文字動畫</vt:lpstr>
      <vt:lpstr>Fetch</vt:lpstr>
      <vt:lpstr>event</vt:lpstr>
      <vt:lpstr>CSS的戰術動畫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 期末專案提案報告</dc:title>
  <dc:creator>Administrator</dc:creator>
  <cp:lastModifiedBy>柏滔 黃</cp:lastModifiedBy>
  <cp:revision>11</cp:revision>
  <dcterms:created xsi:type="dcterms:W3CDTF">2020-11-23T13:22:35Z</dcterms:created>
  <dcterms:modified xsi:type="dcterms:W3CDTF">2021-01-11T20:17:57Z</dcterms:modified>
</cp:coreProperties>
</file>