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6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933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07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9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660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0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1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5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41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02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7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22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3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10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AE52-B7C0-4F19-B960-DAF91113AA8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7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7BA84-8F9B-40C2-B10C-F59DC094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 dirty="0">
                <a:solidFill>
                  <a:srgbClr val="080808"/>
                </a:solidFill>
              </a:rPr>
              <a:t>網頁程式設計</a:t>
            </a:r>
            <a:r>
              <a:rPr lang="en-US" altLang="zh-TW" sz="3600" dirty="0">
                <a:solidFill>
                  <a:srgbClr val="080808"/>
                </a:solidFill>
              </a:rPr>
              <a:t/>
            </a:r>
            <a:br>
              <a:rPr lang="en-US" altLang="zh-TW" sz="3600" dirty="0">
                <a:solidFill>
                  <a:srgbClr val="080808"/>
                </a:solidFill>
              </a:rPr>
            </a:br>
            <a:r>
              <a:rPr lang="zh-TW" altLang="en-US" sz="3600" dirty="0">
                <a:solidFill>
                  <a:srgbClr val="080808"/>
                </a:solidFill>
              </a:rPr>
              <a:t>期末專案提案報告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C35B7C-47B3-400C-A0EC-A4D2F1DBB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080808"/>
                </a:solidFill>
              </a:rPr>
              <a:t>組員</a:t>
            </a:r>
            <a:r>
              <a:rPr lang="en-US" altLang="zh-TW" sz="2000" dirty="0">
                <a:solidFill>
                  <a:srgbClr val="080808"/>
                </a:solidFill>
              </a:rPr>
              <a:t>:00557015</a:t>
            </a:r>
            <a:r>
              <a:rPr lang="zh-TW" altLang="en-US" sz="2000" dirty="0">
                <a:solidFill>
                  <a:srgbClr val="080808"/>
                </a:solidFill>
              </a:rPr>
              <a:t>黃柏滔</a:t>
            </a:r>
            <a:endParaRPr lang="en-US" altLang="zh-TW" sz="2000" dirty="0">
              <a:solidFill>
                <a:srgbClr val="080808"/>
              </a:solidFill>
            </a:endParaRPr>
          </a:p>
          <a:p>
            <a:r>
              <a:rPr lang="en-US" altLang="zh-TW" sz="2000" dirty="0">
                <a:solidFill>
                  <a:srgbClr val="080808"/>
                </a:solidFill>
              </a:rPr>
              <a:t>00557021</a:t>
            </a:r>
            <a:r>
              <a:rPr lang="zh-TW" altLang="en-US" sz="2000" dirty="0">
                <a:solidFill>
                  <a:srgbClr val="080808"/>
                </a:solidFill>
              </a:rPr>
              <a:t>謝非諭</a:t>
            </a:r>
          </a:p>
        </p:txBody>
      </p:sp>
    </p:spTree>
    <p:extLst>
      <p:ext uri="{BB962C8B-B14F-4D97-AF65-F5344CB8AC3E}">
        <p14:creationId xmlns:p14="http://schemas.microsoft.com/office/powerpoint/2010/main" val="96021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2C3DC-FE5B-4203-A8E9-50386202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NBA</a:t>
            </a:r>
            <a:r>
              <a:rPr lang="zh-TW" altLang="en-US" dirty="0"/>
              <a:t>球隊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5B667-17A0-4CDC-9295-49E2E511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準備介紹</a:t>
            </a:r>
            <a:r>
              <a:rPr lang="en-US" altLang="zh-TW" dirty="0"/>
              <a:t>NBA</a:t>
            </a:r>
            <a:r>
              <a:rPr lang="zh-TW" altLang="en-US" dirty="0"/>
              <a:t> </a:t>
            </a:r>
            <a:r>
              <a:rPr lang="en-US" altLang="zh-TW" dirty="0"/>
              <a:t>32</a:t>
            </a:r>
            <a:r>
              <a:rPr lang="zh-TW" altLang="en-US" dirty="0"/>
              <a:t>個球隊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包含球員 教練 隊徽 球隊特殊文化 球場 球隊位置等等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先運用一些課堂上的基本技術</a:t>
            </a:r>
            <a:r>
              <a:rPr lang="en-US" altLang="zh-TW" dirty="0" err="1" smtClean="0"/>
              <a:t>html,JS,css</a:t>
            </a:r>
            <a:r>
              <a:rPr lang="zh-TW" altLang="en-US" dirty="0" smtClean="0"/>
              <a:t>等等</a:t>
            </a:r>
            <a:r>
              <a:rPr lang="en-US" altLang="zh-TW" dirty="0"/>
              <a:t>,</a:t>
            </a:r>
            <a:r>
              <a:rPr lang="zh-TW" altLang="en-US" dirty="0"/>
              <a:t>還有下半學期交的技術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進階技術目前想到</a:t>
            </a:r>
            <a:r>
              <a:rPr lang="en-US" altLang="zh-TW" dirty="0"/>
              <a:t>:</a:t>
            </a:r>
            <a:r>
              <a:rPr lang="zh-TW" altLang="en-US" dirty="0"/>
              <a:t>球隊球場位置連接到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</a:p>
          <a:p>
            <a:pPr marL="0" indent="0">
              <a:buNone/>
            </a:pPr>
            <a:r>
              <a:rPr lang="zh-TW" altLang="en-US" dirty="0" smtClean="0"/>
              <a:t>        連</a:t>
            </a:r>
            <a:r>
              <a:rPr lang="zh-TW" altLang="en-US" dirty="0"/>
              <a:t>到球員</a:t>
            </a:r>
            <a:r>
              <a:rPr lang="en-US" altLang="zh-TW" dirty="0" err="1"/>
              <a:t>twitter,ig</a:t>
            </a:r>
            <a:r>
              <a:rPr lang="en-US" altLang="zh-TW" dirty="0"/>
              <a:t> </a:t>
            </a:r>
            <a:r>
              <a:rPr lang="zh-TW" altLang="en-US" dirty="0"/>
              <a:t>其他還要等實作才</a:t>
            </a:r>
            <a:r>
              <a:rPr lang="zh-TW" altLang="en-US" dirty="0" smtClean="0"/>
              <a:t>知道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特色優點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其他</a:t>
            </a:r>
            <a:r>
              <a:rPr lang="en-US" altLang="zh-TW" dirty="0" err="1" smtClean="0"/>
              <a:t>nba</a:t>
            </a:r>
            <a:r>
              <a:rPr lang="zh-TW" altLang="en-US" dirty="0" smtClean="0"/>
              <a:t>相關的網站都是英文介面讓人難以使用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而如果是中文的網站往往資料都不齊全或者有誤</a:t>
            </a:r>
            <a:r>
              <a:rPr lang="en-US" altLang="zh-TW" dirty="0" smtClean="0"/>
              <a:t>,</a:t>
            </a:r>
            <a:r>
              <a:rPr lang="zh-TW" altLang="en-US" dirty="0" smtClean="0"/>
              <a:t>我們這個網站就可以讓中文使用者更加輕鬆的了解</a:t>
            </a:r>
            <a:r>
              <a:rPr lang="en-US" altLang="zh-TW" dirty="0" err="1" smtClean="0"/>
              <a:t>nba</a:t>
            </a:r>
            <a:r>
              <a:rPr lang="zh-TW" altLang="en-US" dirty="0" smtClean="0"/>
              <a:t>各個球隊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136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ABF3E-184A-460A-9568-BF8CDB6C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2EA506-E2DA-42B4-8583-60152C1C4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1" y="1930400"/>
            <a:ext cx="7852682" cy="4417134"/>
          </a:xfrm>
        </p:spPr>
      </p:pic>
    </p:spTree>
    <p:extLst>
      <p:ext uri="{BB962C8B-B14F-4D97-AF65-F5344CB8AC3E}">
        <p14:creationId xmlns:p14="http://schemas.microsoft.com/office/powerpoint/2010/main" val="194383258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132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網頁程式設計 期末專案提案報告</vt:lpstr>
      <vt:lpstr>NBA球隊</vt:lpstr>
      <vt:lpstr>網站架構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 期末專案提案報告</dc:title>
  <dc:creator>Administrator</dc:creator>
  <cp:lastModifiedBy>非諭 謝</cp:lastModifiedBy>
  <cp:revision>5</cp:revision>
  <dcterms:created xsi:type="dcterms:W3CDTF">2020-11-23T13:22:35Z</dcterms:created>
  <dcterms:modified xsi:type="dcterms:W3CDTF">2020-11-23T14:36:14Z</dcterms:modified>
</cp:coreProperties>
</file>