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1A6B-D04F-4F15-812A-C2BF31A8E616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B109-4758-4406-BA90-D0E6D8594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19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1A6B-D04F-4F15-812A-C2BF31A8E616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B109-4758-4406-BA90-D0E6D8594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98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1A6B-D04F-4F15-812A-C2BF31A8E616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B109-4758-4406-BA90-D0E6D8594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78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1A6B-D04F-4F15-812A-C2BF31A8E616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B109-4758-4406-BA90-D0E6D8594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57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1A6B-D04F-4F15-812A-C2BF31A8E616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B109-4758-4406-BA90-D0E6D8594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1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1A6B-D04F-4F15-812A-C2BF31A8E616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B109-4758-4406-BA90-D0E6D8594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9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1A6B-D04F-4F15-812A-C2BF31A8E616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B109-4758-4406-BA90-D0E6D8594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80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1A6B-D04F-4F15-812A-C2BF31A8E616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B109-4758-4406-BA90-D0E6D8594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58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1A6B-D04F-4F15-812A-C2BF31A8E616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B109-4758-4406-BA90-D0E6D8594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01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1A6B-D04F-4F15-812A-C2BF31A8E616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B109-4758-4406-BA90-D0E6D8594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1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1A6B-D04F-4F15-812A-C2BF31A8E616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B109-4758-4406-BA90-D0E6D8594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07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71A6B-D04F-4F15-812A-C2BF31A8E616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EB109-4758-4406-BA90-D0E6D8594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58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3452" y="878305"/>
            <a:ext cx="28800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Ordered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852109" y="878305"/>
            <a:ext cx="28800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OrderDeleted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50765" y="878305"/>
            <a:ext cx="28800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Shipped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0124" y="2033333"/>
            <a:ext cx="28800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DeliveryCancelled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22556" y="2033333"/>
            <a:ext cx="28800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StockModified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34988" y="2033333"/>
            <a:ext cx="28800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ProductRegistered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789" y="192505"/>
            <a:ext cx="3260558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smtClean="0"/>
              <a:t>이벤트 도출 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421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3452" y="878305"/>
            <a:ext cx="24120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 카테고리 선택됨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50596" y="878305"/>
            <a:ext cx="24120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메뉴 검색됨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47740" y="878305"/>
            <a:ext cx="2412000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주문 상태 조회됨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44884" y="878305"/>
            <a:ext cx="2627916" cy="68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고객 센터 고객 조회됨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0789" y="192505"/>
            <a:ext cx="3260558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 </a:t>
            </a:r>
            <a:r>
              <a:rPr lang="ko-KR" altLang="en-US" b="1" dirty="0" smtClean="0"/>
              <a:t>부적격 이벤트 도출 </a:t>
            </a:r>
            <a:r>
              <a:rPr lang="en-US" altLang="ko-KR" b="1" dirty="0" smtClean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9881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17" y="696578"/>
            <a:ext cx="6657975" cy="5705475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2237874" y="3693694"/>
            <a:ext cx="409074" cy="433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4676274" y="1379621"/>
            <a:ext cx="409074" cy="433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>
            <a:off x="7102643" y="2771273"/>
            <a:ext cx="409074" cy="433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42" name="타원 41"/>
          <p:cNvSpPr/>
          <p:nvPr/>
        </p:nvSpPr>
        <p:spPr>
          <a:xfrm>
            <a:off x="7034465" y="1473240"/>
            <a:ext cx="409074" cy="4331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86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98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78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6166309" y="2057147"/>
            <a:ext cx="2525689" cy="2964170"/>
            <a:chOff x="4600915" y="2742948"/>
            <a:chExt cx="2525689" cy="2964170"/>
          </a:xfrm>
        </p:grpSpPr>
        <p:sp>
          <p:nvSpPr>
            <p:cNvPr id="25" name="순서도: 준비 24"/>
            <p:cNvSpPr/>
            <p:nvPr/>
          </p:nvSpPr>
          <p:spPr>
            <a:xfrm>
              <a:off x="4716525" y="2743200"/>
              <a:ext cx="2106377" cy="1723697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준비 25"/>
            <p:cNvSpPr/>
            <p:nvPr/>
          </p:nvSpPr>
          <p:spPr>
            <a:xfrm>
              <a:off x="5294118" y="3216166"/>
              <a:ext cx="961699" cy="790903"/>
            </a:xfrm>
            <a:prstGeom prst="flowChartPrepa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3220" y="3447391"/>
              <a:ext cx="1146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Delivery</a:t>
              </a:r>
              <a:endParaRPr lang="ko-KR" altLang="en-US" sz="1400" b="1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351456" y="4351283"/>
              <a:ext cx="819804" cy="304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JPA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Can 131">
              <a:extLst>
                <a:ext uri="{FF2B5EF4-FFF2-40B4-BE49-F238E27FC236}">
                  <a16:creationId xmlns:a16="http://schemas.microsoft.com/office/drawing/2014/main" id="{76749B22-8311-4F35-9C2E-220ED45C4DB5}"/>
                </a:ext>
              </a:extLst>
            </p:cNvPr>
            <p:cNvSpPr/>
            <p:nvPr/>
          </p:nvSpPr>
          <p:spPr>
            <a:xfrm>
              <a:off x="5088230" y="5115758"/>
              <a:ext cx="1345789" cy="59136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  <a:cs typeface="Arial" panose="020B0604020202020204" pitchFamily="34" charset="0"/>
                </a:rPr>
                <a:t>H2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00915" y="2742948"/>
              <a:ext cx="929218" cy="3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Kafka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Listener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화살표 연결선 30"/>
            <p:cNvCxnSpPr>
              <a:stCxn id="28" idx="2"/>
              <a:endCxn id="29" idx="1"/>
            </p:cNvCxnSpPr>
            <p:nvPr/>
          </p:nvCxnSpPr>
          <p:spPr>
            <a:xfrm flipH="1">
              <a:off x="5761125" y="4656083"/>
              <a:ext cx="233" cy="4596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6197386" y="2743663"/>
              <a:ext cx="929218" cy="39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Kafka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Publisher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3054348" y="2057399"/>
            <a:ext cx="3734266" cy="2963918"/>
            <a:chOff x="2966424" y="2057399"/>
            <a:chExt cx="3734266" cy="2963918"/>
          </a:xfrm>
        </p:grpSpPr>
        <p:sp>
          <p:nvSpPr>
            <p:cNvPr id="14" name="순서도: 준비 13"/>
            <p:cNvSpPr/>
            <p:nvPr/>
          </p:nvSpPr>
          <p:spPr>
            <a:xfrm>
              <a:off x="3386705" y="2057399"/>
              <a:ext cx="2106377" cy="1723697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준비 14"/>
            <p:cNvSpPr/>
            <p:nvPr/>
          </p:nvSpPr>
          <p:spPr>
            <a:xfrm>
              <a:off x="3964298" y="2530365"/>
              <a:ext cx="961699" cy="790903"/>
            </a:xfrm>
            <a:prstGeom prst="flowChartPrepa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93400" y="2761590"/>
              <a:ext cx="1146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Pay</a:t>
              </a:r>
              <a:endParaRPr lang="ko-KR" altLang="en-US" sz="14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21636" y="3665482"/>
              <a:ext cx="819804" cy="304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JPA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Can 131">
              <a:extLst>
                <a:ext uri="{FF2B5EF4-FFF2-40B4-BE49-F238E27FC236}">
                  <a16:creationId xmlns:a16="http://schemas.microsoft.com/office/drawing/2014/main" id="{76749B22-8311-4F35-9C2E-220ED45C4DB5}"/>
                </a:ext>
              </a:extLst>
            </p:cNvPr>
            <p:cNvSpPr/>
            <p:nvPr/>
          </p:nvSpPr>
          <p:spPr>
            <a:xfrm>
              <a:off x="3758410" y="4429957"/>
              <a:ext cx="1345789" cy="59136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  <a:cs typeface="Arial" panose="020B0604020202020204" pitchFamily="34" charset="0"/>
                </a:rPr>
                <a:t>H2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66424" y="2770838"/>
              <a:ext cx="929218" cy="396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REST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Adaptor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화살표 연결선 19"/>
            <p:cNvCxnSpPr>
              <a:stCxn id="17" idx="2"/>
              <a:endCxn id="18" idx="1"/>
            </p:cNvCxnSpPr>
            <p:nvPr/>
          </p:nvCxnSpPr>
          <p:spPr>
            <a:xfrm flipH="1">
              <a:off x="4431305" y="3970282"/>
              <a:ext cx="233" cy="4596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모서리가 둥근 직사각형 50"/>
            <p:cNvSpPr/>
            <p:nvPr/>
          </p:nvSpPr>
          <p:spPr>
            <a:xfrm>
              <a:off x="4157237" y="3227411"/>
              <a:ext cx="598055" cy="258631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8082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771472" y="2770838"/>
              <a:ext cx="929218" cy="396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REST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Adaptor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Can 74">
            <a:extLst>
              <a:ext uri="{FF2B5EF4-FFF2-40B4-BE49-F238E27FC236}">
                <a16:creationId xmlns:a16="http://schemas.microsoft.com/office/drawing/2014/main" id="{EC685FF4-14CE-4A67-88F8-B3E4C2558316}"/>
              </a:ext>
            </a:extLst>
          </p:cNvPr>
          <p:cNvSpPr/>
          <p:nvPr/>
        </p:nvSpPr>
        <p:spPr>
          <a:xfrm rot="5400000">
            <a:off x="5763406" y="-5134959"/>
            <a:ext cx="587971" cy="11567052"/>
          </a:xfrm>
          <a:prstGeom prst="can">
            <a:avLst/>
          </a:prstGeom>
          <a:solidFill>
            <a:schemeClr val="accent3">
              <a:lumMod val="5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n-ea"/>
              <a:ea typeface="Rix고딕 B" panose="02020603020101020101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56989" y="470336"/>
            <a:ext cx="34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분산 이벤트 스트림 </a:t>
            </a:r>
            <a:r>
              <a:rPr lang="en-US" altLang="ko-KR" dirty="0" smtClean="0">
                <a:solidFill>
                  <a:schemeClr val="bg1"/>
                </a:solidFill>
              </a:rPr>
              <a:t>(Kafka)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74965" y="2057147"/>
            <a:ext cx="5441545" cy="2964170"/>
            <a:chOff x="498806" y="2742948"/>
            <a:chExt cx="5441545" cy="2964170"/>
          </a:xfrm>
        </p:grpSpPr>
        <p:sp>
          <p:nvSpPr>
            <p:cNvPr id="4" name="순서도: 준비 3"/>
            <p:cNvSpPr/>
            <p:nvPr/>
          </p:nvSpPr>
          <p:spPr>
            <a:xfrm>
              <a:off x="498806" y="2743200"/>
              <a:ext cx="2106377" cy="1723697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준비 4"/>
            <p:cNvSpPr/>
            <p:nvPr/>
          </p:nvSpPr>
          <p:spPr>
            <a:xfrm>
              <a:off x="1076399" y="3216166"/>
              <a:ext cx="961699" cy="790903"/>
            </a:xfrm>
            <a:prstGeom prst="flowChartPrepa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07929" y="3447391"/>
              <a:ext cx="908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Apply</a:t>
              </a:r>
              <a:endParaRPr lang="ko-KR" altLang="en-US" sz="14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33737" y="4351283"/>
              <a:ext cx="819804" cy="304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JPA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Can 131">
              <a:extLst>
                <a:ext uri="{FF2B5EF4-FFF2-40B4-BE49-F238E27FC236}">
                  <a16:creationId xmlns:a16="http://schemas.microsoft.com/office/drawing/2014/main" id="{76749B22-8311-4F35-9C2E-220ED45C4DB5}"/>
                </a:ext>
              </a:extLst>
            </p:cNvPr>
            <p:cNvSpPr/>
            <p:nvPr/>
          </p:nvSpPr>
          <p:spPr>
            <a:xfrm>
              <a:off x="870511" y="5115758"/>
              <a:ext cx="1345789" cy="59136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  <a:cs typeface="Arial" panose="020B0604020202020204" pitchFamily="34" charset="0"/>
                </a:rPr>
                <a:t>H2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endParaRPr>
            </a:p>
          </p:txBody>
        </p:sp>
        <p:cxnSp>
          <p:nvCxnSpPr>
            <p:cNvPr id="11" name="직선 화살표 연결선 10"/>
            <p:cNvCxnSpPr>
              <a:stCxn id="7" idx="2"/>
              <a:endCxn id="8" idx="1"/>
            </p:cNvCxnSpPr>
            <p:nvPr/>
          </p:nvCxnSpPr>
          <p:spPr>
            <a:xfrm flipH="1">
              <a:off x="1543406" y="4656083"/>
              <a:ext cx="233" cy="4596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1979667" y="2743663"/>
              <a:ext cx="929218" cy="39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Kafka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Publisher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84192" y="4070325"/>
              <a:ext cx="929218" cy="396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REST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Invoker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14662" y="2742948"/>
              <a:ext cx="929218" cy="3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Kafka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Listener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011133" y="2743663"/>
              <a:ext cx="929218" cy="39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Kafka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Publisher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434274" y="2057147"/>
            <a:ext cx="2221987" cy="2964170"/>
            <a:chOff x="4600915" y="2742948"/>
            <a:chExt cx="2221987" cy="2964170"/>
          </a:xfrm>
        </p:grpSpPr>
        <p:sp>
          <p:nvSpPr>
            <p:cNvPr id="35" name="순서도: 준비 34"/>
            <p:cNvSpPr/>
            <p:nvPr/>
          </p:nvSpPr>
          <p:spPr>
            <a:xfrm>
              <a:off x="4716525" y="2743200"/>
              <a:ext cx="2106377" cy="1723697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준비 35"/>
            <p:cNvSpPr/>
            <p:nvPr/>
          </p:nvSpPr>
          <p:spPr>
            <a:xfrm>
              <a:off x="5294118" y="3216166"/>
              <a:ext cx="961699" cy="790903"/>
            </a:xfrm>
            <a:prstGeom prst="flowChartPrepa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33439" y="3456639"/>
              <a:ext cx="1298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/>
                <a:t>MyPage</a:t>
              </a:r>
              <a:endParaRPr lang="ko-KR" altLang="en-US" sz="14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351456" y="4351283"/>
              <a:ext cx="819804" cy="304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JPA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Can 131">
              <a:extLst>
                <a:ext uri="{FF2B5EF4-FFF2-40B4-BE49-F238E27FC236}">
                  <a16:creationId xmlns:a16="http://schemas.microsoft.com/office/drawing/2014/main" id="{76749B22-8311-4F35-9C2E-220ED45C4DB5}"/>
                </a:ext>
              </a:extLst>
            </p:cNvPr>
            <p:cNvSpPr/>
            <p:nvPr/>
          </p:nvSpPr>
          <p:spPr>
            <a:xfrm>
              <a:off x="5088230" y="5115758"/>
              <a:ext cx="1345789" cy="59136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  <a:cs typeface="Arial" panose="020B0604020202020204" pitchFamily="34" charset="0"/>
                </a:rPr>
                <a:t>HSQLDB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600915" y="2742948"/>
              <a:ext cx="929218" cy="3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Kafka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Listener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화살표 연결선 40"/>
            <p:cNvCxnSpPr>
              <a:stCxn id="38" idx="2"/>
              <a:endCxn id="39" idx="1"/>
            </p:cNvCxnSpPr>
            <p:nvPr/>
          </p:nvCxnSpPr>
          <p:spPr>
            <a:xfrm flipH="1">
              <a:off x="5761125" y="4656083"/>
              <a:ext cx="233" cy="4596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꺾인 연결선 44"/>
          <p:cNvCxnSpPr>
            <a:stCxn id="13" idx="3"/>
            <a:endCxn id="19" idx="2"/>
          </p:cNvCxnSpPr>
          <p:nvPr/>
        </p:nvCxnSpPr>
        <p:spPr>
          <a:xfrm flipV="1">
            <a:off x="2789569" y="3166838"/>
            <a:ext cx="729388" cy="4156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6681090" y="942553"/>
            <a:ext cx="0" cy="111459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9898883" y="942553"/>
            <a:ext cx="0" cy="111459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 flipV="1">
            <a:off x="2425264" y="947092"/>
            <a:ext cx="3387" cy="111005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290234" y="915655"/>
            <a:ext cx="12178" cy="114149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준비 46"/>
          <p:cNvSpPr/>
          <p:nvPr/>
        </p:nvSpPr>
        <p:spPr>
          <a:xfrm>
            <a:off x="5449148" y="5560763"/>
            <a:ext cx="961699" cy="790903"/>
          </a:xfrm>
          <a:prstGeom prst="flowChartPreparat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56952" y="5802325"/>
            <a:ext cx="1146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gateway</a:t>
            </a:r>
            <a:endParaRPr lang="ko-KR" altLang="en-US" sz="14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56293" y="3227411"/>
            <a:ext cx="598055" cy="25863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8081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056352" y="3227411"/>
            <a:ext cx="598055" cy="25863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8083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0321563" y="3227411"/>
            <a:ext cx="598055" cy="25863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8084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644175" y="6222348"/>
            <a:ext cx="598055" cy="25863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8080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61" name="꺾인 연결선 60"/>
          <p:cNvCxnSpPr>
            <a:stCxn id="48" idx="1"/>
            <a:endCxn id="21" idx="1"/>
          </p:cNvCxnSpPr>
          <p:nvPr/>
        </p:nvCxnSpPr>
        <p:spPr>
          <a:xfrm rot="10800000">
            <a:off x="1156294" y="3356728"/>
            <a:ext cx="4200659" cy="2599487"/>
          </a:xfrm>
          <a:prstGeom prst="bentConnector3">
            <a:avLst>
              <a:gd name="adj1" fmla="val 11339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48" idx="1"/>
            <a:endCxn id="51" idx="1"/>
          </p:cNvCxnSpPr>
          <p:nvPr/>
        </p:nvCxnSpPr>
        <p:spPr>
          <a:xfrm rot="10800000">
            <a:off x="4245162" y="3356728"/>
            <a:ext cx="1111791" cy="2599487"/>
          </a:xfrm>
          <a:prstGeom prst="bentConnector3">
            <a:avLst>
              <a:gd name="adj1" fmla="val 14903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48" idx="3"/>
            <a:endCxn id="52" idx="3"/>
          </p:cNvCxnSpPr>
          <p:nvPr/>
        </p:nvCxnSpPr>
        <p:spPr>
          <a:xfrm flipV="1">
            <a:off x="6503042" y="3356727"/>
            <a:ext cx="1151365" cy="2599487"/>
          </a:xfrm>
          <a:prstGeom prst="bentConnector3">
            <a:avLst>
              <a:gd name="adj1" fmla="val 14276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48" idx="3"/>
            <a:endCxn id="56" idx="3"/>
          </p:cNvCxnSpPr>
          <p:nvPr/>
        </p:nvCxnSpPr>
        <p:spPr>
          <a:xfrm flipV="1">
            <a:off x="6503042" y="3356727"/>
            <a:ext cx="4416576" cy="2599487"/>
          </a:xfrm>
          <a:prstGeom prst="bentConnector3">
            <a:avLst>
              <a:gd name="adj1" fmla="val 11134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3736325" y="942553"/>
            <a:ext cx="0" cy="111459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H="1" flipV="1">
            <a:off x="5437625" y="947092"/>
            <a:ext cx="3387" cy="111005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4965485" y="3396760"/>
            <a:ext cx="929218" cy="396000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Invoker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1" name="꺾인 연결선 70"/>
          <p:cNvCxnSpPr>
            <a:stCxn id="69" idx="3"/>
            <a:endCxn id="98" idx="2"/>
          </p:cNvCxnSpPr>
          <p:nvPr/>
        </p:nvCxnSpPr>
        <p:spPr>
          <a:xfrm flipV="1">
            <a:off x="5894703" y="3166838"/>
            <a:ext cx="429302" cy="4279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6166309" y="2057147"/>
            <a:ext cx="2525689" cy="2964170"/>
            <a:chOff x="4600915" y="2742948"/>
            <a:chExt cx="2525689" cy="2964170"/>
          </a:xfrm>
        </p:grpSpPr>
        <p:sp>
          <p:nvSpPr>
            <p:cNvPr id="25" name="순서도: 준비 24"/>
            <p:cNvSpPr/>
            <p:nvPr/>
          </p:nvSpPr>
          <p:spPr>
            <a:xfrm>
              <a:off x="4716525" y="2743200"/>
              <a:ext cx="2106377" cy="1723697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순서도: 준비 25"/>
            <p:cNvSpPr/>
            <p:nvPr/>
          </p:nvSpPr>
          <p:spPr>
            <a:xfrm>
              <a:off x="5294118" y="3216166"/>
              <a:ext cx="961699" cy="790903"/>
            </a:xfrm>
            <a:prstGeom prst="flowChartPrepa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3220" y="3447391"/>
              <a:ext cx="1146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Delivery</a:t>
              </a:r>
              <a:endParaRPr lang="ko-KR" altLang="en-US" sz="1400" b="1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351456" y="4351283"/>
              <a:ext cx="819804" cy="304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JPA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Can 131">
              <a:extLst>
                <a:ext uri="{FF2B5EF4-FFF2-40B4-BE49-F238E27FC236}">
                  <a16:creationId xmlns:a16="http://schemas.microsoft.com/office/drawing/2014/main" id="{76749B22-8311-4F35-9C2E-220ED45C4DB5}"/>
                </a:ext>
              </a:extLst>
            </p:cNvPr>
            <p:cNvSpPr/>
            <p:nvPr/>
          </p:nvSpPr>
          <p:spPr>
            <a:xfrm>
              <a:off x="5088230" y="5115758"/>
              <a:ext cx="1345789" cy="59136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  <a:cs typeface="Arial" panose="020B0604020202020204" pitchFamily="34" charset="0"/>
                </a:rPr>
                <a:t>H2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00915" y="2742948"/>
              <a:ext cx="929218" cy="3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Kafka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Listener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직선 화살표 연결선 30"/>
            <p:cNvCxnSpPr>
              <a:stCxn id="28" idx="2"/>
              <a:endCxn id="29" idx="1"/>
            </p:cNvCxnSpPr>
            <p:nvPr/>
          </p:nvCxnSpPr>
          <p:spPr>
            <a:xfrm flipH="1">
              <a:off x="5761125" y="4656083"/>
              <a:ext cx="233" cy="4596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6197386" y="2743663"/>
              <a:ext cx="929218" cy="39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Kafka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Publisher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3054348" y="2057399"/>
            <a:ext cx="3734266" cy="2963918"/>
            <a:chOff x="2966424" y="2057399"/>
            <a:chExt cx="3734266" cy="2963918"/>
          </a:xfrm>
        </p:grpSpPr>
        <p:sp>
          <p:nvSpPr>
            <p:cNvPr id="14" name="순서도: 준비 13"/>
            <p:cNvSpPr/>
            <p:nvPr/>
          </p:nvSpPr>
          <p:spPr>
            <a:xfrm>
              <a:off x="3386705" y="2057399"/>
              <a:ext cx="2106377" cy="1723697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준비 14"/>
            <p:cNvSpPr/>
            <p:nvPr/>
          </p:nvSpPr>
          <p:spPr>
            <a:xfrm>
              <a:off x="3964298" y="2530365"/>
              <a:ext cx="961699" cy="790903"/>
            </a:xfrm>
            <a:prstGeom prst="flowChartPrepa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93400" y="2761590"/>
              <a:ext cx="1146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Pay</a:t>
              </a:r>
              <a:endParaRPr lang="ko-KR" altLang="en-US" sz="14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021636" y="3665482"/>
              <a:ext cx="819804" cy="304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JPA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Can 131">
              <a:extLst>
                <a:ext uri="{FF2B5EF4-FFF2-40B4-BE49-F238E27FC236}">
                  <a16:creationId xmlns:a16="http://schemas.microsoft.com/office/drawing/2014/main" id="{76749B22-8311-4F35-9C2E-220ED45C4DB5}"/>
                </a:ext>
              </a:extLst>
            </p:cNvPr>
            <p:cNvSpPr/>
            <p:nvPr/>
          </p:nvSpPr>
          <p:spPr>
            <a:xfrm>
              <a:off x="3758410" y="4429957"/>
              <a:ext cx="1345789" cy="59136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  <a:latin typeface="+mn-ea"/>
                  <a:cs typeface="Arial" panose="020B0604020202020204" pitchFamily="34" charset="0"/>
                </a:rPr>
                <a:t>H2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66424" y="2770838"/>
              <a:ext cx="929218" cy="396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REST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Adaptor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직선 화살표 연결선 19"/>
            <p:cNvCxnSpPr>
              <a:stCxn id="17" idx="2"/>
              <a:endCxn id="18" idx="1"/>
            </p:cNvCxnSpPr>
            <p:nvPr/>
          </p:nvCxnSpPr>
          <p:spPr>
            <a:xfrm flipH="1">
              <a:off x="4431305" y="3970282"/>
              <a:ext cx="233" cy="4596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모서리가 둥근 직사각형 50"/>
            <p:cNvSpPr/>
            <p:nvPr/>
          </p:nvSpPr>
          <p:spPr>
            <a:xfrm>
              <a:off x="4157237" y="3227411"/>
              <a:ext cx="598055" cy="258631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8082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5771472" y="2770838"/>
              <a:ext cx="929218" cy="396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REST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Adaptor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Can 74">
            <a:extLst>
              <a:ext uri="{FF2B5EF4-FFF2-40B4-BE49-F238E27FC236}">
                <a16:creationId xmlns:a16="http://schemas.microsoft.com/office/drawing/2014/main" id="{EC685FF4-14CE-4A67-88F8-B3E4C2558316}"/>
              </a:ext>
            </a:extLst>
          </p:cNvPr>
          <p:cNvSpPr/>
          <p:nvPr/>
        </p:nvSpPr>
        <p:spPr>
          <a:xfrm rot="5400000">
            <a:off x="5763406" y="-5134959"/>
            <a:ext cx="587971" cy="11567052"/>
          </a:xfrm>
          <a:prstGeom prst="can">
            <a:avLst/>
          </a:prstGeom>
          <a:solidFill>
            <a:schemeClr val="accent3">
              <a:lumMod val="50000"/>
            </a:schemeClr>
          </a:solidFill>
          <a:ln w="635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n-ea"/>
              <a:ea typeface="Rix고딕 B" panose="02020603020101020101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56989" y="470336"/>
            <a:ext cx="344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분산 이벤트 스트림 </a:t>
            </a:r>
            <a:r>
              <a:rPr lang="en-US" altLang="ko-KR" dirty="0" smtClean="0">
                <a:solidFill>
                  <a:schemeClr val="bg1"/>
                </a:solidFill>
              </a:rPr>
              <a:t>(Kafka)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74965" y="2057147"/>
            <a:ext cx="5441545" cy="2964170"/>
            <a:chOff x="498806" y="2742948"/>
            <a:chExt cx="5441545" cy="2964170"/>
          </a:xfrm>
        </p:grpSpPr>
        <p:sp>
          <p:nvSpPr>
            <p:cNvPr id="4" name="순서도: 준비 3"/>
            <p:cNvSpPr/>
            <p:nvPr/>
          </p:nvSpPr>
          <p:spPr>
            <a:xfrm>
              <a:off x="498806" y="2743200"/>
              <a:ext cx="2106377" cy="1723697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준비 4"/>
            <p:cNvSpPr/>
            <p:nvPr/>
          </p:nvSpPr>
          <p:spPr>
            <a:xfrm>
              <a:off x="1076399" y="3216166"/>
              <a:ext cx="961699" cy="790903"/>
            </a:xfrm>
            <a:prstGeom prst="flowChartPrepa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07929" y="3447391"/>
              <a:ext cx="9086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smtClean="0"/>
                <a:t>Apply</a:t>
              </a:r>
              <a:endParaRPr lang="ko-KR" altLang="en-US" sz="1400" b="1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33737" y="4351283"/>
              <a:ext cx="819804" cy="304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JPA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Can 131">
              <a:extLst>
                <a:ext uri="{FF2B5EF4-FFF2-40B4-BE49-F238E27FC236}">
                  <a16:creationId xmlns:a16="http://schemas.microsoft.com/office/drawing/2014/main" id="{76749B22-8311-4F35-9C2E-220ED45C4DB5}"/>
                </a:ext>
              </a:extLst>
            </p:cNvPr>
            <p:cNvSpPr/>
            <p:nvPr/>
          </p:nvSpPr>
          <p:spPr>
            <a:xfrm>
              <a:off x="870511" y="5115758"/>
              <a:ext cx="1345789" cy="59136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  <a:cs typeface="Arial" panose="020B0604020202020204" pitchFamily="34" charset="0"/>
                </a:rPr>
                <a:t>H2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endParaRPr>
            </a:p>
          </p:txBody>
        </p:sp>
        <p:cxnSp>
          <p:nvCxnSpPr>
            <p:cNvPr id="11" name="직선 화살표 연결선 10"/>
            <p:cNvCxnSpPr>
              <a:stCxn id="7" idx="2"/>
              <a:endCxn id="8" idx="1"/>
            </p:cNvCxnSpPr>
            <p:nvPr/>
          </p:nvCxnSpPr>
          <p:spPr>
            <a:xfrm flipH="1">
              <a:off x="1543406" y="4656083"/>
              <a:ext cx="233" cy="4596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1979667" y="2743663"/>
              <a:ext cx="929218" cy="39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Kafka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Publisher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84192" y="4070325"/>
              <a:ext cx="929218" cy="396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REST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Invoker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3414662" y="2742948"/>
              <a:ext cx="929218" cy="3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Kafka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Listener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5011133" y="2743663"/>
              <a:ext cx="929218" cy="39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Kafka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Publisher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434274" y="2057147"/>
            <a:ext cx="2221987" cy="2964170"/>
            <a:chOff x="4600915" y="2742948"/>
            <a:chExt cx="2221987" cy="2964170"/>
          </a:xfrm>
        </p:grpSpPr>
        <p:sp>
          <p:nvSpPr>
            <p:cNvPr id="35" name="순서도: 준비 34"/>
            <p:cNvSpPr/>
            <p:nvPr/>
          </p:nvSpPr>
          <p:spPr>
            <a:xfrm>
              <a:off x="4716525" y="2743200"/>
              <a:ext cx="2106377" cy="1723697"/>
            </a:xfrm>
            <a:prstGeom prst="flowChartPreparati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준비 35"/>
            <p:cNvSpPr/>
            <p:nvPr/>
          </p:nvSpPr>
          <p:spPr>
            <a:xfrm>
              <a:off x="5294118" y="3216166"/>
              <a:ext cx="961699" cy="790903"/>
            </a:xfrm>
            <a:prstGeom prst="flowChartPrepa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33439" y="3456639"/>
              <a:ext cx="12983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 smtClean="0"/>
                <a:t>MyPage</a:t>
              </a:r>
              <a:endParaRPr lang="ko-KR" altLang="en-US" sz="14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5351456" y="4351283"/>
              <a:ext cx="819804" cy="3048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JPA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Can 131">
              <a:extLst>
                <a:ext uri="{FF2B5EF4-FFF2-40B4-BE49-F238E27FC236}">
                  <a16:creationId xmlns:a16="http://schemas.microsoft.com/office/drawing/2014/main" id="{76749B22-8311-4F35-9C2E-220ED45C4DB5}"/>
                </a:ext>
              </a:extLst>
            </p:cNvPr>
            <p:cNvSpPr/>
            <p:nvPr/>
          </p:nvSpPr>
          <p:spPr>
            <a:xfrm>
              <a:off x="5088230" y="5115758"/>
              <a:ext cx="1345789" cy="591360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n-ea"/>
                  <a:cs typeface="Arial" panose="020B0604020202020204" pitchFamily="34" charset="0"/>
                </a:rPr>
                <a:t>HSQLDB</a:t>
              </a:r>
              <a:endParaRPr lang="ko-KR" altLang="en-US" sz="1200" b="1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600915" y="2742948"/>
              <a:ext cx="929218" cy="3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Kafka</a:t>
              </a:r>
            </a:p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Listener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화살표 연결선 40"/>
            <p:cNvCxnSpPr>
              <a:stCxn id="38" idx="2"/>
              <a:endCxn id="39" idx="1"/>
            </p:cNvCxnSpPr>
            <p:nvPr/>
          </p:nvCxnSpPr>
          <p:spPr>
            <a:xfrm flipH="1">
              <a:off x="5761125" y="4656083"/>
              <a:ext cx="233" cy="4596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꺾인 연결선 44"/>
          <p:cNvCxnSpPr>
            <a:stCxn id="13" idx="3"/>
            <a:endCxn id="19" idx="2"/>
          </p:cNvCxnSpPr>
          <p:nvPr/>
        </p:nvCxnSpPr>
        <p:spPr>
          <a:xfrm flipV="1">
            <a:off x="2789569" y="3166838"/>
            <a:ext cx="729388" cy="4156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6681090" y="942553"/>
            <a:ext cx="0" cy="111459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9898883" y="942553"/>
            <a:ext cx="0" cy="111459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 flipV="1">
            <a:off x="2425264" y="947092"/>
            <a:ext cx="3387" cy="111005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 flipV="1">
            <a:off x="8290234" y="915655"/>
            <a:ext cx="12178" cy="1141492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준비 46"/>
          <p:cNvSpPr/>
          <p:nvPr/>
        </p:nvSpPr>
        <p:spPr>
          <a:xfrm>
            <a:off x="5449148" y="5560763"/>
            <a:ext cx="961699" cy="790903"/>
          </a:xfrm>
          <a:prstGeom prst="flowChartPreparati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56952" y="5802325"/>
            <a:ext cx="1146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gateway</a:t>
            </a:r>
            <a:endParaRPr lang="ko-KR" altLang="en-US" sz="14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56293" y="3227411"/>
            <a:ext cx="598055" cy="25863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8081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056352" y="3227411"/>
            <a:ext cx="598055" cy="25863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8083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10321563" y="3227411"/>
            <a:ext cx="598055" cy="25863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8084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5644175" y="6222348"/>
            <a:ext cx="598055" cy="25863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8080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61" name="꺾인 연결선 60"/>
          <p:cNvCxnSpPr>
            <a:stCxn id="48" idx="1"/>
            <a:endCxn id="21" idx="1"/>
          </p:cNvCxnSpPr>
          <p:nvPr/>
        </p:nvCxnSpPr>
        <p:spPr>
          <a:xfrm rot="10800000">
            <a:off x="1156294" y="3356728"/>
            <a:ext cx="4200659" cy="2599487"/>
          </a:xfrm>
          <a:prstGeom prst="bentConnector3">
            <a:avLst>
              <a:gd name="adj1" fmla="val 11339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48" idx="1"/>
            <a:endCxn id="51" idx="1"/>
          </p:cNvCxnSpPr>
          <p:nvPr/>
        </p:nvCxnSpPr>
        <p:spPr>
          <a:xfrm rot="10800000">
            <a:off x="4245162" y="3356728"/>
            <a:ext cx="1111791" cy="2599487"/>
          </a:xfrm>
          <a:prstGeom prst="bentConnector3">
            <a:avLst>
              <a:gd name="adj1" fmla="val 14903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48" idx="3"/>
            <a:endCxn id="52" idx="3"/>
          </p:cNvCxnSpPr>
          <p:nvPr/>
        </p:nvCxnSpPr>
        <p:spPr>
          <a:xfrm flipV="1">
            <a:off x="6503042" y="3356727"/>
            <a:ext cx="1151365" cy="2599487"/>
          </a:xfrm>
          <a:prstGeom prst="bentConnector3">
            <a:avLst>
              <a:gd name="adj1" fmla="val 14276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48" idx="3"/>
            <a:endCxn id="56" idx="3"/>
          </p:cNvCxnSpPr>
          <p:nvPr/>
        </p:nvCxnSpPr>
        <p:spPr>
          <a:xfrm flipV="1">
            <a:off x="6503042" y="3356727"/>
            <a:ext cx="4416576" cy="2599487"/>
          </a:xfrm>
          <a:prstGeom prst="bentConnector3">
            <a:avLst>
              <a:gd name="adj1" fmla="val 11134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3736325" y="942553"/>
            <a:ext cx="0" cy="111459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H="1" flipV="1">
            <a:off x="5437625" y="947092"/>
            <a:ext cx="3387" cy="111005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96807" y="1462885"/>
            <a:ext cx="21072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[Status] </a:t>
            </a:r>
          </a:p>
          <a:p>
            <a:r>
              <a:rPr lang="en-US" altLang="ko-KR" sz="1000" dirty="0"/>
              <a:t>Applied </a:t>
            </a:r>
            <a:r>
              <a:rPr lang="en-US" altLang="ko-KR" sz="1000" dirty="0" smtClean="0"/>
              <a:t>: “</a:t>
            </a:r>
            <a:r>
              <a:rPr lang="en-US" altLang="ko-KR" sz="1000" dirty="0" err="1" smtClean="0"/>
              <a:t>applyCompleted</a:t>
            </a:r>
            <a:r>
              <a:rPr lang="en-US" altLang="ko-KR" sz="1000" dirty="0" smtClean="0"/>
              <a:t>“</a:t>
            </a:r>
          </a:p>
          <a:p>
            <a:r>
              <a:rPr lang="en-US" altLang="ko-KR" sz="1000" dirty="0" err="1" smtClean="0"/>
              <a:t>ApplyCancelled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: “</a:t>
            </a:r>
            <a:r>
              <a:rPr lang="en-US" altLang="ko-KR" sz="1000" dirty="0" err="1"/>
              <a:t>applyCancelled</a:t>
            </a:r>
            <a:r>
              <a:rPr lang="en-US" altLang="ko-KR" sz="1000" dirty="0"/>
              <a:t>”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696095" y="927983"/>
            <a:ext cx="2581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[Status] </a:t>
            </a:r>
          </a:p>
          <a:p>
            <a:r>
              <a:rPr lang="en-US" altLang="ko-KR" sz="1000" dirty="0" err="1"/>
              <a:t>ApplyCancelled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: “</a:t>
            </a:r>
            <a:r>
              <a:rPr lang="en-US" altLang="ko-KR" sz="1000" dirty="0" err="1" smtClean="0"/>
              <a:t>payCancelled</a:t>
            </a:r>
            <a:r>
              <a:rPr lang="en-US" altLang="ko-KR" sz="1000" dirty="0" smtClean="0"/>
              <a:t>"</a:t>
            </a:r>
            <a:endParaRPr lang="en-US" altLang="ko-KR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4435183" y="1464682"/>
            <a:ext cx="2292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[Status] </a:t>
            </a:r>
          </a:p>
          <a:p>
            <a:r>
              <a:rPr lang="en-US" altLang="ko-KR" sz="1000" dirty="0" err="1" smtClean="0"/>
              <a:t>PayCompleted</a:t>
            </a:r>
            <a:r>
              <a:rPr lang="en-US" altLang="ko-KR" sz="1000" dirty="0" smtClean="0"/>
              <a:t> : “</a:t>
            </a:r>
            <a:r>
              <a:rPr lang="en-US" altLang="ko-KR" sz="1000" dirty="0" err="1" smtClean="0"/>
              <a:t>payCompleted</a:t>
            </a:r>
            <a:r>
              <a:rPr lang="en-US" altLang="ko-KR" sz="1000" dirty="0" smtClean="0"/>
              <a:t>“</a:t>
            </a:r>
          </a:p>
          <a:p>
            <a:r>
              <a:rPr lang="en-US" altLang="ko-KR" sz="1000" dirty="0" err="1"/>
              <a:t>PayCancelled</a:t>
            </a:r>
            <a:r>
              <a:rPr lang="en-US" altLang="ko-KR" sz="1000" dirty="0"/>
              <a:t> : </a:t>
            </a:r>
            <a:r>
              <a:rPr lang="en-US" altLang="ko-KR" sz="1000" dirty="0" smtClean="0"/>
              <a:t>“</a:t>
            </a:r>
            <a:r>
              <a:rPr lang="en-US" altLang="ko-KR" sz="1000" dirty="0" err="1"/>
              <a:t>deliveryCompleted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"</a:t>
            </a: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5682018" y="952331"/>
            <a:ext cx="2608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[Status] </a:t>
            </a:r>
          </a:p>
          <a:p>
            <a:r>
              <a:rPr lang="en-US" altLang="ko-KR" sz="1000" dirty="0" err="1"/>
              <a:t>payCompleted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: “</a:t>
            </a:r>
            <a:r>
              <a:rPr lang="en-US" altLang="ko-KR" sz="1000" dirty="0" err="1"/>
              <a:t>delivery</a:t>
            </a:r>
            <a:r>
              <a:rPr lang="en-US" altLang="ko-KR" sz="1000" dirty="0" err="1" smtClean="0"/>
              <a:t>Completed</a:t>
            </a:r>
            <a:r>
              <a:rPr lang="en-US" altLang="ko-KR" sz="1000" dirty="0" smtClean="0"/>
              <a:t>"</a:t>
            </a:r>
            <a:endParaRPr lang="en-US" altLang="ko-KR" sz="1000" dirty="0"/>
          </a:p>
        </p:txBody>
      </p:sp>
      <p:sp>
        <p:nvSpPr>
          <p:cNvPr id="69" name="직사각형 68"/>
          <p:cNvSpPr/>
          <p:nvPr/>
        </p:nvSpPr>
        <p:spPr>
          <a:xfrm>
            <a:off x="4965485" y="3396760"/>
            <a:ext cx="929218" cy="396000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</a:rPr>
              <a:t>Invoker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1" name="꺾인 연결선 70"/>
          <p:cNvCxnSpPr>
            <a:stCxn id="69" idx="3"/>
            <a:endCxn id="98" idx="2"/>
          </p:cNvCxnSpPr>
          <p:nvPr/>
        </p:nvCxnSpPr>
        <p:spPr>
          <a:xfrm flipV="1">
            <a:off x="5894703" y="3166838"/>
            <a:ext cx="429302" cy="4279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143880" y="1478803"/>
            <a:ext cx="2380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[Status] </a:t>
            </a:r>
          </a:p>
          <a:p>
            <a:r>
              <a:rPr lang="en-US" altLang="ko-KR" sz="1000" dirty="0" err="1"/>
              <a:t>Deliveried</a:t>
            </a:r>
            <a:r>
              <a:rPr lang="en-US" altLang="ko-KR" sz="1000" dirty="0"/>
              <a:t> </a:t>
            </a:r>
            <a:r>
              <a:rPr lang="en-US" altLang="ko-KR" sz="1000" dirty="0" smtClean="0"/>
              <a:t>: “</a:t>
            </a:r>
            <a:r>
              <a:rPr lang="en-US" altLang="ko-KR" sz="1000" dirty="0" err="1"/>
              <a:t>deliveryCompleted</a:t>
            </a:r>
            <a:r>
              <a:rPr lang="en-US" altLang="ko-KR" sz="1000" dirty="0" smtClean="0"/>
              <a:t>“</a:t>
            </a:r>
          </a:p>
          <a:p>
            <a:r>
              <a:rPr lang="en-US" altLang="ko-KR" sz="1000" dirty="0" err="1" smtClean="0"/>
              <a:t>DeliveryCancelled</a:t>
            </a:r>
            <a:r>
              <a:rPr lang="en-US" altLang="ko-KR" sz="1000" dirty="0" smtClean="0"/>
              <a:t> : </a:t>
            </a:r>
            <a:r>
              <a:rPr lang="en-US" altLang="ko-KR" sz="1000" dirty="0" err="1"/>
              <a:t>deliveryCancelled</a:t>
            </a:r>
            <a:endParaRPr lang="en-US" altLang="ko-KR" sz="1000" dirty="0"/>
          </a:p>
        </p:txBody>
      </p:sp>
      <p:sp>
        <p:nvSpPr>
          <p:cNvPr id="73" name="TextBox 72"/>
          <p:cNvSpPr txBox="1"/>
          <p:nvPr/>
        </p:nvSpPr>
        <p:spPr>
          <a:xfrm>
            <a:off x="9355352" y="926082"/>
            <a:ext cx="25212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[Status]</a:t>
            </a:r>
          </a:p>
          <a:p>
            <a:r>
              <a:rPr lang="en-US" altLang="ko-KR" sz="1000" dirty="0" smtClean="0"/>
              <a:t>Applied : “</a:t>
            </a:r>
            <a:r>
              <a:rPr lang="en-US" altLang="ko-KR" sz="1000" dirty="0" err="1"/>
              <a:t>applyCompleted</a:t>
            </a:r>
            <a:r>
              <a:rPr lang="en-US" altLang="ko-KR" sz="1000" dirty="0" smtClean="0"/>
              <a:t>“</a:t>
            </a:r>
          </a:p>
          <a:p>
            <a:r>
              <a:rPr lang="en-US" altLang="ko-KR" sz="1000" dirty="0" err="1"/>
              <a:t>ApplyCancelled</a:t>
            </a:r>
            <a:r>
              <a:rPr lang="en-US" altLang="ko-KR" sz="1000" dirty="0"/>
              <a:t> : “</a:t>
            </a:r>
            <a:r>
              <a:rPr lang="en-US" altLang="ko-KR" sz="1000" dirty="0" err="1"/>
              <a:t>applyCancelled</a:t>
            </a:r>
            <a:r>
              <a:rPr lang="en-US" altLang="ko-KR" sz="1000" dirty="0" smtClean="0"/>
              <a:t>”</a:t>
            </a:r>
          </a:p>
          <a:p>
            <a:r>
              <a:rPr lang="en-US" altLang="ko-KR" sz="1000" dirty="0" err="1"/>
              <a:t>PayCompleted</a:t>
            </a:r>
            <a:r>
              <a:rPr lang="en-US" altLang="ko-KR" sz="1000" dirty="0"/>
              <a:t> : “</a:t>
            </a:r>
            <a:r>
              <a:rPr lang="en-US" altLang="ko-KR" sz="1000" dirty="0" err="1"/>
              <a:t>payCompleted</a:t>
            </a:r>
            <a:r>
              <a:rPr lang="en-US" altLang="ko-KR" sz="1000" dirty="0"/>
              <a:t>“</a:t>
            </a:r>
          </a:p>
          <a:p>
            <a:r>
              <a:rPr lang="en-US" altLang="ko-KR" sz="1000" dirty="0" err="1"/>
              <a:t>PayCancelled</a:t>
            </a:r>
            <a:r>
              <a:rPr lang="en-US" altLang="ko-KR" sz="1000" dirty="0"/>
              <a:t> : “</a:t>
            </a:r>
            <a:r>
              <a:rPr lang="en-US" altLang="ko-KR" sz="1000" dirty="0" err="1"/>
              <a:t>payCancelled</a:t>
            </a:r>
            <a:r>
              <a:rPr lang="en-US" altLang="ko-KR" sz="1000" dirty="0"/>
              <a:t>“</a:t>
            </a:r>
          </a:p>
          <a:p>
            <a:r>
              <a:rPr lang="en-US" altLang="ko-KR" sz="1000" dirty="0" err="1"/>
              <a:t>Deliveried</a:t>
            </a:r>
            <a:r>
              <a:rPr lang="en-US" altLang="ko-KR" sz="1000" dirty="0"/>
              <a:t> : </a:t>
            </a:r>
            <a:r>
              <a:rPr lang="en-US" altLang="ko-KR" sz="1000" dirty="0" smtClean="0"/>
              <a:t>“</a:t>
            </a:r>
            <a:r>
              <a:rPr lang="en-US" altLang="ko-KR" sz="1000" dirty="0" err="1"/>
              <a:t>deliveryCompleted</a:t>
            </a:r>
            <a:r>
              <a:rPr lang="en-US" altLang="ko-KR" sz="1000" dirty="0" smtClean="0"/>
              <a:t>“</a:t>
            </a:r>
            <a:endParaRPr lang="en-US" altLang="ko-KR" sz="1000" dirty="0"/>
          </a:p>
          <a:p>
            <a:r>
              <a:rPr lang="en-US" altLang="ko-KR" sz="1000" dirty="0" err="1"/>
              <a:t>DeliveryCancelled</a:t>
            </a:r>
            <a:r>
              <a:rPr lang="en-US" altLang="ko-KR" sz="1000" dirty="0"/>
              <a:t> : “</a:t>
            </a:r>
            <a:r>
              <a:rPr lang="en-US" altLang="ko-KR" sz="1000" dirty="0" err="1"/>
              <a:t>deliveryCancelled</a:t>
            </a:r>
            <a:r>
              <a:rPr lang="en-US" altLang="ko-KR" sz="1000" dirty="0"/>
              <a:t>“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734049" y="3548037"/>
            <a:ext cx="690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[Method] </a:t>
            </a:r>
          </a:p>
          <a:p>
            <a:r>
              <a:rPr lang="en-US" altLang="ko-KR" sz="1000" dirty="0" smtClean="0"/>
              <a:t>post</a:t>
            </a:r>
            <a:endParaRPr lang="en-US" altLang="ko-KR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5811507" y="3559307"/>
            <a:ext cx="691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[Method] </a:t>
            </a:r>
          </a:p>
          <a:p>
            <a:r>
              <a:rPr lang="en-US" altLang="ko-KR" sz="1000" dirty="0" smtClean="0"/>
              <a:t>post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75226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6622</TotalTime>
  <Words>213</Words>
  <Application>Microsoft Office PowerPoint</Application>
  <PresentationFormat>와이드스크린</PresentationFormat>
  <Paragraphs>118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Rix고딕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SKCC</dc:creator>
  <cp:lastModifiedBy>Windows 사용자</cp:lastModifiedBy>
  <cp:revision>64</cp:revision>
  <dcterms:created xsi:type="dcterms:W3CDTF">2021-05-28T08:00:37Z</dcterms:created>
  <dcterms:modified xsi:type="dcterms:W3CDTF">2021-09-12T09:26:59Z</dcterms:modified>
</cp:coreProperties>
</file>