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箭头连接符 5"/>
          <p:cNvCxnSpPr/>
          <p:nvPr/>
        </p:nvCxnSpPr>
        <p:spPr>
          <a:xfrm flipV="1">
            <a:off x="3007360" y="3593465"/>
            <a:ext cx="3696970" cy="3873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700270" y="1064895"/>
            <a:ext cx="0" cy="537146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700270" y="1077595"/>
            <a:ext cx="1900555" cy="190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24400" y="6410960"/>
            <a:ext cx="1875155" cy="114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@W3BN}J4U[@4DGKNCIIH7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0705" y="1182370"/>
            <a:ext cx="3618865" cy="49904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56585" y="307594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</a:t>
            </a:r>
            <a:r>
              <a:rPr lang="en-US" altLang="zh-CN" b="1"/>
              <a:t>“</a:t>
            </a:r>
            <a:r>
              <a:rPr lang="zh-CN" altLang="en-US" b="1"/>
              <a:t>去领奖</a:t>
            </a:r>
            <a:r>
              <a:rPr lang="en-US" altLang="zh-CN" b="1"/>
              <a:t>”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230505" y="104140"/>
            <a:ext cx="3698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次中奖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56585" y="3735705"/>
            <a:ext cx="14446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填写正确保险信息，有提示【</a:t>
            </a:r>
            <a:r>
              <a:rPr lang="en-US" altLang="zh-CN" b="1" u="sng">
                <a:sym typeface="+mn-ea"/>
              </a:rPr>
              <a:t>您的交通意外险已投保成功，请注意查收短信</a:t>
            </a:r>
            <a:r>
              <a:rPr lang="zh-CN" altLang="en-US"/>
              <a:t>】，黑色弹窗</a:t>
            </a:r>
            <a:endParaRPr lang="en-US" altLang="zh-CN"/>
          </a:p>
        </p:txBody>
      </p:sp>
      <p:pic>
        <p:nvPicPr>
          <p:cNvPr id="16" name="图片 15" descr="}2DB[}%VPA%P58V{[3FQ[_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05" y="-581025"/>
            <a:ext cx="2952115" cy="33877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782185" y="3289300"/>
            <a:ext cx="18313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抽中：电子导游、快速安检通道、机场贵宾厅。弹出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030" y="419735"/>
            <a:ext cx="2180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抽中：手机、颈枕、旅行收纳包。弹出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05" y="2905760"/>
            <a:ext cx="2969895" cy="23374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754870" y="4119880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点确认，关闭</a:t>
            </a:r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90" y="5339080"/>
            <a:ext cx="2952115" cy="24053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608820" y="6068060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点确认，关闭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4782185" y="5672455"/>
            <a:ext cx="1831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抽中：10元U行优惠券。弹出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9558020" y="1182370"/>
            <a:ext cx="748030" cy="25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486900" y="696595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点提交</a:t>
            </a:r>
            <a:endParaRPr lang="zh-CN" altLang="en-US" b="1"/>
          </a:p>
        </p:txBody>
      </p:sp>
      <p:sp>
        <p:nvSpPr>
          <p:cNvPr id="27" name="文本框 26"/>
          <p:cNvSpPr txBox="1"/>
          <p:nvPr/>
        </p:nvSpPr>
        <p:spPr>
          <a:xfrm>
            <a:off x="10242550" y="184150"/>
            <a:ext cx="9486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弹出提示框：一经确认不允许修改。两个按钮：确认或返回</a:t>
            </a:r>
            <a:endParaRPr lang="zh-CN" altLang="en-US" b="1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1064240" y="696595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1089640" y="2167890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426825" y="235585"/>
            <a:ext cx="784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确认，提交后台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11426825" y="1568450"/>
            <a:ext cx="819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返回，退到提交页面</a:t>
            </a:r>
            <a:endParaRPr lang="en-US" altLang="zh-CN" b="1"/>
          </a:p>
        </p:txBody>
      </p:sp>
      <p:cxnSp>
        <p:nvCxnSpPr>
          <p:cNvPr id="2" name="直接箭头连接符 1"/>
          <p:cNvCxnSpPr/>
          <p:nvPr/>
        </p:nvCxnSpPr>
        <p:spPr>
          <a:xfrm>
            <a:off x="11996420" y="696595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368530" y="281305"/>
            <a:ext cx="1152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提交成功返回抽奖页面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箭头连接符 5"/>
          <p:cNvCxnSpPr/>
          <p:nvPr/>
        </p:nvCxnSpPr>
        <p:spPr>
          <a:xfrm flipV="1">
            <a:off x="3007360" y="3606165"/>
            <a:ext cx="3458210" cy="2603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701540" y="1064895"/>
            <a:ext cx="17145" cy="512127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700270" y="1077595"/>
            <a:ext cx="1900555" cy="190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728210" y="6172835"/>
            <a:ext cx="1684655" cy="184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56585" y="3128645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</a:t>
            </a:r>
            <a:r>
              <a:rPr lang="en-US" altLang="zh-CN" b="1"/>
              <a:t>“</a:t>
            </a:r>
            <a:r>
              <a:rPr lang="zh-CN" altLang="en-US" b="1"/>
              <a:t>去领奖</a:t>
            </a:r>
            <a:r>
              <a:rPr lang="en-US" altLang="zh-CN" b="1"/>
              <a:t>”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230505" y="104140"/>
            <a:ext cx="3698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次中奖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5" descr="}2DB[}%VPA%P58V{[3FQ[_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785" y="-1174750"/>
            <a:ext cx="2952115" cy="33877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718685" y="2489200"/>
            <a:ext cx="18313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抽中：电子导游、快速安检通道、机场贵宾厅。</a:t>
            </a:r>
            <a:endParaRPr lang="zh-CN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弹出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9740" y="438150"/>
            <a:ext cx="2142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抽中：手机、颈枕、旅行收纳包。弹出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5" y="2450465"/>
            <a:ext cx="2969895" cy="23374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608820" y="3704590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点确认，关闭</a:t>
            </a:r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4885690"/>
            <a:ext cx="2952115" cy="24053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608820" y="5765800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点确认，关闭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4782185" y="5461000"/>
            <a:ext cx="1831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抽中：10元U行优惠券。弹出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9464675" y="1182370"/>
            <a:ext cx="748030" cy="25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366885" y="696595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点提交</a:t>
            </a:r>
            <a:endParaRPr lang="zh-CN" altLang="en-US" b="1"/>
          </a:p>
        </p:txBody>
      </p:sp>
      <p:sp>
        <p:nvSpPr>
          <p:cNvPr id="27" name="文本框 26"/>
          <p:cNvSpPr txBox="1"/>
          <p:nvPr/>
        </p:nvSpPr>
        <p:spPr>
          <a:xfrm>
            <a:off x="10186035" y="222250"/>
            <a:ext cx="9486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弹出提示框：一经确认不允许修改。两个按钮：确认或返回</a:t>
            </a:r>
            <a:endParaRPr lang="zh-CN" altLang="en-US" b="1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964545" y="696595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1017885" y="2167890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457305" y="262890"/>
            <a:ext cx="784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确认，提交后台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11510645" y="1706880"/>
            <a:ext cx="784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返回，退到提交页面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3680" y="2167890"/>
            <a:ext cx="3390265" cy="289496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12015470" y="650875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387580" y="235585"/>
            <a:ext cx="1152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提交成功返回抽奖页面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箭头连接符 5"/>
          <p:cNvCxnSpPr/>
          <p:nvPr/>
        </p:nvCxnSpPr>
        <p:spPr>
          <a:xfrm>
            <a:off x="3007360" y="3138805"/>
            <a:ext cx="2935605" cy="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968750" y="1064895"/>
            <a:ext cx="12065" cy="576643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6" idx="1"/>
          </p:cNvCxnSpPr>
          <p:nvPr/>
        </p:nvCxnSpPr>
        <p:spPr>
          <a:xfrm flipV="1">
            <a:off x="3993515" y="1068705"/>
            <a:ext cx="1946275" cy="63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040505" y="5189220"/>
            <a:ext cx="1856105" cy="158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7360" y="2770505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</a:t>
            </a:r>
            <a:r>
              <a:rPr lang="en-US" altLang="zh-CN"/>
              <a:t>“</a:t>
            </a:r>
            <a:r>
              <a:rPr lang="zh-CN" altLang="en-US" b="1"/>
              <a:t>领取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-82550" y="104140"/>
            <a:ext cx="4011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奖品列表领奖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5" descr="}2DB[}%VPA%P58V{[3FQ[_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-319405"/>
            <a:ext cx="2418715" cy="27762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968115" y="2540000"/>
            <a:ext cx="18313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领取：电子导游、快速安检通道、机场贵宾厅。弹出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84600" y="262890"/>
            <a:ext cx="2142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领取：手机、颈枕、旅行收纳包。弹出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15" y="2475230"/>
            <a:ext cx="2424430" cy="19081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533765" y="3461385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点确认，关闭</a:t>
            </a:r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90" y="4408170"/>
            <a:ext cx="2498725" cy="17608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522970" y="5104130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点确认，关闭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4033520" y="4383405"/>
            <a:ext cx="1831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领取：10元U行优惠券。弹出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16" idx="3"/>
          </p:cNvCxnSpPr>
          <p:nvPr/>
        </p:nvCxnSpPr>
        <p:spPr>
          <a:xfrm flipV="1">
            <a:off x="8358505" y="1060450"/>
            <a:ext cx="1136015" cy="82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84260" y="512445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提交</a:t>
            </a:r>
            <a:endParaRPr lang="zh-CN" altLang="en-US" b="1"/>
          </a:p>
        </p:txBody>
      </p:sp>
      <p:sp>
        <p:nvSpPr>
          <p:cNvPr id="27" name="文本框 26"/>
          <p:cNvSpPr txBox="1"/>
          <p:nvPr/>
        </p:nvSpPr>
        <p:spPr>
          <a:xfrm>
            <a:off x="9608820" y="-41275"/>
            <a:ext cx="1445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弹出提示框：一经确认不允许修改。两个按钮：确认或返回</a:t>
            </a:r>
            <a:endParaRPr lang="zh-CN" altLang="en-US" b="1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934065" y="104140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934065" y="934085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426825" y="-409575"/>
            <a:ext cx="784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确认，提交后台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11426825" y="604520"/>
            <a:ext cx="784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返回，退到提交页面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065" y="1701165"/>
            <a:ext cx="3609340" cy="2875915"/>
          </a:xfrm>
          <a:prstGeom prst="rect">
            <a:avLst/>
          </a:prstGeom>
        </p:spPr>
      </p:pic>
      <p:cxnSp>
        <p:nvCxnSpPr>
          <p:cNvPr id="2" name="直接箭头连接符 1"/>
          <p:cNvCxnSpPr>
            <a:stCxn id="16" idx="3"/>
          </p:cNvCxnSpPr>
          <p:nvPr/>
        </p:nvCxnSpPr>
        <p:spPr>
          <a:xfrm>
            <a:off x="8358505" y="1068705"/>
            <a:ext cx="755015" cy="11182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227820" y="1894840"/>
            <a:ext cx="310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提交，如果已经录入过收货地址。弹黑色提示语【</a:t>
            </a:r>
            <a:r>
              <a:rPr lang="zh-CN" altLang="en-US" b="1"/>
              <a:t>您已经提交过收货信息不可再修改</a:t>
            </a:r>
            <a:r>
              <a:rPr lang="zh-CN" altLang="en-US"/>
              <a:t>】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954780" y="6875145"/>
            <a:ext cx="1905635" cy="190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68115" y="6299200"/>
            <a:ext cx="1831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领取：交通意外险。弹出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639300" y="5812790"/>
            <a:ext cx="2050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填写正确保险信息，有提示【</a:t>
            </a:r>
            <a:r>
              <a:rPr lang="en-US" altLang="zh-CN" b="1" u="sng">
                <a:sym typeface="+mn-ea"/>
              </a:rPr>
              <a:t>您的交通意外险已投保成功，请注意查收短信</a:t>
            </a:r>
            <a:r>
              <a:rPr lang="zh-CN" altLang="en-US">
                <a:sym typeface="+mn-ea"/>
              </a:rPr>
              <a:t>】，黑色弹窗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9341485" y="7685405"/>
            <a:ext cx="3105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提交，如果已经录入过保险。弹黑色提示语【</a:t>
            </a:r>
            <a:r>
              <a:rPr lang="zh-CN" altLang="en-US" b="1"/>
              <a:t>您已经提交过保险信息不可再修改</a:t>
            </a:r>
            <a:r>
              <a:rPr lang="zh-CN" altLang="en-US"/>
              <a:t>】</a:t>
            </a:r>
            <a:endParaRPr lang="en-US" altLang="zh-CN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8533765" y="6527800"/>
            <a:ext cx="1190625" cy="761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3" idx="1"/>
          </p:cNvCxnSpPr>
          <p:nvPr/>
        </p:nvCxnSpPr>
        <p:spPr>
          <a:xfrm>
            <a:off x="8533765" y="7220585"/>
            <a:ext cx="807720" cy="9258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37930" y="7115175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提交</a:t>
            </a:r>
            <a:endParaRPr lang="zh-CN" altLang="en-US" b="1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953875" y="104140"/>
            <a:ext cx="492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332970" y="-356870"/>
            <a:ext cx="1152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提交成功返回我的奖品列表弹窗页</a:t>
            </a:r>
            <a:endParaRPr lang="zh-CN" altLang="en-US" b="1"/>
          </a:p>
        </p:txBody>
      </p:sp>
      <p:pic>
        <p:nvPicPr>
          <p:cNvPr id="22" name="图片 21" descr="QQ图片20180903233932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605" y="6200140"/>
            <a:ext cx="2628900" cy="2543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85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kc4915908</cp:lastModifiedBy>
  <cp:revision>32</cp:revision>
  <dcterms:created xsi:type="dcterms:W3CDTF">2018-09-03T06:23:00Z</dcterms:created>
  <dcterms:modified xsi:type="dcterms:W3CDTF">2018-09-04T03:29:24Z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