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7CCA-9D13-4DD7-B617-3409724B077C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0321-8773-42AA-AF95-9D92EB65C4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23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7CCA-9D13-4DD7-B617-3409724B077C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0321-8773-42AA-AF95-9D92EB65C4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67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7CCA-9D13-4DD7-B617-3409724B077C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0321-8773-42AA-AF95-9D92EB65C4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70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7CCA-9D13-4DD7-B617-3409724B077C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0321-8773-42AA-AF95-9D92EB65C4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81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7CCA-9D13-4DD7-B617-3409724B077C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0321-8773-42AA-AF95-9D92EB65C4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72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7CCA-9D13-4DD7-B617-3409724B077C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0321-8773-42AA-AF95-9D92EB65C4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03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7CCA-9D13-4DD7-B617-3409724B077C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0321-8773-42AA-AF95-9D92EB65C4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2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7CCA-9D13-4DD7-B617-3409724B077C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0321-8773-42AA-AF95-9D92EB65C4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13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7CCA-9D13-4DD7-B617-3409724B077C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0321-8773-42AA-AF95-9D92EB65C4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94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7CCA-9D13-4DD7-B617-3409724B077C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0321-8773-42AA-AF95-9D92EB65C4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28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7CCA-9D13-4DD7-B617-3409724B077C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0321-8773-42AA-AF95-9D92EB65C4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07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17CCA-9D13-4DD7-B617-3409724B077C}" type="datetimeFigureOut">
              <a:rPr lang="pt-BR" smtClean="0"/>
              <a:t>29/03/2016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0321-8773-42AA-AF95-9D92EB65C4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9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03" y="3783841"/>
            <a:ext cx="3522473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630" y="3783841"/>
            <a:ext cx="3524250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03" y="860338"/>
            <a:ext cx="3522473" cy="2383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60" y="860338"/>
            <a:ext cx="3522473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6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edson</dc:creator>
  <cp:lastModifiedBy>edson</cp:lastModifiedBy>
  <cp:revision>3</cp:revision>
  <dcterms:created xsi:type="dcterms:W3CDTF">2016-03-29T19:51:12Z</dcterms:created>
  <dcterms:modified xsi:type="dcterms:W3CDTF">2016-03-29T23:54:05Z</dcterms:modified>
</cp:coreProperties>
</file>