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6037E2-B0C1-4847-9A84-E4C7DE40F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B561946-35DC-459C-BE9B-0EFEEC117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F17BE4-5BB4-4D4A-9D66-BC55459A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25DD-1A49-4781-8AC6-766AD3A4F7AD}" type="datetimeFigureOut">
              <a:rPr lang="zh-TW" altLang="en-US" smtClean="0"/>
              <a:t>2020/1/16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5A84CB-C008-4709-8493-FAC0595D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5A4E85-3331-4826-804A-B064583D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A1F9-7FFE-44BA-960E-BC36ED4F7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37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927D84-72F7-4E4D-9C8F-7D896B7A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B682A5-4A97-4349-AD8D-821E03F9C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041C7C-8C70-4107-BE5C-68D711E3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25DD-1A49-4781-8AC6-766AD3A4F7AD}" type="datetimeFigureOut">
              <a:rPr lang="zh-TW" altLang="en-US" smtClean="0"/>
              <a:t>2020/1/16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C5068A-B808-4440-885E-42FFBFA83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6D5E89-EEAF-4854-BA72-4094EC6A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A1F9-7FFE-44BA-960E-BC36ED4F7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55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B88AF2A-686B-43FA-AA79-8832A484B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EDD52D9-6F3F-4C6A-B9C7-3D21E1457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5C2446-9005-4E76-8C4C-EF4AB950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25DD-1A49-4781-8AC6-766AD3A4F7AD}" type="datetimeFigureOut">
              <a:rPr lang="zh-TW" altLang="en-US" smtClean="0"/>
              <a:t>2020/1/16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EBACA7-AA6B-4DC8-8C4F-1FAA93B5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0279CD-D5CE-48C3-BB8D-93CE3AA3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A1F9-7FFE-44BA-960E-BC36ED4F7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3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117654-CD69-4771-BB8E-A8F53764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96950F-0662-4CFF-B0A2-5693E2DBB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3C579D-3B6F-49B9-964F-390693729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25DD-1A49-4781-8AC6-766AD3A4F7AD}" type="datetimeFigureOut">
              <a:rPr lang="zh-TW" altLang="en-US" smtClean="0"/>
              <a:t>2020/1/16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6D56D7-2506-437B-892D-646D43DAB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4B216E-CAE8-49E1-982F-EB8EC6EB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A1F9-7FFE-44BA-960E-BC36ED4F7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28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6DE4DF-E6AD-4D16-9DEA-413B6D23A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B7CB01-93FF-44D9-89E3-90B18CDB4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0A789B-4727-40E8-BEBE-001E7420A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25DD-1A49-4781-8AC6-766AD3A4F7AD}" type="datetimeFigureOut">
              <a:rPr lang="zh-TW" altLang="en-US" smtClean="0"/>
              <a:t>2020/1/16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B96EB1-05EB-4AFB-B46F-0538764C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3E53E1-F1A4-4FC9-AF1B-3D9BEE9F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A1F9-7FFE-44BA-960E-BC36ED4F7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47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3B144F-C0CF-4CE8-B947-68058D06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9E5546-B467-4F2C-833E-9B8426DE9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7DBA174-DFB1-43E7-9EFB-2777256D3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424303-CB40-4CD3-8728-9F4EE96F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25DD-1A49-4781-8AC6-766AD3A4F7AD}" type="datetimeFigureOut">
              <a:rPr lang="zh-TW" altLang="en-US" smtClean="0"/>
              <a:t>2020/1/16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7C2554-E144-472F-95C1-470A06CC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1DCEC5-166A-4D69-A35C-79EC8A01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A1F9-7FFE-44BA-960E-BC36ED4F7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8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821A54-AB07-4454-BE6F-AD06FF66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7EF7BB-69C8-459C-8962-515A54E5F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C6C980-1828-45D1-8D6B-B3C5F18FA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33EE2E9-7F11-400C-A7E7-D75E80712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27205F6-2639-4B86-9114-6B9A8E991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FCDDDC5-F2F3-4CD8-910B-D8C6C18C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25DD-1A49-4781-8AC6-766AD3A4F7AD}" type="datetimeFigureOut">
              <a:rPr lang="zh-TW" altLang="en-US" smtClean="0"/>
              <a:t>2020/1/16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1ECA7F3-9520-46A8-AE28-4DEFAE96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BFCEF78-A1F4-459D-BD6E-F1D4A77D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A1F9-7FFE-44BA-960E-BC36ED4F7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98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8339A4-7711-4466-922E-C2221AE8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E650051-B947-4DE1-9DAF-9EB752EA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25DD-1A49-4781-8AC6-766AD3A4F7AD}" type="datetimeFigureOut">
              <a:rPr lang="zh-TW" altLang="en-US" smtClean="0"/>
              <a:t>2020/1/16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712847B-416C-425E-8606-1E462171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D2FF535-A028-4225-85F9-9F5F8EB6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A1F9-7FFE-44BA-960E-BC36ED4F7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28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CB4ED8E-E869-449E-B1D4-6452B47B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25DD-1A49-4781-8AC6-766AD3A4F7AD}" type="datetimeFigureOut">
              <a:rPr lang="zh-TW" altLang="en-US" smtClean="0"/>
              <a:t>2020/1/16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464BE41-33ED-41BA-917E-AFD3BB26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D8283F-B1C5-48B8-9E03-D1B2D4F1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A1F9-7FFE-44BA-960E-BC36ED4F7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34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C9433D-BF1C-4296-A13A-72B788C9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82E43F-973F-4364-A2F6-241EABA6D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357127A-BC40-4083-8AB0-D3F10A69F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0D6E2C-7214-425F-ABCE-1E256695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25DD-1A49-4781-8AC6-766AD3A4F7AD}" type="datetimeFigureOut">
              <a:rPr lang="zh-TW" altLang="en-US" smtClean="0"/>
              <a:t>2020/1/16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8EB74A-7BE2-4AD2-8F51-A99E54B7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051382-DED1-4701-8681-8091FF1A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A1F9-7FFE-44BA-960E-BC36ED4F7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48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6E5A95-C929-4D19-9214-A812B9696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FB3900C-4BF4-4ECB-A04F-7A9B2CC25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C4BCDE-35A2-4D52-B66A-CE605C377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4663CC-847A-4028-8736-3CCE45E6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25DD-1A49-4781-8AC6-766AD3A4F7AD}" type="datetimeFigureOut">
              <a:rPr lang="zh-TW" altLang="en-US" smtClean="0"/>
              <a:t>2020/1/16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647C1D-3B93-438B-9733-6397C9E9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E9DB22-877B-4C0B-B1C7-58FE86BB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A1F9-7FFE-44BA-960E-BC36ED4F7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62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02A58F-EC5B-4CE0-8CD6-A854988F4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DA3352-179D-41F8-AFF8-54EE1B1DD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49DF1D-DABD-447C-A748-BCDD72710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25DD-1A49-4781-8AC6-766AD3A4F7AD}" type="datetimeFigureOut">
              <a:rPr lang="zh-TW" altLang="en-US" smtClean="0"/>
              <a:t>2020/1/16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73E907-3751-443B-AA61-3D69776C2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AD64DB-C0C7-4BA4-A059-064D00452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1A1F9-7FFE-44BA-960E-BC36ED4F7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25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981B21C5-7BD4-48E8-B628-64C0B62770ED}"/>
              </a:ext>
            </a:extLst>
          </p:cNvPr>
          <p:cNvGrpSpPr/>
          <p:nvPr/>
        </p:nvGrpSpPr>
        <p:grpSpPr>
          <a:xfrm>
            <a:off x="5097262" y="1669742"/>
            <a:ext cx="1997476" cy="3518517"/>
            <a:chOff x="745724" y="390618"/>
            <a:chExt cx="1997476" cy="351851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CA8CA21-5687-4854-9503-812E5E62945C}"/>
                </a:ext>
              </a:extLst>
            </p:cNvPr>
            <p:cNvSpPr/>
            <p:nvPr/>
          </p:nvSpPr>
          <p:spPr>
            <a:xfrm>
              <a:off x="745725" y="390618"/>
              <a:ext cx="1997475" cy="941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將字串轉換成點的</a:t>
              </a:r>
              <a:r>
                <a:rPr lang="en-US" altLang="zh-TW" dirty="0"/>
                <a:t>struct</a:t>
              </a:r>
              <a:r>
                <a:rPr lang="zh-TW" altLang="en-US" dirty="0"/>
                <a:t>存到</a:t>
              </a:r>
              <a:r>
                <a:rPr lang="en-US" altLang="zh-TW" dirty="0"/>
                <a:t>vector</a:t>
              </a:r>
              <a:endParaRPr lang="zh-TW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AE783EA-1DCB-47AF-8007-ECD62BA06C21}"/>
                </a:ext>
              </a:extLst>
            </p:cNvPr>
            <p:cNvSpPr/>
            <p:nvPr/>
          </p:nvSpPr>
          <p:spPr>
            <a:xfrm>
              <a:off x="745724" y="1679360"/>
              <a:ext cx="1997475" cy="941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窮舉法找最近跟最遠的距離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3D18D0-D690-4223-BD57-729C4F704103}"/>
                </a:ext>
              </a:extLst>
            </p:cNvPr>
            <p:cNvSpPr/>
            <p:nvPr/>
          </p:nvSpPr>
          <p:spPr>
            <a:xfrm>
              <a:off x="745724" y="2968102"/>
              <a:ext cx="1997475" cy="941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將答案回傳承指定格式回傳</a:t>
              </a:r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5705F291-6F96-431B-86A6-BC74236F871F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flipH="1">
              <a:off x="1744462" y="1331651"/>
              <a:ext cx="1" cy="347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BE62EA9B-6444-4021-A297-C20107AA9B88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1744462" y="2620393"/>
              <a:ext cx="0" cy="347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1612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B761D592-C89E-4F3E-8F3E-39F9B7F24A8A}"/>
              </a:ext>
            </a:extLst>
          </p:cNvPr>
          <p:cNvGrpSpPr/>
          <p:nvPr/>
        </p:nvGrpSpPr>
        <p:grpSpPr>
          <a:xfrm>
            <a:off x="5097262" y="1548895"/>
            <a:ext cx="1997475" cy="3760211"/>
            <a:chOff x="5097262" y="1548895"/>
            <a:chExt cx="1997475" cy="376021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A9E7934-1940-4739-BF9F-6E47350DD9DB}"/>
                </a:ext>
              </a:extLst>
            </p:cNvPr>
            <p:cNvSpPr/>
            <p:nvPr/>
          </p:nvSpPr>
          <p:spPr>
            <a:xfrm>
              <a:off x="5097262" y="1548895"/>
              <a:ext cx="1997475" cy="941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取值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14673F2-0931-4561-B571-6F966EE42515}"/>
                </a:ext>
              </a:extLst>
            </p:cNvPr>
            <p:cNvSpPr/>
            <p:nvPr/>
          </p:nvSpPr>
          <p:spPr>
            <a:xfrm>
              <a:off x="5097262" y="2958484"/>
              <a:ext cx="1997475" cy="941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將每個值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+1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E2093D4-B816-40A5-8EE5-5EAF29743AAC}"/>
                </a:ext>
              </a:extLst>
            </p:cNvPr>
            <p:cNvSpPr/>
            <p:nvPr/>
          </p:nvSpPr>
          <p:spPr>
            <a:xfrm>
              <a:off x="5097262" y="4368073"/>
              <a:ext cx="1997475" cy="941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輸出答案</a:t>
              </a:r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5D119AA5-0B86-4D27-9D13-B19E71E237D2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6096000" y="2489928"/>
              <a:ext cx="0" cy="4685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34E69CD4-56C4-4544-A5F2-9CCA6E881768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6096000" y="3899517"/>
              <a:ext cx="0" cy="4685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7164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07B9F6A8-2005-4D54-B9FE-6D9B4D72EECD}"/>
              </a:ext>
            </a:extLst>
          </p:cNvPr>
          <p:cNvGrpSpPr/>
          <p:nvPr/>
        </p:nvGrpSpPr>
        <p:grpSpPr>
          <a:xfrm>
            <a:off x="5097262" y="1548895"/>
            <a:ext cx="1997475" cy="3760211"/>
            <a:chOff x="5097262" y="1548895"/>
            <a:chExt cx="1997475" cy="376021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B0BC849-048D-4C10-BF68-20060B66790E}"/>
                </a:ext>
              </a:extLst>
            </p:cNvPr>
            <p:cNvSpPr/>
            <p:nvPr/>
          </p:nvSpPr>
          <p:spPr>
            <a:xfrm>
              <a:off x="5097262" y="1548895"/>
              <a:ext cx="1997475" cy="941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建表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62E46F6-F468-4648-81E3-CB017B190A39}"/>
                </a:ext>
              </a:extLst>
            </p:cNvPr>
            <p:cNvSpPr/>
            <p:nvPr/>
          </p:nvSpPr>
          <p:spPr>
            <a:xfrm>
              <a:off x="5097262" y="2958484"/>
              <a:ext cx="1997475" cy="941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找答案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4E9D585-41E3-4DBB-BF2B-36468AB6016E}"/>
                </a:ext>
              </a:extLst>
            </p:cNvPr>
            <p:cNvSpPr/>
            <p:nvPr/>
          </p:nvSpPr>
          <p:spPr>
            <a:xfrm>
              <a:off x="5097262" y="4368073"/>
              <a:ext cx="1997475" cy="941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輸出答案</a:t>
              </a:r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4DCC9329-A6CC-48FA-8F84-32A46E284AA5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6096000" y="2489928"/>
              <a:ext cx="0" cy="4685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F45D31EE-45F8-4F8D-9448-FF2031C1DA30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6096000" y="3899517"/>
              <a:ext cx="0" cy="4685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3943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2070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606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A892832C-B27E-4132-A9EF-13F7DDBF64FD}"/>
              </a:ext>
            </a:extLst>
          </p:cNvPr>
          <p:cNvGrpSpPr/>
          <p:nvPr/>
        </p:nvGrpSpPr>
        <p:grpSpPr>
          <a:xfrm>
            <a:off x="5097262" y="1548894"/>
            <a:ext cx="1997475" cy="3760211"/>
            <a:chOff x="5097262" y="1548895"/>
            <a:chExt cx="1997475" cy="376021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156089A-339C-41F7-A611-C7A3B8ECB068}"/>
                </a:ext>
              </a:extLst>
            </p:cNvPr>
            <p:cNvSpPr/>
            <p:nvPr/>
          </p:nvSpPr>
          <p:spPr>
            <a:xfrm>
              <a:off x="5097262" y="1548895"/>
              <a:ext cx="1997475" cy="941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取值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45C7457-A566-44DE-AB2D-5F4312337BF7}"/>
                </a:ext>
              </a:extLst>
            </p:cNvPr>
            <p:cNvSpPr/>
            <p:nvPr/>
          </p:nvSpPr>
          <p:spPr>
            <a:xfrm>
              <a:off x="5097262" y="2958484"/>
              <a:ext cx="1997475" cy="941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將每個值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-1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08A25B4-2ECF-49AF-8207-38EFD8DBDDA7}"/>
                </a:ext>
              </a:extLst>
            </p:cNvPr>
            <p:cNvSpPr/>
            <p:nvPr/>
          </p:nvSpPr>
          <p:spPr>
            <a:xfrm>
              <a:off x="5097262" y="4368073"/>
              <a:ext cx="1997475" cy="941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輸出答案</a:t>
              </a:r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5C2AF58B-7D13-4368-BCE2-A518B7383719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6096000" y="2489928"/>
              <a:ext cx="0" cy="4685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C4AB5339-BF1A-4B6C-A56B-9696748A1B1A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6096000" y="3899517"/>
              <a:ext cx="0" cy="4685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4731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群組 45">
            <a:extLst>
              <a:ext uri="{FF2B5EF4-FFF2-40B4-BE49-F238E27FC236}">
                <a16:creationId xmlns:a16="http://schemas.microsoft.com/office/drawing/2014/main" id="{D28FA455-844F-41F8-AB05-5F657F0627B3}"/>
              </a:ext>
            </a:extLst>
          </p:cNvPr>
          <p:cNvGrpSpPr/>
          <p:nvPr/>
        </p:nvGrpSpPr>
        <p:grpSpPr>
          <a:xfrm>
            <a:off x="4751575" y="232560"/>
            <a:ext cx="5377692" cy="5106634"/>
            <a:chOff x="4751575" y="232560"/>
            <a:chExt cx="5377692" cy="5106634"/>
          </a:xfrm>
        </p:grpSpPr>
        <p:sp>
          <p:nvSpPr>
            <p:cNvPr id="10" name="流程圖: 決策 9">
              <a:extLst>
                <a:ext uri="{FF2B5EF4-FFF2-40B4-BE49-F238E27FC236}">
                  <a16:creationId xmlns:a16="http://schemas.microsoft.com/office/drawing/2014/main" id="{DFD58FF2-B8C6-4F67-8D28-03F28342A396}"/>
                </a:ext>
              </a:extLst>
            </p:cNvPr>
            <p:cNvSpPr/>
            <p:nvPr/>
          </p:nvSpPr>
          <p:spPr>
            <a:xfrm>
              <a:off x="4751575" y="1651113"/>
              <a:ext cx="2688846" cy="93960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判斷長度是否為因數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00C66DB-C62C-4529-95D4-8E5F20C52411}"/>
                </a:ext>
              </a:extLst>
            </p:cNvPr>
            <p:cNvSpPr/>
            <p:nvPr/>
          </p:nvSpPr>
          <p:spPr>
            <a:xfrm>
              <a:off x="5097261" y="232560"/>
              <a:ext cx="1997475" cy="941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長度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=1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2D5C4034-F3E1-4320-BD16-E8EFBE15AE42}"/>
                </a:ext>
              </a:extLst>
            </p:cNvPr>
            <p:cNvSpPr txBox="1"/>
            <p:nvPr/>
          </p:nvSpPr>
          <p:spPr>
            <a:xfrm>
              <a:off x="7385818" y="1743457"/>
              <a:ext cx="800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是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DA0F117-C0DB-4236-8739-1EF229767C69}"/>
                </a:ext>
              </a:extLst>
            </p:cNvPr>
            <p:cNvSpPr txBox="1"/>
            <p:nvPr/>
          </p:nvSpPr>
          <p:spPr>
            <a:xfrm>
              <a:off x="5695710" y="2590291"/>
              <a:ext cx="800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否</a:t>
              </a:r>
            </a:p>
          </p:txBody>
        </p:sp>
        <p:sp>
          <p:nvSpPr>
            <p:cNvPr id="28" name="流程圖: 決策 27">
              <a:extLst>
                <a:ext uri="{FF2B5EF4-FFF2-40B4-BE49-F238E27FC236}">
                  <a16:creationId xmlns:a16="http://schemas.microsoft.com/office/drawing/2014/main" id="{DDBF333D-C144-4391-92F4-D729A4187EA5}"/>
                </a:ext>
              </a:extLst>
            </p:cNvPr>
            <p:cNvSpPr/>
            <p:nvPr/>
          </p:nvSpPr>
          <p:spPr>
            <a:xfrm>
              <a:off x="7440421" y="2959200"/>
              <a:ext cx="2688846" cy="93960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判斷是否為周期循環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FBFE134-BBF9-44D4-8A44-0E7127B4342D}"/>
                </a:ext>
              </a:extLst>
            </p:cNvPr>
            <p:cNvSpPr/>
            <p:nvPr/>
          </p:nvSpPr>
          <p:spPr>
            <a:xfrm>
              <a:off x="5097261" y="4398160"/>
              <a:ext cx="1997475" cy="941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長度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+1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D33F0EEE-3FFA-412A-899C-02EF85AA2A1F}"/>
                </a:ext>
              </a:extLst>
            </p:cNvPr>
            <p:cNvCxnSpPr>
              <a:stCxn id="11" idx="2"/>
              <a:endCxn id="10" idx="0"/>
            </p:cNvCxnSpPr>
            <p:nvPr/>
          </p:nvCxnSpPr>
          <p:spPr>
            <a:xfrm flipH="1">
              <a:off x="6095998" y="1173593"/>
              <a:ext cx="1" cy="477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接點: 肘形 32">
              <a:extLst>
                <a:ext uri="{FF2B5EF4-FFF2-40B4-BE49-F238E27FC236}">
                  <a16:creationId xmlns:a16="http://schemas.microsoft.com/office/drawing/2014/main" id="{F19C99F0-DF31-4B34-8195-94E6D5968CE8}"/>
                </a:ext>
              </a:extLst>
            </p:cNvPr>
            <p:cNvCxnSpPr>
              <a:stCxn id="10" idx="3"/>
              <a:endCxn id="28" idx="0"/>
            </p:cNvCxnSpPr>
            <p:nvPr/>
          </p:nvCxnSpPr>
          <p:spPr>
            <a:xfrm>
              <a:off x="7440421" y="2120913"/>
              <a:ext cx="1344423" cy="83828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接點: 肘形 34">
              <a:extLst>
                <a:ext uri="{FF2B5EF4-FFF2-40B4-BE49-F238E27FC236}">
                  <a16:creationId xmlns:a16="http://schemas.microsoft.com/office/drawing/2014/main" id="{0E8C8200-3669-432E-99F9-4F7852035FC8}"/>
                </a:ext>
              </a:extLst>
            </p:cNvPr>
            <p:cNvCxnSpPr>
              <a:cxnSpLocks/>
              <a:stCxn id="28" idx="1"/>
              <a:endCxn id="29" idx="0"/>
            </p:cNvCxnSpPr>
            <p:nvPr/>
          </p:nvCxnSpPr>
          <p:spPr>
            <a:xfrm rot="10800000" flipV="1">
              <a:off x="6095999" y="3429000"/>
              <a:ext cx="1344422" cy="9691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6F639DD1-3C13-4BE7-A6A3-C79527A1074D}"/>
                </a:ext>
              </a:extLst>
            </p:cNvPr>
            <p:cNvCxnSpPr>
              <a:endCxn id="29" idx="0"/>
            </p:cNvCxnSpPr>
            <p:nvPr/>
          </p:nvCxnSpPr>
          <p:spPr>
            <a:xfrm>
              <a:off x="6095998" y="2590713"/>
              <a:ext cx="1" cy="1807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接點: 肘形 39">
              <a:extLst>
                <a:ext uri="{FF2B5EF4-FFF2-40B4-BE49-F238E27FC236}">
                  <a16:creationId xmlns:a16="http://schemas.microsoft.com/office/drawing/2014/main" id="{E496E204-4474-45C5-BFE9-DC80891DDADC}"/>
                </a:ext>
              </a:extLst>
            </p:cNvPr>
            <p:cNvCxnSpPr>
              <a:stCxn id="29" idx="2"/>
              <a:endCxn id="10" idx="0"/>
            </p:cNvCxnSpPr>
            <p:nvPr/>
          </p:nvCxnSpPr>
          <p:spPr>
            <a:xfrm rot="5400000" flipH="1">
              <a:off x="4251959" y="3495153"/>
              <a:ext cx="3688080" cy="1"/>
            </a:xfrm>
            <a:prstGeom prst="bentConnector5">
              <a:avLst>
                <a:gd name="adj1" fmla="val -6198"/>
                <a:gd name="adj2" fmla="val 157302400000"/>
                <a:gd name="adj3" fmla="val 10619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8BEDA2F-AB3F-465B-AC6C-FBE72D8E56FA}"/>
                </a:ext>
              </a:extLst>
            </p:cNvPr>
            <p:cNvSpPr/>
            <p:nvPr/>
          </p:nvSpPr>
          <p:spPr>
            <a:xfrm>
              <a:off x="7786106" y="4398160"/>
              <a:ext cx="1997475" cy="941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答案</a:t>
              </a:r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64012ED7-79E7-4CCD-A6FC-8FA77EAD5133}"/>
                </a:ext>
              </a:extLst>
            </p:cNvPr>
            <p:cNvCxnSpPr>
              <a:stCxn id="28" idx="2"/>
              <a:endCxn id="41" idx="0"/>
            </p:cNvCxnSpPr>
            <p:nvPr/>
          </p:nvCxnSpPr>
          <p:spPr>
            <a:xfrm>
              <a:off x="8784844" y="3898800"/>
              <a:ext cx="0" cy="499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DA4661E3-E47A-4DE2-B90F-7D161EE1E1C3}"/>
                </a:ext>
              </a:extLst>
            </p:cNvPr>
            <p:cNvSpPr txBox="1"/>
            <p:nvPr/>
          </p:nvSpPr>
          <p:spPr>
            <a:xfrm>
              <a:off x="8784842" y="3897955"/>
              <a:ext cx="800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是</a:t>
              </a: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1AEA4076-C7BD-4D44-AFBC-E674F2F0C2ED}"/>
                </a:ext>
              </a:extLst>
            </p:cNvPr>
            <p:cNvSpPr txBox="1"/>
            <p:nvPr/>
          </p:nvSpPr>
          <p:spPr>
            <a:xfrm>
              <a:off x="6962813" y="3125104"/>
              <a:ext cx="800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4511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群組 38">
            <a:extLst>
              <a:ext uri="{FF2B5EF4-FFF2-40B4-BE49-F238E27FC236}">
                <a16:creationId xmlns:a16="http://schemas.microsoft.com/office/drawing/2014/main" id="{C9232B5F-3068-4A1F-88A1-896ADC2CD7A8}"/>
              </a:ext>
            </a:extLst>
          </p:cNvPr>
          <p:cNvGrpSpPr/>
          <p:nvPr/>
        </p:nvGrpSpPr>
        <p:grpSpPr>
          <a:xfrm>
            <a:off x="4581641" y="581968"/>
            <a:ext cx="4686321" cy="5694064"/>
            <a:chOff x="4581641" y="581968"/>
            <a:chExt cx="4686321" cy="569406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1DC2544-A137-4F12-8349-909065C87FBD}"/>
                </a:ext>
              </a:extLst>
            </p:cNvPr>
            <p:cNvSpPr/>
            <p:nvPr/>
          </p:nvSpPr>
          <p:spPr>
            <a:xfrm>
              <a:off x="4927327" y="581968"/>
              <a:ext cx="1997475" cy="941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每個位數用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vector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存起來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dirty="0" err="1">
                  <a:latin typeface="標楷體" panose="03000509000000000000" pitchFamily="65" charset="-120"/>
                  <a:ea typeface="標楷體" panose="03000509000000000000" pitchFamily="65" charset="-120"/>
                </a:rPr>
                <a:t>i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初值設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2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F7883E6-D12F-4EFE-8A30-EDA61E3245E7}"/>
                </a:ext>
              </a:extLst>
            </p:cNvPr>
            <p:cNvSpPr/>
            <p:nvPr/>
          </p:nvSpPr>
          <p:spPr>
            <a:xfrm>
              <a:off x="4927327" y="1770584"/>
              <a:ext cx="1997475" cy="941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乘法運算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0818B60-95E7-431B-BBC7-54D9A195D82F}"/>
                </a:ext>
              </a:extLst>
            </p:cNvPr>
            <p:cNvSpPr/>
            <p:nvPr/>
          </p:nvSpPr>
          <p:spPr>
            <a:xfrm>
              <a:off x="7270487" y="4146383"/>
              <a:ext cx="1997475" cy="941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進位處理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146487A-551A-4740-9E8D-D7C232AA10E6}"/>
                </a:ext>
              </a:extLst>
            </p:cNvPr>
            <p:cNvSpPr/>
            <p:nvPr/>
          </p:nvSpPr>
          <p:spPr>
            <a:xfrm>
              <a:off x="4927325" y="5334999"/>
              <a:ext cx="1997475" cy="941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latin typeface="標楷體" panose="03000509000000000000" pitchFamily="65" charset="-120"/>
                  <a:ea typeface="標楷體" panose="03000509000000000000" pitchFamily="65" charset="-120"/>
                </a:rPr>
                <a:t>i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加一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E67435C-A1A3-46F6-8145-981CC17ED80F}"/>
                </a:ext>
              </a:extLst>
            </p:cNvPr>
            <p:cNvSpPr txBox="1"/>
            <p:nvPr/>
          </p:nvSpPr>
          <p:spPr>
            <a:xfrm>
              <a:off x="7270487" y="3059668"/>
              <a:ext cx="800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是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14BFC66-D633-44B0-913A-59E095F7CA0D}"/>
                </a:ext>
              </a:extLst>
            </p:cNvPr>
            <p:cNvSpPr txBox="1"/>
            <p:nvPr/>
          </p:nvSpPr>
          <p:spPr>
            <a:xfrm>
              <a:off x="5926062" y="3837926"/>
              <a:ext cx="800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否</a:t>
              </a:r>
            </a:p>
          </p:txBody>
        </p:sp>
        <p:sp>
          <p:nvSpPr>
            <p:cNvPr id="19" name="流程圖: 決策 18">
              <a:extLst>
                <a:ext uri="{FF2B5EF4-FFF2-40B4-BE49-F238E27FC236}">
                  <a16:creationId xmlns:a16="http://schemas.microsoft.com/office/drawing/2014/main" id="{3B94BB27-E901-4BB8-A4F4-57AC9E0144E5}"/>
                </a:ext>
              </a:extLst>
            </p:cNvPr>
            <p:cNvSpPr/>
            <p:nvPr/>
          </p:nvSpPr>
          <p:spPr>
            <a:xfrm>
              <a:off x="4581641" y="2959200"/>
              <a:ext cx="2688846" cy="93960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是否要進位</a:t>
              </a: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54B83F72-9371-4776-A621-874CA016EF43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>
              <a:off x="5926065" y="1523001"/>
              <a:ext cx="0" cy="247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C8DB4887-1D2B-4555-9189-9EF9BF2B94E2}"/>
                </a:ext>
              </a:extLst>
            </p:cNvPr>
            <p:cNvCxnSpPr>
              <a:stCxn id="10" idx="2"/>
              <a:endCxn id="19" idx="0"/>
            </p:cNvCxnSpPr>
            <p:nvPr/>
          </p:nvCxnSpPr>
          <p:spPr>
            <a:xfrm flipH="1">
              <a:off x="5926064" y="2711617"/>
              <a:ext cx="1" cy="247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接點: 肘形 27">
              <a:extLst>
                <a:ext uri="{FF2B5EF4-FFF2-40B4-BE49-F238E27FC236}">
                  <a16:creationId xmlns:a16="http://schemas.microsoft.com/office/drawing/2014/main" id="{03F3923A-46CC-4B06-9517-64A37C2F4C24}"/>
                </a:ext>
              </a:extLst>
            </p:cNvPr>
            <p:cNvCxnSpPr>
              <a:stCxn id="19" idx="3"/>
              <a:endCxn id="12" idx="0"/>
            </p:cNvCxnSpPr>
            <p:nvPr/>
          </p:nvCxnSpPr>
          <p:spPr>
            <a:xfrm>
              <a:off x="7270487" y="3429000"/>
              <a:ext cx="998738" cy="71738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6D3D52C1-1396-40D6-B779-9BCF2855A349}"/>
                </a:ext>
              </a:extLst>
            </p:cNvPr>
            <p:cNvCxnSpPr>
              <a:stCxn id="19" idx="2"/>
              <a:endCxn id="13" idx="0"/>
            </p:cNvCxnSpPr>
            <p:nvPr/>
          </p:nvCxnSpPr>
          <p:spPr>
            <a:xfrm flipH="1">
              <a:off x="5926063" y="3898800"/>
              <a:ext cx="1" cy="14361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接點: 肘形 31">
              <a:extLst>
                <a:ext uri="{FF2B5EF4-FFF2-40B4-BE49-F238E27FC236}">
                  <a16:creationId xmlns:a16="http://schemas.microsoft.com/office/drawing/2014/main" id="{43039A32-C6B9-4941-9398-1AF814D31BBF}"/>
                </a:ext>
              </a:extLst>
            </p:cNvPr>
            <p:cNvCxnSpPr>
              <a:stCxn id="12" idx="1"/>
              <a:endCxn id="13" idx="0"/>
            </p:cNvCxnSpPr>
            <p:nvPr/>
          </p:nvCxnSpPr>
          <p:spPr>
            <a:xfrm rot="10800000" flipV="1">
              <a:off x="5926063" y="4616899"/>
              <a:ext cx="1344424" cy="7180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接點: 肘形 35">
              <a:extLst>
                <a:ext uri="{FF2B5EF4-FFF2-40B4-BE49-F238E27FC236}">
                  <a16:creationId xmlns:a16="http://schemas.microsoft.com/office/drawing/2014/main" id="{F70E241B-9CAC-4701-91C4-50A6230922CA}"/>
                </a:ext>
              </a:extLst>
            </p:cNvPr>
            <p:cNvCxnSpPr>
              <a:stCxn id="13" idx="1"/>
              <a:endCxn id="10" idx="0"/>
            </p:cNvCxnSpPr>
            <p:nvPr/>
          </p:nvCxnSpPr>
          <p:spPr>
            <a:xfrm rot="10800000" flipH="1">
              <a:off x="4927325" y="1770584"/>
              <a:ext cx="998740" cy="4034932"/>
            </a:xfrm>
            <a:prstGeom prst="bentConnector4">
              <a:avLst>
                <a:gd name="adj1" fmla="val -76805"/>
                <a:gd name="adj2" fmla="val 10390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0434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8A09E54D-48A5-404E-BEDF-C5C1CC3CB7EF}"/>
              </a:ext>
            </a:extLst>
          </p:cNvPr>
          <p:cNvGrpSpPr/>
          <p:nvPr/>
        </p:nvGrpSpPr>
        <p:grpSpPr>
          <a:xfrm>
            <a:off x="4527036" y="581968"/>
            <a:ext cx="5868686" cy="5694064"/>
            <a:chOff x="4527036" y="581968"/>
            <a:chExt cx="5868686" cy="5694064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062BD285-64FF-44CD-9154-4E24B28AB124}"/>
                </a:ext>
              </a:extLst>
            </p:cNvPr>
            <p:cNvGrpSpPr/>
            <p:nvPr/>
          </p:nvGrpSpPr>
          <p:grpSpPr>
            <a:xfrm>
              <a:off x="4581641" y="581968"/>
              <a:ext cx="4686321" cy="5694064"/>
              <a:chOff x="4581641" y="581968"/>
              <a:chExt cx="4686321" cy="569406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73FD846-1C43-4F62-92CE-92985767A3A0}"/>
                  </a:ext>
                </a:extLst>
              </p:cNvPr>
              <p:cNvSpPr/>
              <p:nvPr/>
            </p:nvSpPr>
            <p:spPr>
              <a:xfrm>
                <a:off x="4927327" y="581968"/>
                <a:ext cx="1997475" cy="9410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每個位數用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vector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存起來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9FC9417-C546-4D9D-8647-7820CFCF4D35}"/>
                  </a:ext>
                </a:extLst>
              </p:cNvPr>
              <p:cNvSpPr/>
              <p:nvPr/>
            </p:nvSpPr>
            <p:spPr>
              <a:xfrm>
                <a:off x="4927327" y="1770584"/>
                <a:ext cx="1997475" cy="9410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加法運算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BB4BF46-C8A6-4FD3-9CEC-4645DFD8D3E0}"/>
                  </a:ext>
                </a:extLst>
              </p:cNvPr>
              <p:cNvSpPr/>
              <p:nvPr/>
            </p:nvSpPr>
            <p:spPr>
              <a:xfrm>
                <a:off x="7270487" y="4146383"/>
                <a:ext cx="1997475" cy="9410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進位處理</a:t>
                </a:r>
              </a:p>
            </p:txBody>
          </p:sp>
          <p:sp>
            <p:nvSpPr>
              <p:cNvPr id="8" name="流程圖: 決策 7">
                <a:extLst>
                  <a:ext uri="{FF2B5EF4-FFF2-40B4-BE49-F238E27FC236}">
                    <a16:creationId xmlns:a16="http://schemas.microsoft.com/office/drawing/2014/main" id="{CE1A992D-0A58-45A3-90CF-3E431CE0C587}"/>
                  </a:ext>
                </a:extLst>
              </p:cNvPr>
              <p:cNvSpPr/>
              <p:nvPr/>
            </p:nvSpPr>
            <p:spPr>
              <a:xfrm>
                <a:off x="4927325" y="5334999"/>
                <a:ext cx="1997475" cy="941033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判斷結束沒</a:t>
                </a: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2AEBDD3-5B62-4696-AC0D-823DEAC689D7}"/>
                  </a:ext>
                </a:extLst>
              </p:cNvPr>
              <p:cNvSpPr txBox="1"/>
              <p:nvPr/>
            </p:nvSpPr>
            <p:spPr>
              <a:xfrm>
                <a:off x="7270487" y="3059668"/>
                <a:ext cx="800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是</a:t>
                </a:r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1D474DD-3462-4711-8895-3503A143E906}"/>
                  </a:ext>
                </a:extLst>
              </p:cNvPr>
              <p:cNvSpPr txBox="1"/>
              <p:nvPr/>
            </p:nvSpPr>
            <p:spPr>
              <a:xfrm>
                <a:off x="5926062" y="3837926"/>
                <a:ext cx="800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否</a:t>
                </a:r>
              </a:p>
            </p:txBody>
          </p:sp>
          <p:sp>
            <p:nvSpPr>
              <p:cNvPr id="11" name="流程圖: 決策 10">
                <a:extLst>
                  <a:ext uri="{FF2B5EF4-FFF2-40B4-BE49-F238E27FC236}">
                    <a16:creationId xmlns:a16="http://schemas.microsoft.com/office/drawing/2014/main" id="{E974E42D-2493-4BD7-85F9-0D1998908257}"/>
                  </a:ext>
                </a:extLst>
              </p:cNvPr>
              <p:cNvSpPr/>
              <p:nvPr/>
            </p:nvSpPr>
            <p:spPr>
              <a:xfrm>
                <a:off x="4581641" y="2959200"/>
                <a:ext cx="2688846" cy="939600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是否要進位</a:t>
                </a:r>
              </a:p>
            </p:txBody>
          </p: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083531DA-2AA5-445A-B672-42D39AA8BC6C}"/>
                  </a:ext>
                </a:extLst>
              </p:cNvPr>
              <p:cNvCxnSpPr>
                <a:stCxn id="5" idx="2"/>
                <a:endCxn id="6" idx="0"/>
              </p:cNvCxnSpPr>
              <p:nvPr/>
            </p:nvCxnSpPr>
            <p:spPr>
              <a:xfrm>
                <a:off x="5926065" y="1523001"/>
                <a:ext cx="0" cy="2475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單箭頭接點 12">
                <a:extLst>
                  <a:ext uri="{FF2B5EF4-FFF2-40B4-BE49-F238E27FC236}">
                    <a16:creationId xmlns:a16="http://schemas.microsoft.com/office/drawing/2014/main" id="{62F0E868-DA9E-4C3F-950F-47B7157155C1}"/>
                  </a:ext>
                </a:extLst>
              </p:cNvPr>
              <p:cNvCxnSpPr>
                <a:stCxn id="6" idx="2"/>
                <a:endCxn id="11" idx="0"/>
              </p:cNvCxnSpPr>
              <p:nvPr/>
            </p:nvCxnSpPr>
            <p:spPr>
              <a:xfrm flipH="1">
                <a:off x="5926064" y="2711617"/>
                <a:ext cx="1" cy="2475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接點: 肘形 13">
                <a:extLst>
                  <a:ext uri="{FF2B5EF4-FFF2-40B4-BE49-F238E27FC236}">
                    <a16:creationId xmlns:a16="http://schemas.microsoft.com/office/drawing/2014/main" id="{683AA56C-4256-4626-B97F-3F18C16EE142}"/>
                  </a:ext>
                </a:extLst>
              </p:cNvPr>
              <p:cNvCxnSpPr>
                <a:stCxn id="11" idx="3"/>
                <a:endCxn id="7" idx="0"/>
              </p:cNvCxnSpPr>
              <p:nvPr/>
            </p:nvCxnSpPr>
            <p:spPr>
              <a:xfrm>
                <a:off x="7270487" y="3429000"/>
                <a:ext cx="998738" cy="717383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B89389AC-8AC7-40D5-ACED-C3366A0F1C32}"/>
                  </a:ext>
                </a:extLst>
              </p:cNvPr>
              <p:cNvCxnSpPr>
                <a:stCxn id="11" idx="2"/>
              </p:cNvCxnSpPr>
              <p:nvPr/>
            </p:nvCxnSpPr>
            <p:spPr>
              <a:xfrm flipH="1">
                <a:off x="5926063" y="3898800"/>
                <a:ext cx="1" cy="14361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接點: 肘形 15">
                <a:extLst>
                  <a:ext uri="{FF2B5EF4-FFF2-40B4-BE49-F238E27FC236}">
                    <a16:creationId xmlns:a16="http://schemas.microsoft.com/office/drawing/2014/main" id="{14EA878C-BB50-46F4-A155-01A65D5D1C54}"/>
                  </a:ext>
                </a:extLst>
              </p:cNvPr>
              <p:cNvCxnSpPr>
                <a:stCxn id="7" idx="1"/>
              </p:cNvCxnSpPr>
              <p:nvPr/>
            </p:nvCxnSpPr>
            <p:spPr>
              <a:xfrm rot="10800000" flipV="1">
                <a:off x="5926063" y="4616899"/>
                <a:ext cx="1344424" cy="71809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接點: 肘形 16">
                <a:extLst>
                  <a:ext uri="{FF2B5EF4-FFF2-40B4-BE49-F238E27FC236}">
                    <a16:creationId xmlns:a16="http://schemas.microsoft.com/office/drawing/2014/main" id="{1E83F91C-57E7-4C23-9F5A-D4935954A85F}"/>
                  </a:ext>
                </a:extLst>
              </p:cNvPr>
              <p:cNvCxnSpPr>
                <a:endCxn id="6" idx="0"/>
              </p:cNvCxnSpPr>
              <p:nvPr/>
            </p:nvCxnSpPr>
            <p:spPr>
              <a:xfrm rot="10800000" flipH="1">
                <a:off x="4927325" y="1770584"/>
                <a:ext cx="998740" cy="4034932"/>
              </a:xfrm>
              <a:prstGeom prst="bentConnector4">
                <a:avLst>
                  <a:gd name="adj1" fmla="val -76805"/>
                  <a:gd name="adj2" fmla="val 103903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5CE3C61-8187-40AA-A441-8351A5BD4B2E}"/>
                </a:ext>
              </a:extLst>
            </p:cNvPr>
            <p:cNvSpPr txBox="1"/>
            <p:nvPr/>
          </p:nvSpPr>
          <p:spPr>
            <a:xfrm>
              <a:off x="4527036" y="5486776"/>
              <a:ext cx="800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否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000581E-8DA6-40D3-A723-A8C276D4BDF9}"/>
                </a:ext>
              </a:extLst>
            </p:cNvPr>
            <p:cNvSpPr txBox="1"/>
            <p:nvPr/>
          </p:nvSpPr>
          <p:spPr>
            <a:xfrm>
              <a:off x="6959303" y="5435467"/>
              <a:ext cx="800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是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ADB8C19-F6A3-4E22-809D-394788AE763A}"/>
                </a:ext>
              </a:extLst>
            </p:cNvPr>
            <p:cNvSpPr/>
            <p:nvPr/>
          </p:nvSpPr>
          <p:spPr>
            <a:xfrm>
              <a:off x="8398247" y="5334999"/>
              <a:ext cx="1997475" cy="941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輸出答案</a:t>
              </a:r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7B9E0782-B98E-4A1E-A61D-9028D53F47A2}"/>
                </a:ext>
              </a:extLst>
            </p:cNvPr>
            <p:cNvCxnSpPr>
              <a:stCxn id="8" idx="3"/>
              <a:endCxn id="20" idx="1"/>
            </p:cNvCxnSpPr>
            <p:nvPr/>
          </p:nvCxnSpPr>
          <p:spPr>
            <a:xfrm>
              <a:off x="6924800" y="5805516"/>
              <a:ext cx="14734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7885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群組 29">
            <a:extLst>
              <a:ext uri="{FF2B5EF4-FFF2-40B4-BE49-F238E27FC236}">
                <a16:creationId xmlns:a16="http://schemas.microsoft.com/office/drawing/2014/main" id="{C9C45779-CEEF-4526-9D54-FBB4E2911270}"/>
              </a:ext>
            </a:extLst>
          </p:cNvPr>
          <p:cNvGrpSpPr/>
          <p:nvPr/>
        </p:nvGrpSpPr>
        <p:grpSpPr>
          <a:xfrm>
            <a:off x="5097260" y="1625959"/>
            <a:ext cx="1997477" cy="3606082"/>
            <a:chOff x="5097260" y="1625959"/>
            <a:chExt cx="1997477" cy="360608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2102626-A11B-45A5-9155-7BDB4CAC7AD5}"/>
                </a:ext>
              </a:extLst>
            </p:cNvPr>
            <p:cNvSpPr/>
            <p:nvPr/>
          </p:nvSpPr>
          <p:spPr>
            <a:xfrm>
              <a:off x="5097260" y="1625959"/>
              <a:ext cx="1997475" cy="941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將兩字串去符號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CE416BA-76AF-45AC-9C41-45FC156670D8}"/>
                </a:ext>
              </a:extLst>
            </p:cNvPr>
            <p:cNvSpPr/>
            <p:nvPr/>
          </p:nvSpPr>
          <p:spPr>
            <a:xfrm>
              <a:off x="5097261" y="4291008"/>
              <a:ext cx="1997475" cy="941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輸出答案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4A716F0-D4D0-4BAF-A754-BC8FD85D9C3F}"/>
                </a:ext>
              </a:extLst>
            </p:cNvPr>
            <p:cNvSpPr/>
            <p:nvPr/>
          </p:nvSpPr>
          <p:spPr>
            <a:xfrm>
              <a:off x="5097262" y="2958484"/>
              <a:ext cx="1997475" cy="941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窮舉法找答案</a:t>
              </a:r>
            </a:p>
          </p:txBody>
        </p: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A837311B-7CA5-43E8-9E9E-A0F64FD2480A}"/>
                </a:ext>
              </a:extLst>
            </p:cNvPr>
            <p:cNvCxnSpPr>
              <a:cxnSpLocks/>
              <a:stCxn id="10" idx="2"/>
              <a:endCxn id="23" idx="0"/>
            </p:cNvCxnSpPr>
            <p:nvPr/>
          </p:nvCxnSpPr>
          <p:spPr>
            <a:xfrm>
              <a:off x="6095998" y="2566992"/>
              <a:ext cx="2" cy="391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B047FDD3-74E1-4EFB-9AA0-6D1AB8E761C5}"/>
                </a:ext>
              </a:extLst>
            </p:cNvPr>
            <p:cNvCxnSpPr>
              <a:stCxn id="23" idx="2"/>
              <a:endCxn id="8" idx="0"/>
            </p:cNvCxnSpPr>
            <p:nvPr/>
          </p:nvCxnSpPr>
          <p:spPr>
            <a:xfrm flipH="1">
              <a:off x="6095999" y="3899517"/>
              <a:ext cx="1" cy="391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4024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>
            <a:extLst>
              <a:ext uri="{FF2B5EF4-FFF2-40B4-BE49-F238E27FC236}">
                <a16:creationId xmlns:a16="http://schemas.microsoft.com/office/drawing/2014/main" id="{2EE60D4E-15E2-4B4A-AFE4-A6BC1EF6FD30}"/>
              </a:ext>
            </a:extLst>
          </p:cNvPr>
          <p:cNvGrpSpPr/>
          <p:nvPr/>
        </p:nvGrpSpPr>
        <p:grpSpPr>
          <a:xfrm>
            <a:off x="4751575" y="335639"/>
            <a:ext cx="5381001" cy="4329723"/>
            <a:chOff x="4751575" y="335639"/>
            <a:chExt cx="5381001" cy="432972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CAACE89-B73D-4ECB-B05F-DD079A93289A}"/>
                </a:ext>
              </a:extLst>
            </p:cNvPr>
            <p:cNvSpPr/>
            <p:nvPr/>
          </p:nvSpPr>
          <p:spPr>
            <a:xfrm>
              <a:off x="5097261" y="335639"/>
              <a:ext cx="1997475" cy="941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儲存成矩陣形式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1" name="流程圖: 決策 10">
              <a:extLst>
                <a:ext uri="{FF2B5EF4-FFF2-40B4-BE49-F238E27FC236}">
                  <a16:creationId xmlns:a16="http://schemas.microsoft.com/office/drawing/2014/main" id="{8405A281-EE10-486B-8732-E9E9AB8227ED}"/>
                </a:ext>
              </a:extLst>
            </p:cNvPr>
            <p:cNvSpPr/>
            <p:nvPr/>
          </p:nvSpPr>
          <p:spPr>
            <a:xfrm>
              <a:off x="4751575" y="1465680"/>
              <a:ext cx="2688846" cy="93960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對角項為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0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F38CE67-9B25-4DAE-B5EF-9421F57B2CB2}"/>
                </a:ext>
              </a:extLst>
            </p:cNvPr>
            <p:cNvSpPr/>
            <p:nvPr/>
          </p:nvSpPr>
          <p:spPr>
            <a:xfrm>
              <a:off x="8135101" y="1464247"/>
              <a:ext cx="1997475" cy="941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交換列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DF2E670-A9DD-48A0-AC4B-817B7558AA57}"/>
                </a:ext>
              </a:extLst>
            </p:cNvPr>
            <p:cNvSpPr/>
            <p:nvPr/>
          </p:nvSpPr>
          <p:spPr>
            <a:xfrm>
              <a:off x="5097261" y="2594288"/>
              <a:ext cx="1997475" cy="941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高斯消去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D12B923-1BD2-4935-995E-68B9A58FEEEA}"/>
                </a:ext>
              </a:extLst>
            </p:cNvPr>
            <p:cNvSpPr/>
            <p:nvPr/>
          </p:nvSpPr>
          <p:spPr>
            <a:xfrm>
              <a:off x="5097260" y="3724329"/>
              <a:ext cx="1997475" cy="941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反帶回去找答案</a:t>
              </a:r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ECAB0748-BD4E-464E-BEB8-ED13811889F0}"/>
                </a:ext>
              </a:extLst>
            </p:cNvPr>
            <p:cNvCxnSpPr>
              <a:stCxn id="5" idx="2"/>
              <a:endCxn id="11" idx="0"/>
            </p:cNvCxnSpPr>
            <p:nvPr/>
          </p:nvCxnSpPr>
          <p:spPr>
            <a:xfrm flipH="1">
              <a:off x="6095998" y="1276672"/>
              <a:ext cx="1" cy="189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3EDD73ED-E4ED-4FA7-BD29-8B83E83ED9A5}"/>
                </a:ext>
              </a:extLst>
            </p:cNvPr>
            <p:cNvCxnSpPr>
              <a:stCxn id="11" idx="2"/>
              <a:endCxn id="14" idx="0"/>
            </p:cNvCxnSpPr>
            <p:nvPr/>
          </p:nvCxnSpPr>
          <p:spPr>
            <a:xfrm>
              <a:off x="6095998" y="2405280"/>
              <a:ext cx="1" cy="189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E79A62B0-EA27-4099-8E6C-D85E16A1C471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 flipH="1">
              <a:off x="6095998" y="3535321"/>
              <a:ext cx="1" cy="189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B64899D2-2BF5-4587-B20B-BF91FD0FCA28}"/>
                </a:ext>
              </a:extLst>
            </p:cNvPr>
            <p:cNvCxnSpPr>
              <a:stCxn id="11" idx="3"/>
              <a:endCxn id="13" idx="1"/>
            </p:cNvCxnSpPr>
            <p:nvPr/>
          </p:nvCxnSpPr>
          <p:spPr>
            <a:xfrm flipV="1">
              <a:off x="7440421" y="1934764"/>
              <a:ext cx="694680" cy="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接點: 肘形 25">
              <a:extLst>
                <a:ext uri="{FF2B5EF4-FFF2-40B4-BE49-F238E27FC236}">
                  <a16:creationId xmlns:a16="http://schemas.microsoft.com/office/drawing/2014/main" id="{BB4A29CF-D334-412A-B00D-3FE1775BB0BF}"/>
                </a:ext>
              </a:extLst>
            </p:cNvPr>
            <p:cNvCxnSpPr>
              <a:stCxn id="13" idx="2"/>
              <a:endCxn id="14" idx="3"/>
            </p:cNvCxnSpPr>
            <p:nvPr/>
          </p:nvCxnSpPr>
          <p:spPr>
            <a:xfrm rot="5400000">
              <a:off x="7784526" y="1715491"/>
              <a:ext cx="659525" cy="203910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59EACBB0-FFDA-4259-B6F1-7DDF2C34A664}"/>
                </a:ext>
              </a:extLst>
            </p:cNvPr>
            <p:cNvSpPr txBox="1"/>
            <p:nvPr/>
          </p:nvSpPr>
          <p:spPr>
            <a:xfrm>
              <a:off x="7387473" y="1607222"/>
              <a:ext cx="800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是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DC055DC2-4D11-4EB2-8834-79F99C605A16}"/>
                </a:ext>
              </a:extLst>
            </p:cNvPr>
            <p:cNvSpPr txBox="1"/>
            <p:nvPr/>
          </p:nvSpPr>
          <p:spPr>
            <a:xfrm>
              <a:off x="6195079" y="2252796"/>
              <a:ext cx="800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923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群組 38">
            <a:extLst>
              <a:ext uri="{FF2B5EF4-FFF2-40B4-BE49-F238E27FC236}">
                <a16:creationId xmlns:a16="http://schemas.microsoft.com/office/drawing/2014/main" id="{C1B4A7F1-FF09-4457-98D7-1CE8B2512EDD}"/>
              </a:ext>
            </a:extLst>
          </p:cNvPr>
          <p:cNvGrpSpPr/>
          <p:nvPr/>
        </p:nvGrpSpPr>
        <p:grpSpPr>
          <a:xfrm>
            <a:off x="3281115" y="753168"/>
            <a:ext cx="6314538" cy="5351664"/>
            <a:chOff x="3281115" y="753168"/>
            <a:chExt cx="6314538" cy="5351664"/>
          </a:xfrm>
        </p:grpSpPr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2014A61C-C371-4A0A-BA47-503ACE4E0A47}"/>
                </a:ext>
              </a:extLst>
            </p:cNvPr>
            <p:cNvGrpSpPr/>
            <p:nvPr/>
          </p:nvGrpSpPr>
          <p:grpSpPr>
            <a:xfrm>
              <a:off x="3281115" y="753168"/>
              <a:ext cx="5629770" cy="5351664"/>
              <a:chOff x="1856908" y="753168"/>
              <a:chExt cx="5629770" cy="5351664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85AB09D-9418-4954-947D-D0A8D8802F4C}"/>
                  </a:ext>
                </a:extLst>
              </p:cNvPr>
              <p:cNvSpPr/>
              <p:nvPr/>
            </p:nvSpPr>
            <p:spPr>
              <a:xfrm>
                <a:off x="1856908" y="1077135"/>
                <a:ext cx="1997475" cy="9410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將字串轉換成方形地圖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CB3B13C-C5C8-48E3-8D3B-7EFE44EF3DA0}"/>
                  </a:ext>
                </a:extLst>
              </p:cNvPr>
              <p:cNvSpPr/>
              <p:nvPr/>
            </p:nvSpPr>
            <p:spPr>
              <a:xfrm>
                <a:off x="1856911" y="2958484"/>
                <a:ext cx="1997475" cy="9410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將‘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.’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傳換成‘ 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0’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並在外面添加一圈‘ 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 ’</a:t>
                </a:r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787C44D-47C1-4952-A6C8-668D7B38618F}"/>
                  </a:ext>
                </a:extLst>
              </p:cNvPr>
              <p:cNvSpPr/>
              <p:nvPr/>
            </p:nvSpPr>
            <p:spPr>
              <a:xfrm>
                <a:off x="1856908" y="4839764"/>
                <a:ext cx="1997475" cy="9410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從第一格開始找</a:t>
                </a:r>
              </a:p>
            </p:txBody>
          </p:sp>
          <p:sp>
            <p:nvSpPr>
              <p:cNvPr id="7" name="流程圖: 決策 6">
                <a:extLst>
                  <a:ext uri="{FF2B5EF4-FFF2-40B4-BE49-F238E27FC236}">
                    <a16:creationId xmlns:a16="http://schemas.microsoft.com/office/drawing/2014/main" id="{19045909-13D4-408E-A37F-717B6E959B03}"/>
                  </a:ext>
                </a:extLst>
              </p:cNvPr>
              <p:cNvSpPr/>
              <p:nvPr/>
            </p:nvSpPr>
            <p:spPr>
              <a:xfrm>
                <a:off x="5097263" y="753168"/>
                <a:ext cx="2001600" cy="939600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該格為‘ *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’</a:t>
                </a:r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8" name="流程圖: 決策 7">
                <a:extLst>
                  <a:ext uri="{FF2B5EF4-FFF2-40B4-BE49-F238E27FC236}">
                    <a16:creationId xmlns:a16="http://schemas.microsoft.com/office/drawing/2014/main" id="{F5110962-5879-4878-AC4C-E75135B669EB}"/>
                  </a:ext>
                </a:extLst>
              </p:cNvPr>
              <p:cNvSpPr/>
              <p:nvPr/>
            </p:nvSpPr>
            <p:spPr>
              <a:xfrm>
                <a:off x="4705322" y="2223856"/>
                <a:ext cx="2781356" cy="939600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此格八方位不為‘ *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’</a:t>
                </a:r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EA554CB-C53D-4B14-8BB1-38CFF37213BE}"/>
                  </a:ext>
                </a:extLst>
              </p:cNvPr>
              <p:cNvSpPr/>
              <p:nvPr/>
            </p:nvSpPr>
            <p:spPr>
              <a:xfrm>
                <a:off x="5097263" y="3694544"/>
                <a:ext cx="1997475" cy="9410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該方位格加一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50040FF-0768-4FCF-B018-A03BC74F1142}"/>
                  </a:ext>
                </a:extLst>
              </p:cNvPr>
              <p:cNvSpPr/>
              <p:nvPr/>
            </p:nvSpPr>
            <p:spPr>
              <a:xfrm>
                <a:off x="5097262" y="5163799"/>
                <a:ext cx="1997475" cy="9410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下一格</a:t>
                </a:r>
              </a:p>
            </p:txBody>
          </p: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DAA45DB6-0CD4-4330-8338-FC9358D43281}"/>
                  </a:ext>
                </a:extLst>
              </p:cNvPr>
              <p:cNvCxnSpPr>
                <a:stCxn id="7" idx="2"/>
                <a:endCxn id="8" idx="0"/>
              </p:cNvCxnSpPr>
              <p:nvPr/>
            </p:nvCxnSpPr>
            <p:spPr>
              <a:xfrm flipH="1">
                <a:off x="6096000" y="1692768"/>
                <a:ext cx="2063" cy="5310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單箭頭接點 13">
                <a:extLst>
                  <a:ext uri="{FF2B5EF4-FFF2-40B4-BE49-F238E27FC236}">
                    <a16:creationId xmlns:a16="http://schemas.microsoft.com/office/drawing/2014/main" id="{FC05CE2E-A496-48E5-BDC4-26C95C3D1C20}"/>
                  </a:ext>
                </a:extLst>
              </p:cNvPr>
              <p:cNvCxnSpPr>
                <a:stCxn id="8" idx="2"/>
                <a:endCxn id="9" idx="0"/>
              </p:cNvCxnSpPr>
              <p:nvPr/>
            </p:nvCxnSpPr>
            <p:spPr>
              <a:xfrm>
                <a:off x="6096000" y="3163456"/>
                <a:ext cx="1" cy="5310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>
                <a:extLst>
                  <a:ext uri="{FF2B5EF4-FFF2-40B4-BE49-F238E27FC236}">
                    <a16:creationId xmlns:a16="http://schemas.microsoft.com/office/drawing/2014/main" id="{5A59EFC2-96BA-476C-A80F-9FFC5A18A264}"/>
                  </a:ext>
                </a:extLst>
              </p:cNvPr>
              <p:cNvCxnSpPr>
                <a:stCxn id="9" idx="2"/>
                <a:endCxn id="10" idx="0"/>
              </p:cNvCxnSpPr>
              <p:nvPr/>
            </p:nvCxnSpPr>
            <p:spPr>
              <a:xfrm flipH="1">
                <a:off x="6096000" y="4635577"/>
                <a:ext cx="1" cy="5282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單箭頭接點 17">
                <a:extLst>
                  <a:ext uri="{FF2B5EF4-FFF2-40B4-BE49-F238E27FC236}">
                    <a16:creationId xmlns:a16="http://schemas.microsoft.com/office/drawing/2014/main" id="{8535AE51-8AAC-43D3-BFFF-CEE9C16F512E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>
                <a:off x="2855646" y="2018168"/>
                <a:ext cx="3" cy="9403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>
                <a:extLst>
                  <a:ext uri="{FF2B5EF4-FFF2-40B4-BE49-F238E27FC236}">
                    <a16:creationId xmlns:a16="http://schemas.microsoft.com/office/drawing/2014/main" id="{D88AC9F4-6E77-4A8B-A042-D2C20E8A12E8}"/>
                  </a:ext>
                </a:extLst>
              </p:cNvPr>
              <p:cNvCxnSpPr>
                <a:stCxn id="5" idx="2"/>
                <a:endCxn id="6" idx="0"/>
              </p:cNvCxnSpPr>
              <p:nvPr/>
            </p:nvCxnSpPr>
            <p:spPr>
              <a:xfrm flipH="1">
                <a:off x="2855646" y="3899517"/>
                <a:ext cx="3" cy="940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接點: 肘形 21">
                <a:extLst>
                  <a:ext uri="{FF2B5EF4-FFF2-40B4-BE49-F238E27FC236}">
                    <a16:creationId xmlns:a16="http://schemas.microsoft.com/office/drawing/2014/main" id="{BF98179A-6FD5-4E8D-83A0-0B04732D60DB}"/>
                  </a:ext>
                </a:extLst>
              </p:cNvPr>
              <p:cNvCxnSpPr>
                <a:stCxn id="6" idx="3"/>
                <a:endCxn id="7" idx="0"/>
              </p:cNvCxnSpPr>
              <p:nvPr/>
            </p:nvCxnSpPr>
            <p:spPr>
              <a:xfrm flipV="1">
                <a:off x="3854383" y="753168"/>
                <a:ext cx="2243680" cy="4557113"/>
              </a:xfrm>
              <a:prstGeom prst="bentConnector4">
                <a:avLst>
                  <a:gd name="adj1" fmla="val 27697"/>
                  <a:gd name="adj2" fmla="val 105016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接點: 肘形 23">
                <a:extLst>
                  <a:ext uri="{FF2B5EF4-FFF2-40B4-BE49-F238E27FC236}">
                    <a16:creationId xmlns:a16="http://schemas.microsoft.com/office/drawing/2014/main" id="{6BFFAF12-DD71-4FE0-93D4-119DABC442AF}"/>
                  </a:ext>
                </a:extLst>
              </p:cNvPr>
              <p:cNvCxnSpPr>
                <a:stCxn id="7" idx="3"/>
                <a:endCxn id="10" idx="0"/>
              </p:cNvCxnSpPr>
              <p:nvPr/>
            </p:nvCxnSpPr>
            <p:spPr>
              <a:xfrm flipH="1">
                <a:off x="6096000" y="1222968"/>
                <a:ext cx="1002863" cy="3940831"/>
              </a:xfrm>
              <a:prstGeom prst="bentConnector4">
                <a:avLst>
                  <a:gd name="adj1" fmla="val -61799"/>
                  <a:gd name="adj2" fmla="val 9223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接點: 肘形 26">
                <a:extLst>
                  <a:ext uri="{FF2B5EF4-FFF2-40B4-BE49-F238E27FC236}">
                    <a16:creationId xmlns:a16="http://schemas.microsoft.com/office/drawing/2014/main" id="{8EB6EC33-BF62-4D51-B829-75C28BE5B4E1}"/>
                  </a:ext>
                </a:extLst>
              </p:cNvPr>
              <p:cNvCxnSpPr>
                <a:stCxn id="8" idx="3"/>
                <a:endCxn id="10" idx="0"/>
              </p:cNvCxnSpPr>
              <p:nvPr/>
            </p:nvCxnSpPr>
            <p:spPr>
              <a:xfrm flipH="1">
                <a:off x="6096000" y="2693656"/>
                <a:ext cx="1390678" cy="2470143"/>
              </a:xfrm>
              <a:prstGeom prst="bentConnector4">
                <a:avLst>
                  <a:gd name="adj1" fmla="val -16438"/>
                  <a:gd name="adj2" fmla="val 87487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接點: 肘形 31">
                <a:extLst>
                  <a:ext uri="{FF2B5EF4-FFF2-40B4-BE49-F238E27FC236}">
                    <a16:creationId xmlns:a16="http://schemas.microsoft.com/office/drawing/2014/main" id="{27FE7E61-6D36-453D-8499-7B9472BEFD95}"/>
                  </a:ext>
                </a:extLst>
              </p:cNvPr>
              <p:cNvCxnSpPr>
                <a:stCxn id="10" idx="2"/>
                <a:endCxn id="7" idx="0"/>
              </p:cNvCxnSpPr>
              <p:nvPr/>
            </p:nvCxnSpPr>
            <p:spPr>
              <a:xfrm rot="5400000" flipH="1" flipV="1">
                <a:off x="3421199" y="3427968"/>
                <a:ext cx="5351664" cy="2063"/>
              </a:xfrm>
              <a:prstGeom prst="bentConnector5">
                <a:avLst>
                  <a:gd name="adj1" fmla="val -4272"/>
                  <a:gd name="adj2" fmla="val -78442608"/>
                  <a:gd name="adj3" fmla="val 10427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6BEEC32C-EC29-49E7-97B9-C3900C15EE23}"/>
                </a:ext>
              </a:extLst>
            </p:cNvPr>
            <p:cNvSpPr txBox="1"/>
            <p:nvPr/>
          </p:nvSpPr>
          <p:spPr>
            <a:xfrm>
              <a:off x="7520205" y="1681517"/>
              <a:ext cx="800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是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07E6DBC0-9C50-4929-AA77-1AADD502C828}"/>
                </a:ext>
              </a:extLst>
            </p:cNvPr>
            <p:cNvSpPr txBox="1"/>
            <p:nvPr/>
          </p:nvSpPr>
          <p:spPr>
            <a:xfrm>
              <a:off x="8510597" y="877287"/>
              <a:ext cx="800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否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FE8B08C6-93BA-43C1-B5A5-37D0C509398F}"/>
                </a:ext>
              </a:extLst>
            </p:cNvPr>
            <p:cNvSpPr txBox="1"/>
            <p:nvPr/>
          </p:nvSpPr>
          <p:spPr>
            <a:xfrm>
              <a:off x="8795077" y="2324324"/>
              <a:ext cx="800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否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30B0018C-E37B-4F11-AB44-B9BCA9AB1F1A}"/>
                </a:ext>
              </a:extLst>
            </p:cNvPr>
            <p:cNvSpPr txBox="1"/>
            <p:nvPr/>
          </p:nvSpPr>
          <p:spPr>
            <a:xfrm>
              <a:off x="7548954" y="3115820"/>
              <a:ext cx="800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3979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3873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群組 71">
            <a:extLst>
              <a:ext uri="{FF2B5EF4-FFF2-40B4-BE49-F238E27FC236}">
                <a16:creationId xmlns:a16="http://schemas.microsoft.com/office/drawing/2014/main" id="{048C330B-2E4E-46ED-A80A-A3A6855E92DF}"/>
              </a:ext>
            </a:extLst>
          </p:cNvPr>
          <p:cNvGrpSpPr/>
          <p:nvPr/>
        </p:nvGrpSpPr>
        <p:grpSpPr>
          <a:xfrm>
            <a:off x="4479651" y="681927"/>
            <a:ext cx="5419244" cy="5494146"/>
            <a:chOff x="4479651" y="681927"/>
            <a:chExt cx="5419244" cy="5494146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DCD465A-3EA9-4E9B-8BAB-4B8A5EACCB96}"/>
                </a:ext>
              </a:extLst>
            </p:cNvPr>
            <p:cNvSpPr/>
            <p:nvPr/>
          </p:nvSpPr>
          <p:spPr>
            <a:xfrm>
              <a:off x="5097259" y="681927"/>
              <a:ext cx="1997475" cy="941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儲存成地圖形式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3" name="流程圖: 決策 32">
              <a:extLst>
                <a:ext uri="{FF2B5EF4-FFF2-40B4-BE49-F238E27FC236}">
                  <a16:creationId xmlns:a16="http://schemas.microsoft.com/office/drawing/2014/main" id="{5D755332-D219-479C-877B-D3EC4FB18E49}"/>
                </a:ext>
              </a:extLst>
            </p:cNvPr>
            <p:cNvSpPr/>
            <p:nvPr/>
          </p:nvSpPr>
          <p:spPr>
            <a:xfrm>
              <a:off x="4751576" y="2959200"/>
              <a:ext cx="2688846" cy="93960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判斷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能不能走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13EFB34-1959-42AF-BBB6-1E1CD05E7F29}"/>
                </a:ext>
              </a:extLst>
            </p:cNvPr>
            <p:cNvSpPr/>
            <p:nvPr/>
          </p:nvSpPr>
          <p:spPr>
            <a:xfrm>
              <a:off x="5097260" y="1823204"/>
              <a:ext cx="1997475" cy="941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移動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9" name="流程圖: 決策 48">
              <a:extLst>
                <a:ext uri="{FF2B5EF4-FFF2-40B4-BE49-F238E27FC236}">
                  <a16:creationId xmlns:a16="http://schemas.microsoft.com/office/drawing/2014/main" id="{C3B65D97-6A62-4CC8-ACF9-120BD7D9D516}"/>
                </a:ext>
              </a:extLst>
            </p:cNvPr>
            <p:cNvSpPr/>
            <p:nvPr/>
          </p:nvSpPr>
          <p:spPr>
            <a:xfrm>
              <a:off x="4751576" y="4097120"/>
              <a:ext cx="2688846" cy="93960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判斷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使否到終點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0127176-307D-4E88-8742-D8750D867A63}"/>
                </a:ext>
              </a:extLst>
            </p:cNvPr>
            <p:cNvSpPr/>
            <p:nvPr/>
          </p:nvSpPr>
          <p:spPr>
            <a:xfrm>
              <a:off x="5097259" y="5235040"/>
              <a:ext cx="1997475" cy="941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轉換格式回傳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F3982EE-FF73-4B61-9305-F440D166FCE3}"/>
                </a:ext>
              </a:extLst>
            </p:cNvPr>
            <p:cNvSpPr/>
            <p:nvPr/>
          </p:nvSpPr>
          <p:spPr>
            <a:xfrm>
              <a:off x="7901420" y="2957767"/>
              <a:ext cx="1997475" cy="941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回上移動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D13E8134-B642-4B3C-A06B-A8D0112512EC}"/>
                </a:ext>
              </a:extLst>
            </p:cNvPr>
            <p:cNvCxnSpPr>
              <a:stCxn id="32" idx="2"/>
              <a:endCxn id="47" idx="0"/>
            </p:cNvCxnSpPr>
            <p:nvPr/>
          </p:nvCxnSpPr>
          <p:spPr>
            <a:xfrm>
              <a:off x="6095997" y="1622960"/>
              <a:ext cx="1" cy="200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74D52D0D-41B6-49E7-83E6-BDD480678C48}"/>
                </a:ext>
              </a:extLst>
            </p:cNvPr>
            <p:cNvCxnSpPr>
              <a:stCxn id="47" idx="2"/>
              <a:endCxn id="33" idx="0"/>
            </p:cNvCxnSpPr>
            <p:nvPr/>
          </p:nvCxnSpPr>
          <p:spPr>
            <a:xfrm>
              <a:off x="6095998" y="2764237"/>
              <a:ext cx="1" cy="194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E3D23417-E457-4373-9B67-1B2D2C63736A}"/>
                </a:ext>
              </a:extLst>
            </p:cNvPr>
            <p:cNvCxnSpPr>
              <a:stCxn id="33" idx="2"/>
              <a:endCxn id="49" idx="0"/>
            </p:cNvCxnSpPr>
            <p:nvPr/>
          </p:nvCxnSpPr>
          <p:spPr>
            <a:xfrm>
              <a:off x="6095999" y="3898800"/>
              <a:ext cx="0" cy="1983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21AD8CB2-0B8D-453E-9EB8-741F85984B91}"/>
                </a:ext>
              </a:extLst>
            </p:cNvPr>
            <p:cNvCxnSpPr>
              <a:stCxn id="49" idx="2"/>
              <a:endCxn id="50" idx="0"/>
            </p:cNvCxnSpPr>
            <p:nvPr/>
          </p:nvCxnSpPr>
          <p:spPr>
            <a:xfrm flipH="1">
              <a:off x="6095997" y="5036720"/>
              <a:ext cx="2" cy="1983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接點: 肘形 60">
              <a:extLst>
                <a:ext uri="{FF2B5EF4-FFF2-40B4-BE49-F238E27FC236}">
                  <a16:creationId xmlns:a16="http://schemas.microsoft.com/office/drawing/2014/main" id="{259E4F16-70D3-4CB1-BF56-C94F1142E55F}"/>
                </a:ext>
              </a:extLst>
            </p:cNvPr>
            <p:cNvCxnSpPr>
              <a:stCxn id="51" idx="0"/>
              <a:endCxn id="47" idx="0"/>
            </p:cNvCxnSpPr>
            <p:nvPr/>
          </p:nvCxnSpPr>
          <p:spPr>
            <a:xfrm rot="16200000" flipV="1">
              <a:off x="6930797" y="988406"/>
              <a:ext cx="1134563" cy="2804160"/>
            </a:xfrm>
            <a:prstGeom prst="bentConnector3">
              <a:avLst>
                <a:gd name="adj1" fmla="val 10940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接點: 肘形 63">
              <a:extLst>
                <a:ext uri="{FF2B5EF4-FFF2-40B4-BE49-F238E27FC236}">
                  <a16:creationId xmlns:a16="http://schemas.microsoft.com/office/drawing/2014/main" id="{E8F36C84-2957-4224-A1BC-A5C80CE6D17A}"/>
                </a:ext>
              </a:extLst>
            </p:cNvPr>
            <p:cNvCxnSpPr>
              <a:stCxn id="49" idx="1"/>
              <a:endCxn id="47" idx="0"/>
            </p:cNvCxnSpPr>
            <p:nvPr/>
          </p:nvCxnSpPr>
          <p:spPr>
            <a:xfrm rot="10800000" flipH="1">
              <a:off x="4751576" y="1823204"/>
              <a:ext cx="1344422" cy="2743716"/>
            </a:xfrm>
            <a:prstGeom prst="bentConnector4">
              <a:avLst>
                <a:gd name="adj1" fmla="val -17004"/>
                <a:gd name="adj2" fmla="val 10351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14B075E5-79DB-4BF4-9F6C-D94AFE1DA0E6}"/>
                </a:ext>
              </a:extLst>
            </p:cNvPr>
            <p:cNvCxnSpPr>
              <a:stCxn id="33" idx="3"/>
              <a:endCxn id="51" idx="1"/>
            </p:cNvCxnSpPr>
            <p:nvPr/>
          </p:nvCxnSpPr>
          <p:spPr>
            <a:xfrm flipV="1">
              <a:off x="7440422" y="3428284"/>
              <a:ext cx="460998" cy="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D3212506-AEE8-4C0A-82A6-00158EFFEA72}"/>
                </a:ext>
              </a:extLst>
            </p:cNvPr>
            <p:cNvSpPr txBox="1"/>
            <p:nvPr/>
          </p:nvSpPr>
          <p:spPr>
            <a:xfrm>
              <a:off x="5567346" y="3813294"/>
              <a:ext cx="800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是</a:t>
              </a: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EC365055-244F-4509-8E39-32918D9A8C9B}"/>
                </a:ext>
              </a:extLst>
            </p:cNvPr>
            <p:cNvSpPr txBox="1"/>
            <p:nvPr/>
          </p:nvSpPr>
          <p:spPr>
            <a:xfrm>
              <a:off x="7343159" y="3058952"/>
              <a:ext cx="800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否</a:t>
              </a: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409F72B1-0A42-4552-AD7D-175A5E30C688}"/>
                </a:ext>
              </a:extLst>
            </p:cNvPr>
            <p:cNvSpPr txBox="1"/>
            <p:nvPr/>
          </p:nvSpPr>
          <p:spPr>
            <a:xfrm>
              <a:off x="4479651" y="4197588"/>
              <a:ext cx="800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否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513E9A64-E4AE-4F87-9A1A-54DF34728749}"/>
                </a:ext>
              </a:extLst>
            </p:cNvPr>
            <p:cNvSpPr txBox="1"/>
            <p:nvPr/>
          </p:nvSpPr>
          <p:spPr>
            <a:xfrm>
              <a:off x="6413327" y="4865708"/>
              <a:ext cx="800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6654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832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8855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025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595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9519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5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C305A425-4B19-4951-85E0-3EBB1EDDC049}"/>
              </a:ext>
            </a:extLst>
          </p:cNvPr>
          <p:cNvGrpSpPr/>
          <p:nvPr/>
        </p:nvGrpSpPr>
        <p:grpSpPr>
          <a:xfrm>
            <a:off x="5097262" y="1669742"/>
            <a:ext cx="1997476" cy="3518517"/>
            <a:chOff x="745724" y="390618"/>
            <a:chExt cx="1997476" cy="351851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66D55F4-BE04-4AB2-A803-B986DB64B4F0}"/>
                </a:ext>
              </a:extLst>
            </p:cNvPr>
            <p:cNvSpPr/>
            <p:nvPr/>
          </p:nvSpPr>
          <p:spPr>
            <a:xfrm>
              <a:off x="745725" y="390618"/>
              <a:ext cx="1997475" cy="941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將字串轉換成關係圖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D2E602E-939C-479D-9C79-7E12ECE91C04}"/>
                </a:ext>
              </a:extLst>
            </p:cNvPr>
            <p:cNvSpPr/>
            <p:nvPr/>
          </p:nvSpPr>
          <p:spPr>
            <a:xfrm>
              <a:off x="745724" y="1679360"/>
              <a:ext cx="1997475" cy="941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窮舉法找答案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2B00E76-D092-45E8-B9AC-E173A48D8861}"/>
                </a:ext>
              </a:extLst>
            </p:cNvPr>
            <p:cNvSpPr/>
            <p:nvPr/>
          </p:nvSpPr>
          <p:spPr>
            <a:xfrm>
              <a:off x="745724" y="2968102"/>
              <a:ext cx="1997475" cy="941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將答案回傳承指定格式回傳</a:t>
              </a:r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8001A527-DEEF-43D0-90BC-F4C3D84B0343}"/>
                </a:ext>
              </a:extLst>
            </p:cNvPr>
            <p:cNvCxnSpPr>
              <a:stCxn id="3" idx="2"/>
              <a:endCxn id="4" idx="0"/>
            </p:cNvCxnSpPr>
            <p:nvPr/>
          </p:nvCxnSpPr>
          <p:spPr>
            <a:xfrm flipH="1">
              <a:off x="1744462" y="1331651"/>
              <a:ext cx="1" cy="347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CCD193D5-6253-42CB-A02D-DB4634F476A3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1744462" y="2620393"/>
              <a:ext cx="0" cy="347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471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群組 32">
            <a:extLst>
              <a:ext uri="{FF2B5EF4-FFF2-40B4-BE49-F238E27FC236}">
                <a16:creationId xmlns:a16="http://schemas.microsoft.com/office/drawing/2014/main" id="{3449674B-73A8-416C-8819-DBABB5E64DAB}"/>
              </a:ext>
            </a:extLst>
          </p:cNvPr>
          <p:cNvGrpSpPr/>
          <p:nvPr/>
        </p:nvGrpSpPr>
        <p:grpSpPr>
          <a:xfrm>
            <a:off x="4796053" y="466633"/>
            <a:ext cx="2302808" cy="5916683"/>
            <a:chOff x="4796053" y="466633"/>
            <a:chExt cx="2302808" cy="591668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85AF688-6FDB-438C-A03A-013ABB5C6C9B}"/>
                </a:ext>
              </a:extLst>
            </p:cNvPr>
            <p:cNvSpPr/>
            <p:nvPr/>
          </p:nvSpPr>
          <p:spPr>
            <a:xfrm>
              <a:off x="5097261" y="466633"/>
              <a:ext cx="1997475" cy="941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設定初值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090C0D6-8378-4E31-ACBA-9DBECE962A9E}"/>
                </a:ext>
              </a:extLst>
            </p:cNvPr>
            <p:cNvSpPr/>
            <p:nvPr/>
          </p:nvSpPr>
          <p:spPr>
            <a:xfrm>
              <a:off x="5097261" y="1711744"/>
              <a:ext cx="1997475" cy="941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計算跑掉的是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第幾人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7D5B6D5-D518-4863-A464-1BE64465F655}"/>
                </a:ext>
              </a:extLst>
            </p:cNvPr>
            <p:cNvSpPr/>
            <p:nvPr/>
          </p:nvSpPr>
          <p:spPr>
            <a:xfrm>
              <a:off x="5097261" y="2958484"/>
              <a:ext cx="1997475" cy="941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減去對應的數值</a:t>
              </a:r>
            </a:p>
          </p:txBody>
        </p:sp>
        <p:sp>
          <p:nvSpPr>
            <p:cNvPr id="7" name="流程圖: 決策 6">
              <a:extLst>
                <a:ext uri="{FF2B5EF4-FFF2-40B4-BE49-F238E27FC236}">
                  <a16:creationId xmlns:a16="http://schemas.microsoft.com/office/drawing/2014/main" id="{730D9198-3E9E-4009-A867-93DE656EF67D}"/>
                </a:ext>
              </a:extLst>
            </p:cNvPr>
            <p:cNvSpPr/>
            <p:nvPr/>
          </p:nvSpPr>
          <p:spPr>
            <a:xfrm>
              <a:off x="5097261" y="4201967"/>
              <a:ext cx="2001600" cy="93960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剩一人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?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FC1AB42-FA5F-43E7-9A4D-2D7D00DAD896}"/>
                </a:ext>
              </a:extLst>
            </p:cNvPr>
            <p:cNvSpPr txBox="1"/>
            <p:nvPr/>
          </p:nvSpPr>
          <p:spPr>
            <a:xfrm>
              <a:off x="4796053" y="4352670"/>
              <a:ext cx="800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否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2EB44DE-97FF-4A1F-856A-6D495F01BD7B}"/>
                </a:ext>
              </a:extLst>
            </p:cNvPr>
            <p:cNvSpPr txBox="1"/>
            <p:nvPr/>
          </p:nvSpPr>
          <p:spPr>
            <a:xfrm>
              <a:off x="6095997" y="5079375"/>
              <a:ext cx="800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是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7080555-B342-4CE1-89AD-A610C8A93B76}"/>
                </a:ext>
              </a:extLst>
            </p:cNvPr>
            <p:cNvSpPr/>
            <p:nvPr/>
          </p:nvSpPr>
          <p:spPr>
            <a:xfrm>
              <a:off x="5097260" y="5442283"/>
              <a:ext cx="1997475" cy="941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儲存答案</a:t>
              </a:r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07A9F816-6BBD-47A9-8072-834683D4B12A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6095999" y="1407666"/>
              <a:ext cx="0" cy="3040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39427288-3305-4823-A49B-55A6183C237A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6095999" y="2652777"/>
              <a:ext cx="0" cy="3057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AA7C3234-B9F9-4CD3-BD10-8AA75F67E9AA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6095999" y="3899517"/>
              <a:ext cx="2062" cy="30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697220D8-1A57-4F56-9BEF-CD6E9F7125C7}"/>
                </a:ext>
              </a:extLst>
            </p:cNvPr>
            <p:cNvCxnSpPr>
              <a:cxnSpLocks/>
              <a:stCxn id="7" idx="2"/>
              <a:endCxn id="10" idx="0"/>
            </p:cNvCxnSpPr>
            <p:nvPr/>
          </p:nvCxnSpPr>
          <p:spPr>
            <a:xfrm flipH="1">
              <a:off x="6095998" y="5141567"/>
              <a:ext cx="2063" cy="300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接點: 肘形 21">
              <a:extLst>
                <a:ext uri="{FF2B5EF4-FFF2-40B4-BE49-F238E27FC236}">
                  <a16:creationId xmlns:a16="http://schemas.microsoft.com/office/drawing/2014/main" id="{357C550D-8E15-4BFC-8DF3-B8B3E8B99156}"/>
                </a:ext>
              </a:extLst>
            </p:cNvPr>
            <p:cNvCxnSpPr>
              <a:stCxn id="7" idx="1"/>
              <a:endCxn id="5" idx="0"/>
            </p:cNvCxnSpPr>
            <p:nvPr/>
          </p:nvCxnSpPr>
          <p:spPr>
            <a:xfrm rot="10800000" flipH="1">
              <a:off x="5097261" y="1711745"/>
              <a:ext cx="998738" cy="2960023"/>
            </a:xfrm>
            <a:prstGeom prst="bentConnector4">
              <a:avLst>
                <a:gd name="adj1" fmla="val -22889"/>
                <a:gd name="adj2" fmla="val 10772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484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EF96F6A0-8537-4560-A648-EB100AAACE85}"/>
              </a:ext>
            </a:extLst>
          </p:cNvPr>
          <p:cNvGrpSpPr/>
          <p:nvPr/>
        </p:nvGrpSpPr>
        <p:grpSpPr>
          <a:xfrm>
            <a:off x="5097262" y="1548895"/>
            <a:ext cx="1997475" cy="3760211"/>
            <a:chOff x="5097262" y="1548895"/>
            <a:chExt cx="1997475" cy="376021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182EA56-8BE3-4CE3-9AC1-970BC90EB4A4}"/>
                </a:ext>
              </a:extLst>
            </p:cNvPr>
            <p:cNvSpPr/>
            <p:nvPr/>
          </p:nvSpPr>
          <p:spPr>
            <a:xfrm>
              <a:off x="5097262" y="1548895"/>
              <a:ext cx="1997475" cy="941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建表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1244F19-8BDD-4592-B92B-FD1F1541F408}"/>
                </a:ext>
              </a:extLst>
            </p:cNvPr>
            <p:cNvSpPr/>
            <p:nvPr/>
          </p:nvSpPr>
          <p:spPr>
            <a:xfrm>
              <a:off x="5097262" y="2958484"/>
              <a:ext cx="1997475" cy="941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找答案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8220C42-C460-494B-A331-A9F60DD4872A}"/>
                </a:ext>
              </a:extLst>
            </p:cNvPr>
            <p:cNvSpPr/>
            <p:nvPr/>
          </p:nvSpPr>
          <p:spPr>
            <a:xfrm>
              <a:off x="5097262" y="4368073"/>
              <a:ext cx="1997475" cy="941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輸出答案</a:t>
              </a:r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25D82A54-2D0F-46FA-9FFA-F8949A6FB71D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6096000" y="2489928"/>
              <a:ext cx="0" cy="4685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B5E028A6-9648-4A15-A038-49E43E23FE46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6096000" y="3899517"/>
              <a:ext cx="0" cy="4685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327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5AE5982B-7E32-422C-9CC1-1706A0910500}"/>
              </a:ext>
            </a:extLst>
          </p:cNvPr>
          <p:cNvGrpSpPr/>
          <p:nvPr/>
        </p:nvGrpSpPr>
        <p:grpSpPr>
          <a:xfrm>
            <a:off x="5097262" y="1548895"/>
            <a:ext cx="1997475" cy="3760211"/>
            <a:chOff x="5097262" y="1548895"/>
            <a:chExt cx="1997475" cy="376021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411597F-C8B3-4421-8D39-148A31800124}"/>
                </a:ext>
              </a:extLst>
            </p:cNvPr>
            <p:cNvSpPr/>
            <p:nvPr/>
          </p:nvSpPr>
          <p:spPr>
            <a:xfrm>
              <a:off x="5097262" y="1548895"/>
              <a:ext cx="1997475" cy="941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儲存各點值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34AD221-C7A9-4844-A727-73A45C42C4AD}"/>
                </a:ext>
              </a:extLst>
            </p:cNvPr>
            <p:cNvSpPr/>
            <p:nvPr/>
          </p:nvSpPr>
          <p:spPr>
            <a:xfrm>
              <a:off x="5097262" y="2958484"/>
              <a:ext cx="1997475" cy="941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計算各點值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07FBA2D-E576-45AC-84B8-7A87277CD608}"/>
                </a:ext>
              </a:extLst>
            </p:cNvPr>
            <p:cNvSpPr/>
            <p:nvPr/>
          </p:nvSpPr>
          <p:spPr>
            <a:xfrm>
              <a:off x="5097262" y="4368073"/>
              <a:ext cx="1997475" cy="941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輸出答案</a:t>
              </a:r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6CC92DE0-9195-405C-BDF9-F08DF1777FB6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6096000" y="2489928"/>
              <a:ext cx="0" cy="4685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CF0A502F-3FA3-4824-9623-18D693F7D4B6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6096000" y="3899517"/>
              <a:ext cx="0" cy="4685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843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群組 45">
            <a:extLst>
              <a:ext uri="{FF2B5EF4-FFF2-40B4-BE49-F238E27FC236}">
                <a16:creationId xmlns:a16="http://schemas.microsoft.com/office/drawing/2014/main" id="{223BC261-054B-4AC8-AC83-958B328BA389}"/>
              </a:ext>
            </a:extLst>
          </p:cNvPr>
          <p:cNvGrpSpPr/>
          <p:nvPr/>
        </p:nvGrpSpPr>
        <p:grpSpPr>
          <a:xfrm>
            <a:off x="3640558" y="741819"/>
            <a:ext cx="4910885" cy="5374362"/>
            <a:chOff x="3640558" y="741819"/>
            <a:chExt cx="4910885" cy="5374362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14D7E9B4-CEA1-4D98-9E8B-A6891E3AE22B}"/>
                </a:ext>
              </a:extLst>
            </p:cNvPr>
            <p:cNvGrpSpPr/>
            <p:nvPr/>
          </p:nvGrpSpPr>
          <p:grpSpPr>
            <a:xfrm>
              <a:off x="3640558" y="741819"/>
              <a:ext cx="4910885" cy="5374362"/>
              <a:chOff x="3810491" y="434466"/>
              <a:chExt cx="4910885" cy="537436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36C5332-60CD-40A2-8664-20B908406E29}"/>
                  </a:ext>
                </a:extLst>
              </p:cNvPr>
              <p:cNvSpPr/>
              <p:nvPr/>
            </p:nvSpPr>
            <p:spPr>
              <a:xfrm>
                <a:off x="5097260" y="434466"/>
                <a:ext cx="1997475" cy="9410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判斷切割範圍</a:t>
                </a:r>
              </a:p>
            </p:txBody>
          </p:sp>
          <p:sp>
            <p:nvSpPr>
              <p:cNvPr id="18" name="流程圖: 決策 17">
                <a:extLst>
                  <a:ext uri="{FF2B5EF4-FFF2-40B4-BE49-F238E27FC236}">
                    <a16:creationId xmlns:a16="http://schemas.microsoft.com/office/drawing/2014/main" id="{2A1A8CDD-3E54-419B-9B17-227083067028}"/>
                  </a:ext>
                </a:extLst>
              </p:cNvPr>
              <p:cNvSpPr/>
              <p:nvPr/>
            </p:nvSpPr>
            <p:spPr>
              <a:xfrm>
                <a:off x="4809229" y="1912720"/>
                <a:ext cx="2573537" cy="939600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無法在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algn="ctr"/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切割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DECE5E1-7EFE-4076-8ED2-31D02E439D7F}"/>
                  </a:ext>
                </a:extLst>
              </p:cNvPr>
              <p:cNvSpPr/>
              <p:nvPr/>
            </p:nvSpPr>
            <p:spPr>
              <a:xfrm>
                <a:off x="6723901" y="4128668"/>
                <a:ext cx="1997475" cy="9410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組裝回去</a:t>
                </a:r>
              </a:p>
            </p:txBody>
          </p:sp>
          <p:cxnSp>
            <p:nvCxnSpPr>
              <p:cNvPr id="21" name="直線單箭頭接點 20">
                <a:extLst>
                  <a:ext uri="{FF2B5EF4-FFF2-40B4-BE49-F238E27FC236}">
                    <a16:creationId xmlns:a16="http://schemas.microsoft.com/office/drawing/2014/main" id="{0BE5E922-7F7C-47AE-870F-37C5541A76DF}"/>
                  </a:ext>
                </a:extLst>
              </p:cNvPr>
              <p:cNvCxnSpPr>
                <a:stCxn id="5" idx="2"/>
                <a:endCxn id="18" idx="0"/>
              </p:cNvCxnSpPr>
              <p:nvPr/>
            </p:nvCxnSpPr>
            <p:spPr>
              <a:xfrm>
                <a:off x="6095998" y="1375499"/>
                <a:ext cx="0" cy="5372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C1BA21B-7D09-4014-8BFE-0D40422287D3}"/>
                  </a:ext>
                </a:extLst>
              </p:cNvPr>
              <p:cNvSpPr/>
              <p:nvPr/>
            </p:nvSpPr>
            <p:spPr>
              <a:xfrm>
                <a:off x="3810491" y="3389541"/>
                <a:ext cx="1997475" cy="9410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左半部遞迴處理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7B92C01-C27C-45BE-93A9-3054E5D0A600}"/>
                  </a:ext>
                </a:extLst>
              </p:cNvPr>
              <p:cNvSpPr/>
              <p:nvPr/>
            </p:nvSpPr>
            <p:spPr>
              <a:xfrm>
                <a:off x="3810491" y="4867795"/>
                <a:ext cx="1997475" cy="9410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右部遞迴處理</a:t>
                </a:r>
              </a:p>
            </p:txBody>
          </p:sp>
          <p:cxnSp>
            <p:nvCxnSpPr>
              <p:cNvPr id="32" name="接點: 肘形 31">
                <a:extLst>
                  <a:ext uri="{FF2B5EF4-FFF2-40B4-BE49-F238E27FC236}">
                    <a16:creationId xmlns:a16="http://schemas.microsoft.com/office/drawing/2014/main" id="{615F63A6-2119-48E0-AEAD-B9815B2F9E1D}"/>
                  </a:ext>
                </a:extLst>
              </p:cNvPr>
              <p:cNvCxnSpPr>
                <a:stCxn id="18" idx="3"/>
                <a:endCxn id="19" idx="0"/>
              </p:cNvCxnSpPr>
              <p:nvPr/>
            </p:nvCxnSpPr>
            <p:spPr>
              <a:xfrm>
                <a:off x="7382766" y="2382520"/>
                <a:ext cx="339873" cy="174614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單箭頭接點 36">
                <a:extLst>
                  <a:ext uri="{FF2B5EF4-FFF2-40B4-BE49-F238E27FC236}">
                    <a16:creationId xmlns:a16="http://schemas.microsoft.com/office/drawing/2014/main" id="{562E2531-6D32-4D1C-901E-2CBEF0819A2C}"/>
                  </a:ext>
                </a:extLst>
              </p:cNvPr>
              <p:cNvCxnSpPr>
                <a:stCxn id="18" idx="1"/>
                <a:endCxn id="25" idx="0"/>
              </p:cNvCxnSpPr>
              <p:nvPr/>
            </p:nvCxnSpPr>
            <p:spPr>
              <a:xfrm>
                <a:off x="4809229" y="2382520"/>
                <a:ext cx="0" cy="10070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單箭頭接點 38">
                <a:extLst>
                  <a:ext uri="{FF2B5EF4-FFF2-40B4-BE49-F238E27FC236}">
                    <a16:creationId xmlns:a16="http://schemas.microsoft.com/office/drawing/2014/main" id="{294A3334-A176-4215-B4A0-F93BD0A7AF5E}"/>
                  </a:ext>
                </a:extLst>
              </p:cNvPr>
              <p:cNvCxnSpPr>
                <a:stCxn id="25" idx="2"/>
                <a:endCxn id="26" idx="0"/>
              </p:cNvCxnSpPr>
              <p:nvPr/>
            </p:nvCxnSpPr>
            <p:spPr>
              <a:xfrm>
                <a:off x="4809229" y="4330574"/>
                <a:ext cx="0" cy="5372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接點: 肘形 40">
                <a:extLst>
                  <a:ext uri="{FF2B5EF4-FFF2-40B4-BE49-F238E27FC236}">
                    <a16:creationId xmlns:a16="http://schemas.microsoft.com/office/drawing/2014/main" id="{EB8A2F64-BE82-4D08-86C5-478AF7D8329F}"/>
                  </a:ext>
                </a:extLst>
              </p:cNvPr>
              <p:cNvCxnSpPr>
                <a:stCxn id="26" idx="2"/>
                <a:endCxn id="5" idx="0"/>
              </p:cNvCxnSpPr>
              <p:nvPr/>
            </p:nvCxnSpPr>
            <p:spPr>
              <a:xfrm rot="5400000" flipH="1" flipV="1">
                <a:off x="2765432" y="2478262"/>
                <a:ext cx="5374362" cy="1286769"/>
              </a:xfrm>
              <a:prstGeom prst="bentConnector5">
                <a:avLst>
                  <a:gd name="adj1" fmla="val -4254"/>
                  <a:gd name="adj2" fmla="val -109395"/>
                  <a:gd name="adj3" fmla="val 104254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71DFEF73-D26A-415D-96D9-AEDA2FC92449}"/>
                </a:ext>
              </a:extLst>
            </p:cNvPr>
            <p:cNvSpPr txBox="1"/>
            <p:nvPr/>
          </p:nvSpPr>
          <p:spPr>
            <a:xfrm>
              <a:off x="7152417" y="2320541"/>
              <a:ext cx="800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是</a:t>
              </a: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2F41BD06-12AE-487C-A039-C529692FF920}"/>
                </a:ext>
              </a:extLst>
            </p:cNvPr>
            <p:cNvSpPr txBox="1"/>
            <p:nvPr/>
          </p:nvSpPr>
          <p:spPr>
            <a:xfrm>
              <a:off x="4239007" y="2663106"/>
              <a:ext cx="800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989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E529E08A-0F31-4A7D-AFF4-F343C1803584}"/>
              </a:ext>
            </a:extLst>
          </p:cNvPr>
          <p:cNvGrpSpPr/>
          <p:nvPr/>
        </p:nvGrpSpPr>
        <p:grpSpPr>
          <a:xfrm>
            <a:off x="5097262" y="1548895"/>
            <a:ext cx="1997475" cy="3760211"/>
            <a:chOff x="5097262" y="1548895"/>
            <a:chExt cx="1997475" cy="376021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D4476C6-A1F5-41B2-95C2-F0712CBB3013}"/>
                </a:ext>
              </a:extLst>
            </p:cNvPr>
            <p:cNvSpPr/>
            <p:nvPr/>
          </p:nvSpPr>
          <p:spPr>
            <a:xfrm>
              <a:off x="5097262" y="1548895"/>
              <a:ext cx="1997475" cy="941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建表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E438C5D-E5BB-4CBC-BA21-0B102C10905A}"/>
                </a:ext>
              </a:extLst>
            </p:cNvPr>
            <p:cNvSpPr/>
            <p:nvPr/>
          </p:nvSpPr>
          <p:spPr>
            <a:xfrm>
              <a:off x="5097262" y="2958484"/>
              <a:ext cx="1997475" cy="941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找答案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520C4C4-96D8-4421-A3CF-D465A00417D3}"/>
                </a:ext>
              </a:extLst>
            </p:cNvPr>
            <p:cNvSpPr/>
            <p:nvPr/>
          </p:nvSpPr>
          <p:spPr>
            <a:xfrm>
              <a:off x="5097262" y="4368073"/>
              <a:ext cx="1997475" cy="941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輸出答案</a:t>
              </a:r>
            </a:p>
          </p:txBody>
        </p: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F96794B4-ACD9-48FB-9109-1CDA8C742304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>
              <a:off x="6096000" y="2489928"/>
              <a:ext cx="0" cy="4685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CC2783C2-3B52-4BB6-92FD-F1B3805B732B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>
              <a:off x="6096000" y="3899517"/>
              <a:ext cx="0" cy="4685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6604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36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315</Words>
  <Application>Microsoft Office PowerPoint</Application>
  <PresentationFormat>寬螢幕</PresentationFormat>
  <Paragraphs>100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郭昱辰</dc:creator>
  <cp:lastModifiedBy>郭昱辰</cp:lastModifiedBy>
  <cp:revision>13</cp:revision>
  <dcterms:created xsi:type="dcterms:W3CDTF">2020-01-15T13:13:04Z</dcterms:created>
  <dcterms:modified xsi:type="dcterms:W3CDTF">2020-01-15T16:01:22Z</dcterms:modified>
</cp:coreProperties>
</file>