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9175CA-D08C-51D6-3654-1E8A8AFC9F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26DB693-BC82-C50E-C9B7-BF8B24A692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09044CA-D6EE-38BA-E7E9-65CC520FC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69F5B-77DA-43CC-9A4C-9539F182C04B}" type="datetimeFigureOut">
              <a:rPr lang="zh-TW" altLang="en-US" smtClean="0"/>
              <a:t>2023/10/20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E491FF6-F34A-9497-4042-C19A71204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96DB72B-92F0-5D80-3945-B489FEA50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B25A4-0537-42F4-AD55-57232BEE0E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0441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63CA97-8EB7-0DFA-1981-F6224A0BF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9F08E53-8D04-7430-A27B-9DC2065A3C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277CAE7-AA5C-8344-999F-07315B938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69F5B-77DA-43CC-9A4C-9539F182C04B}" type="datetimeFigureOut">
              <a:rPr lang="zh-TW" altLang="en-US" smtClean="0"/>
              <a:t>2023/10/20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E6DC4DF-A0B2-7593-15F8-57219A2CF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228C3F4-FFB7-0733-91CC-27A3EFDE5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B25A4-0537-42F4-AD55-57232BEE0E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3075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9D151DF0-41F6-DAD0-081A-920BD9EAC2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B072253-5CD4-2B82-9F2A-66E1B363F7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37E6ACD-6211-9E3D-03FA-CED6E2617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69F5B-77DA-43CC-9A4C-9539F182C04B}" type="datetimeFigureOut">
              <a:rPr lang="zh-TW" altLang="en-US" smtClean="0"/>
              <a:t>2023/10/20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91EE8F8-B8E9-3C32-426E-8B3D221AE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EA04E12-A33E-C103-6446-4098945FF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B25A4-0537-42F4-AD55-57232BEE0E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8054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0F92D3-F61D-859C-6433-535A68EA6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7068EFE-6FB5-B0F2-03FB-FBB174F28C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9E5DC42-2038-120E-5FD4-512404060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69F5B-77DA-43CC-9A4C-9539F182C04B}" type="datetimeFigureOut">
              <a:rPr lang="zh-TW" altLang="en-US" smtClean="0"/>
              <a:t>2023/10/20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7B7E661-157E-CE7D-F1EA-84A5D4C0E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7BDB61E-E7B6-2022-18A9-22B905683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B25A4-0537-42F4-AD55-57232BEE0E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438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25A3833-4ACF-B8D6-17D1-30943FF6F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354A56D-81C7-B569-A013-0CB78974A0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42A9FAD-AC1B-4585-C11B-184836610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69F5B-77DA-43CC-9A4C-9539F182C04B}" type="datetimeFigureOut">
              <a:rPr lang="zh-TW" altLang="en-US" smtClean="0"/>
              <a:t>2023/10/20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A41F124-0548-8CB0-5414-4D459900B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31C004F-77DE-069D-68A9-860092B3F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B25A4-0537-42F4-AD55-57232BEE0E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8707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29831C-1600-66CD-CBBF-1F0DBCFA7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469084B-53E5-21AC-AD9B-BF59D4D03C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1FDE290-1A27-CFC9-57DB-0026A3B6C7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6FAD674-2886-C5E2-0BDC-B26EF5F2E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69F5B-77DA-43CC-9A4C-9539F182C04B}" type="datetimeFigureOut">
              <a:rPr lang="zh-TW" altLang="en-US" smtClean="0"/>
              <a:t>2023/10/20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ACF3189-D8B5-635C-DB0E-D621D205E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632D0E5-8FB8-5AE0-A2A8-4388E0384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B25A4-0537-42F4-AD55-57232BEE0E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8239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4DC50B-4D63-BFF3-EF81-7F7608FD8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4DBDD40-8627-5F14-C20B-61A4EC45D9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90D94F0-A243-A9E7-65C0-7D6C2A7FF3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0A85065-86E7-5BD1-B2A9-8CE6A6696F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26FBC75B-F5CF-131B-C00F-B706BD1552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61F9F7A6-58F7-CBA8-304D-D34621DDA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69F5B-77DA-43CC-9A4C-9539F182C04B}" type="datetimeFigureOut">
              <a:rPr lang="zh-TW" altLang="en-US" smtClean="0"/>
              <a:t>2023/10/20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0706B15E-88D2-839A-E23F-2BB789EED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84E87AA7-0DF4-BE5C-5EED-B6E368108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B25A4-0537-42F4-AD55-57232BEE0E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3270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BD117C-FAC7-B3DE-C263-A2086B15F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4E539375-564B-FB6F-289D-378B9CFAE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69F5B-77DA-43CC-9A4C-9539F182C04B}" type="datetimeFigureOut">
              <a:rPr lang="zh-TW" altLang="en-US" smtClean="0"/>
              <a:t>2023/10/20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71993D2-BBB5-C65D-1C01-E9AC38740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66FF06A-4101-CB99-352F-1D745E315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B25A4-0537-42F4-AD55-57232BEE0E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1474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4033827C-7527-11C9-DA57-5C03591DF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69F5B-77DA-43CC-9A4C-9539F182C04B}" type="datetimeFigureOut">
              <a:rPr lang="zh-TW" altLang="en-US" smtClean="0"/>
              <a:t>2023/10/20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F0BC13B0-58F5-FC43-1DA8-3762B51D0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6DC1780-7541-74DB-A0EC-5302C06E6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B25A4-0537-42F4-AD55-57232BEE0E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3495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F96914-C7E0-D343-E6C4-368716A92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C6DBB9A-8F6B-5C39-D452-FE9C0FEA88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EFE6D0B-F017-ACB4-3674-AB88CDAC1A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A422DBD-400D-723B-3380-961FDA1C4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69F5B-77DA-43CC-9A4C-9539F182C04B}" type="datetimeFigureOut">
              <a:rPr lang="zh-TW" altLang="en-US" smtClean="0"/>
              <a:t>2023/10/20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1108375-6CD8-9851-DBB4-A506290E1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B05CE39-5A17-B883-890B-A8DCA0FA3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B25A4-0537-42F4-AD55-57232BEE0E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1860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D3CC36-2017-EF73-12EE-2B694CDB0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47A0FB4A-9686-5E7B-5B10-CF2CC44BAA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1457605-4FC9-E1FB-8543-1BEDD131D5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2A39E0A-5216-AE3B-92C5-99F9A2E08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69F5B-77DA-43CC-9A4C-9539F182C04B}" type="datetimeFigureOut">
              <a:rPr lang="zh-TW" altLang="en-US" smtClean="0"/>
              <a:t>2023/10/20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BEA2A06-AD38-E7CA-B189-398446C46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62A8677-886A-5077-30AC-35EF015D3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B25A4-0537-42F4-AD55-57232BEE0E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8073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081EB79B-A764-AF53-E4AD-EE952C0AA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2049479-FB4A-EC12-1C9B-753629D21E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9C9968C-137B-D84A-2831-09A871079A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069F5B-77DA-43CC-9A4C-9539F182C04B}" type="datetimeFigureOut">
              <a:rPr lang="zh-TW" altLang="en-US" smtClean="0"/>
              <a:t>2023/10/20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DBF9B55-2234-BA1C-894E-8C298BB104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FDEDEFD-60C6-AD4E-4CAD-C595A66DB6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DB25A4-0537-42F4-AD55-57232BEE0E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1221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D3CAD6-9D25-D1DA-001C-B51A4E9E2B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/>
              <a:t>計算機概論</a:t>
            </a:r>
            <a:r>
              <a:rPr lang="en-US" altLang="zh-TW" sz="3600" dirty="0"/>
              <a:t>homework2</a:t>
            </a:r>
            <a:endParaRPr lang="zh-TW" altLang="en-US" sz="36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9353AEA-CCCF-1D7B-8223-C7ED763025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111304003</a:t>
            </a:r>
          </a:p>
          <a:p>
            <a:r>
              <a:rPr lang="zh-TW" altLang="en-US" dirty="0"/>
              <a:t>統計二 柯冠宇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92602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FA62766-468A-F0E1-59E8-0BA445C5E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picture1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9CC8E48-826E-4645-1B70-C4184C5968F4}"/>
              </a:ext>
            </a:extLst>
          </p:cNvPr>
          <p:cNvSpPr txBox="1"/>
          <p:nvPr/>
        </p:nvSpPr>
        <p:spPr>
          <a:xfrm>
            <a:off x="765110" y="1644541"/>
            <a:ext cx="40401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0" i="0" dirty="0">
                <a:solidFill>
                  <a:srgbClr val="666666"/>
                </a:solidFill>
                <a:effectLst/>
                <a:latin typeface="RobotoDraft"/>
              </a:rPr>
              <a:t>Prompt:</a:t>
            </a:r>
          </a:p>
          <a:p>
            <a:r>
              <a:rPr lang="en-US" altLang="zh-TW" b="0" i="0" dirty="0">
                <a:solidFill>
                  <a:srgbClr val="666666"/>
                </a:solidFill>
                <a:effectLst/>
                <a:latin typeface="RobotoDraft"/>
              </a:rPr>
              <a:t>a </a:t>
            </a:r>
            <a:r>
              <a:rPr lang="en-US" altLang="zh-TW" b="0" i="0" dirty="0" err="1">
                <a:solidFill>
                  <a:srgbClr val="666666"/>
                </a:solidFill>
                <a:effectLst/>
                <a:latin typeface="RobotoDraft"/>
              </a:rPr>
              <a:t>party,disco,a</a:t>
            </a:r>
            <a:r>
              <a:rPr lang="en-US" altLang="zh-TW" b="0" i="0" dirty="0">
                <a:solidFill>
                  <a:srgbClr val="666666"/>
                </a:solidFill>
                <a:effectLst/>
                <a:latin typeface="RobotoDraft"/>
              </a:rPr>
              <a:t> </a:t>
            </a:r>
            <a:r>
              <a:rPr lang="en-US" altLang="zh-TW" b="0" i="0" dirty="0" err="1">
                <a:solidFill>
                  <a:srgbClr val="666666"/>
                </a:solidFill>
                <a:effectLst/>
                <a:latin typeface="RobotoDraft"/>
              </a:rPr>
              <a:t>dj</a:t>
            </a:r>
            <a:r>
              <a:rPr lang="en-US" altLang="zh-TW" b="0" i="0" dirty="0">
                <a:solidFill>
                  <a:srgbClr val="666666"/>
                </a:solidFill>
                <a:effectLst/>
                <a:latin typeface="RobotoDraft"/>
              </a:rPr>
              <a:t> some people are </a:t>
            </a:r>
            <a:r>
              <a:rPr lang="en-US" altLang="zh-TW" b="0" i="0" dirty="0" err="1">
                <a:solidFill>
                  <a:srgbClr val="666666"/>
                </a:solidFill>
                <a:effectLst/>
                <a:latin typeface="RobotoDraft"/>
              </a:rPr>
              <a:t>dancing,cartoon</a:t>
            </a:r>
            <a:r>
              <a:rPr lang="en-US" altLang="zh-TW" b="0" i="0" dirty="0">
                <a:solidFill>
                  <a:srgbClr val="666666"/>
                </a:solidFill>
                <a:effectLst/>
                <a:latin typeface="RobotoDraft"/>
              </a:rPr>
              <a:t> style </a:t>
            </a:r>
            <a:endParaRPr lang="zh-TW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684010E-CE0D-32AF-2CFC-958A1C88534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5265" y="1208781"/>
            <a:ext cx="5550548" cy="4440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6340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71E569-9845-7CDF-C818-E5908BAB3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picture2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B9F09AA-85B6-5A0C-C493-8CE2117162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875384" cy="4351338"/>
          </a:xfrm>
        </p:spPr>
        <p:txBody>
          <a:bodyPr/>
          <a:lstStyle/>
          <a:p>
            <a:r>
              <a:rPr lang="en-US" altLang="zh-TW" dirty="0"/>
              <a:t>Add elements: some people are drinking beer</a:t>
            </a:r>
            <a:endParaRPr lang="zh-TW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184ECDD-E03E-31E2-BE7E-DB5687DF27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840" y="0"/>
            <a:ext cx="6691605" cy="6691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4155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706E68-25A5-4014-3A1B-F91683269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picture3</a:t>
            </a:r>
            <a:endParaRPr lang="zh-TW" alt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F76EBA4-6F22-D8AC-4E1D-7A55749D508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0331" y="1825625"/>
            <a:ext cx="435133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B74DFFC1-A276-422C-C30A-2A99750689B9}"/>
              </a:ext>
            </a:extLst>
          </p:cNvPr>
          <p:cNvSpPr txBox="1"/>
          <p:nvPr/>
        </p:nvSpPr>
        <p:spPr>
          <a:xfrm>
            <a:off x="597159" y="1690688"/>
            <a:ext cx="28379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Add prompt:</a:t>
            </a:r>
          </a:p>
          <a:p>
            <a:r>
              <a:rPr lang="en-US" altLang="zh-TW" b="0" i="0" dirty="0">
                <a:solidFill>
                  <a:srgbClr val="666666"/>
                </a:solidFill>
                <a:effectLst/>
                <a:latin typeface="RobotoDraft"/>
              </a:rPr>
              <a:t>make the overall details more natura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749688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10" name="Rectangle 4109">
            <a:extLst>
              <a:ext uri="{FF2B5EF4-FFF2-40B4-BE49-F238E27FC236}">
                <a16:creationId xmlns:a16="http://schemas.microsoft.com/office/drawing/2014/main" id="{3B47FC9C-2ED3-4100-A4EF-E8CDFEE106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44901512-B256-0611-659D-AC6DB0B9CC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2054" y="2660337"/>
            <a:ext cx="5368925" cy="360997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內容版面配置區 5" descr="一張含有 戶外, 陸上交通工具, 車輛, 天空 的圖片&#10;&#10;自動產生的描述">
            <a:extLst>
              <a:ext uri="{FF2B5EF4-FFF2-40B4-BE49-F238E27FC236}">
                <a16:creationId xmlns:a16="http://schemas.microsoft.com/office/drawing/2014/main" id="{165CF492-DCA5-3F34-F27B-6CC19B259E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083" y="2660338"/>
            <a:ext cx="5461000" cy="3609975"/>
          </a:xfr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4F2A31B7-00EB-8CC0-CDE1-6F5866DD3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5" y="587687"/>
            <a:ext cx="10515600" cy="94266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picture4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725CAF29-342D-7280-B8F3-C58B8AD7F3DB}"/>
              </a:ext>
            </a:extLst>
          </p:cNvPr>
          <p:cNvSpPr txBox="1"/>
          <p:nvPr/>
        </p:nvSpPr>
        <p:spPr>
          <a:xfrm>
            <a:off x="961053" y="1950098"/>
            <a:ext cx="6579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Prompt : </a:t>
            </a:r>
            <a:r>
              <a:rPr lang="en-US" altLang="zh-TW" b="0" i="0" dirty="0">
                <a:effectLst/>
                <a:latin typeface="RobotoDraft"/>
              </a:rPr>
              <a:t>let the car be the cartoon style and detail looks natural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297444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57</Words>
  <Application>Microsoft Office PowerPoint</Application>
  <PresentationFormat>寬螢幕</PresentationFormat>
  <Paragraphs>13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0" baseType="lpstr">
      <vt:lpstr>RobotoDraft</vt:lpstr>
      <vt:lpstr>Arial</vt:lpstr>
      <vt:lpstr>Calibri</vt:lpstr>
      <vt:lpstr>Calibri Light</vt:lpstr>
      <vt:lpstr>Office 佈景主題</vt:lpstr>
      <vt:lpstr>計算機概論homework2</vt:lpstr>
      <vt:lpstr>picture1</vt:lpstr>
      <vt:lpstr>picture2</vt:lpstr>
      <vt:lpstr>picture3</vt:lpstr>
      <vt:lpstr>picture4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計算機概論homework2</dc:title>
  <dc:creator>宇 柯</dc:creator>
  <cp:lastModifiedBy>宇 柯</cp:lastModifiedBy>
  <cp:revision>1</cp:revision>
  <dcterms:created xsi:type="dcterms:W3CDTF">2023-10-20T06:46:59Z</dcterms:created>
  <dcterms:modified xsi:type="dcterms:W3CDTF">2023-10-20T07:23:04Z</dcterms:modified>
</cp:coreProperties>
</file>